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74" r:id="rId3"/>
    <p:sldId id="276" r:id="rId4"/>
    <p:sldId id="277" r:id="rId5"/>
    <p:sldId id="278" r:id="rId6"/>
    <p:sldId id="279" r:id="rId7"/>
    <p:sldId id="280" r:id="rId8"/>
    <p:sldId id="281" r:id="rId9"/>
    <p:sldId id="257" r:id="rId10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95" userDrawn="1">
          <p15:clr>
            <a:srgbClr val="A4A3A4"/>
          </p15:clr>
        </p15:guide>
        <p15:guide id="3" orient="horz" pos="713" userDrawn="1">
          <p15:clr>
            <a:srgbClr val="A4A3A4"/>
          </p15:clr>
        </p15:guide>
        <p15:guide id="4" orient="horz" pos="18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pos="295"/>
        <p:guide orient="horz" pos="713"/>
        <p:guide orient="horz" pos="184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21/08/2017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01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21/08/2017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3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21/08/2017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75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205979"/>
            <a:ext cx="7931224" cy="8572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21/08/2017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27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21/08/2017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32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21/08/2017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55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21/08/2017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50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21/08/2017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71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21/08/2017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34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21/08/2017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49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21/08/2017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92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33E4E-345C-4C9F-A23E-D74B7C0DD159}" type="datetimeFigureOut">
              <a:rPr lang="pt-BR" smtClean="0"/>
              <a:t>21/08/2017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702017" y="4659984"/>
            <a:ext cx="2713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suporte@conceitho.com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781622" y="4659984"/>
            <a:ext cx="2908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http://www.conceitho.com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90" y="4321029"/>
            <a:ext cx="847526" cy="72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2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to 12"/>
          <p:cNvCxnSpPr/>
          <p:nvPr/>
        </p:nvCxnSpPr>
        <p:spPr>
          <a:xfrm>
            <a:off x="3923928" y="1635646"/>
            <a:ext cx="468052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3923928" y="699542"/>
            <a:ext cx="3672408" cy="1102519"/>
          </a:xfrm>
        </p:spPr>
        <p:txBody>
          <a:bodyPr>
            <a:normAutofit/>
          </a:bodyPr>
          <a:lstStyle/>
          <a:p>
            <a:pPr algn="l"/>
            <a:r>
              <a:rPr lang="pt-BR" sz="6000" b="1" dirty="0" err="1"/>
              <a:t>Fluent</a:t>
            </a:r>
            <a:r>
              <a:rPr lang="pt-BR" sz="6000" b="1" dirty="0"/>
              <a:t> ERP</a:t>
            </a:r>
          </a:p>
        </p:txBody>
      </p:sp>
      <p:sp>
        <p:nvSpPr>
          <p:cNvPr id="10" name="Subtítulo 9"/>
          <p:cNvSpPr>
            <a:spLocks noGrp="1"/>
          </p:cNvSpPr>
          <p:nvPr>
            <p:ph type="subTitle" idx="1"/>
          </p:nvPr>
        </p:nvSpPr>
        <p:spPr>
          <a:xfrm>
            <a:off x="4073624" y="1635646"/>
            <a:ext cx="4674840" cy="2160240"/>
          </a:xfrm>
        </p:spPr>
        <p:txBody>
          <a:bodyPr>
            <a:normAutofit fontScale="55000" lnSpcReduction="20000"/>
          </a:bodyPr>
          <a:lstStyle/>
          <a:p>
            <a:pPr algn="l">
              <a:lnSpc>
                <a:spcPct val="170000"/>
              </a:lnSpc>
            </a:pPr>
            <a:r>
              <a:rPr lang="pt-BR" dirty="0"/>
              <a:t>O sistema </a:t>
            </a:r>
            <a:r>
              <a:rPr lang="pt-BR" dirty="0" err="1"/>
              <a:t>Fluent</a:t>
            </a:r>
            <a:r>
              <a:rPr lang="pt-BR" dirty="0"/>
              <a:t>® é um software para gestão empresarial criado para ser utilizado por pequenas e médias empresas, e atender praticamente todos os ramos de atividade.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07504" y="4155926"/>
            <a:ext cx="108012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7250"/>
            <a:ext cx="3456384" cy="293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9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Fluent</a:t>
            </a:r>
            <a:r>
              <a:rPr lang="pt-BR" dirty="0"/>
              <a:t> ERP - Recebimento</a:t>
            </a: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043608" y="2499742"/>
            <a:ext cx="6120680" cy="1872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Digitação na NF-e de compra</a:t>
            </a:r>
          </a:p>
          <a:p>
            <a:r>
              <a:rPr lang="pt-BR" dirty="0"/>
              <a:t>Verificação do conteúdo entregue</a:t>
            </a:r>
          </a:p>
          <a:p>
            <a:r>
              <a:rPr lang="pt-BR" dirty="0"/>
              <a:t>Liberação para o controle de qualidade</a:t>
            </a:r>
          </a:p>
          <a:p>
            <a:r>
              <a:rPr lang="pt-BR" dirty="0"/>
              <a:t>Registro SPED Fiscal Bloco K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37" y="1139888"/>
            <a:ext cx="8466867" cy="179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9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Fluent</a:t>
            </a:r>
            <a:r>
              <a:rPr lang="pt-BR" dirty="0"/>
              <a:t> ERP – CQ (Rastro)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36499" y="2582636"/>
            <a:ext cx="6120680" cy="1872208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Registro dos lotes</a:t>
            </a:r>
          </a:p>
          <a:p>
            <a:r>
              <a:rPr lang="pt-BR" dirty="0"/>
              <a:t>Análise de matéria-prima</a:t>
            </a:r>
          </a:p>
          <a:p>
            <a:r>
              <a:rPr lang="pt-BR" dirty="0"/>
              <a:t>Liberação para produção</a:t>
            </a:r>
          </a:p>
          <a:p>
            <a:r>
              <a:rPr lang="pt-BR" dirty="0"/>
              <a:t>Registro SPED Fiscal Bloco K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38" y="1142476"/>
            <a:ext cx="8454636" cy="178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2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Fluent</a:t>
            </a:r>
            <a:r>
              <a:rPr lang="pt-BR" dirty="0"/>
              <a:t> ERP – Fabricação Semiacabado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2582855"/>
            <a:ext cx="7056785" cy="1872208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Transformação de matéria-prima em semiacabado</a:t>
            </a:r>
          </a:p>
          <a:p>
            <a:r>
              <a:rPr lang="pt-BR" dirty="0"/>
              <a:t>Registro dos tempos de operação</a:t>
            </a:r>
          </a:p>
          <a:p>
            <a:r>
              <a:rPr lang="pt-BR" dirty="0"/>
              <a:t>Liberação para controle de qualidade</a:t>
            </a:r>
          </a:p>
          <a:p>
            <a:r>
              <a:rPr lang="pt-BR" dirty="0"/>
              <a:t>Registro SPED Fiscal Bloco K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58" y="1146376"/>
            <a:ext cx="8142782" cy="178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5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err="1"/>
              <a:t>Fluent</a:t>
            </a:r>
            <a:r>
              <a:rPr lang="pt-BR" sz="3600" dirty="0"/>
              <a:t> ERP – Liberação de Semiacabados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28725" y="2582855"/>
            <a:ext cx="6120680" cy="1872208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Classificação BLOOM</a:t>
            </a:r>
          </a:p>
          <a:p>
            <a:r>
              <a:rPr lang="pt-BR" dirty="0"/>
              <a:t>Geração do lote de semiacabado</a:t>
            </a:r>
          </a:p>
          <a:p>
            <a:r>
              <a:rPr lang="pt-BR" dirty="0"/>
              <a:t>Liberação para caldeação</a:t>
            </a:r>
          </a:p>
          <a:p>
            <a:r>
              <a:rPr lang="pt-BR" dirty="0"/>
              <a:t>Registro SPED Fiscal Bloco K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22" y="1142774"/>
            <a:ext cx="8159203" cy="178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8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err="1"/>
              <a:t>Fluent</a:t>
            </a:r>
            <a:r>
              <a:rPr lang="pt-BR" sz="3600" dirty="0"/>
              <a:t> ERP – Caldeação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28724" y="2582855"/>
            <a:ext cx="6899659" cy="1872208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Seleção de lotes para caldeação</a:t>
            </a:r>
          </a:p>
          <a:p>
            <a:r>
              <a:rPr lang="pt-BR" dirty="0"/>
              <a:t>Abertura de ordem de fabricação</a:t>
            </a:r>
          </a:p>
          <a:p>
            <a:r>
              <a:rPr lang="pt-BR" dirty="0"/>
              <a:t>Registros de tempos de operação</a:t>
            </a:r>
          </a:p>
          <a:p>
            <a:r>
              <a:rPr lang="pt-BR" dirty="0"/>
              <a:t>Registro SPED Fiscal Bloco K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99" y="1142476"/>
            <a:ext cx="8160561" cy="178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err="1"/>
              <a:t>Fluent</a:t>
            </a:r>
            <a:r>
              <a:rPr lang="pt-BR" sz="3600" dirty="0"/>
              <a:t> ERP – Fabricação Produto Acabado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28725" y="2582855"/>
            <a:ext cx="6120680" cy="1872208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Seleção de lotes para caldeação</a:t>
            </a:r>
          </a:p>
          <a:p>
            <a:r>
              <a:rPr lang="pt-BR" dirty="0"/>
              <a:t>Abertura de ordem de fabricação</a:t>
            </a:r>
          </a:p>
          <a:p>
            <a:r>
              <a:rPr lang="pt-BR" dirty="0"/>
              <a:t>Registros de tempos de operação</a:t>
            </a:r>
          </a:p>
          <a:p>
            <a:r>
              <a:rPr lang="pt-BR" dirty="0"/>
              <a:t>Registro SPED Fiscal Bloco K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99" y="1142774"/>
            <a:ext cx="8221250" cy="178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7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err="1"/>
              <a:t>Fluent</a:t>
            </a:r>
            <a:r>
              <a:rPr lang="pt-BR" sz="3600" dirty="0"/>
              <a:t> ERP – Visão do Processo Completo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3" y="966794"/>
            <a:ext cx="6696744" cy="383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5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79512" y="749151"/>
            <a:ext cx="8712968" cy="1102519"/>
          </a:xfrm>
        </p:spPr>
        <p:txBody>
          <a:bodyPr>
            <a:normAutofit fontScale="90000"/>
          </a:bodyPr>
          <a:lstStyle/>
          <a:p>
            <a:r>
              <a:rPr lang="pt-BR" dirty="0"/>
              <a:t>Obrigado por assistir essa apresentação.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971600" y="1833364"/>
            <a:ext cx="7344816" cy="1098426"/>
          </a:xfrm>
        </p:spPr>
        <p:txBody>
          <a:bodyPr>
            <a:normAutofit/>
          </a:bodyPr>
          <a:lstStyle/>
          <a:p>
            <a:r>
              <a:rPr lang="pt-BR" dirty="0"/>
              <a:t>Para maiores esclarecimentos entre em contato conosco.</a:t>
            </a:r>
          </a:p>
          <a:p>
            <a:endParaRPr lang="pt-BR" dirty="0"/>
          </a:p>
        </p:txBody>
      </p:sp>
      <p:pic>
        <p:nvPicPr>
          <p:cNvPr id="8" name="Picture 3" descr="D:\Users\Cartel\AppData\Local\Microsoft\Windows\Temporary Internet Files\Content.IE5\ZD79IO05\MP900442867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47814"/>
            <a:ext cx="65189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1403648" y="3262213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(11) 2324-0346</a:t>
            </a:r>
          </a:p>
        </p:txBody>
      </p:sp>
      <p:pic>
        <p:nvPicPr>
          <p:cNvPr id="11" name="Picture 5" descr="http://www.esda.org/images/facebook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231393"/>
            <a:ext cx="463314" cy="46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4369708" y="3231393"/>
            <a:ext cx="4234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facebook.com/</a:t>
            </a:r>
            <a:r>
              <a:rPr lang="pt-BR" sz="2400" dirty="0" err="1"/>
              <a:t>conceitho.tec</a:t>
            </a:r>
            <a:endParaRPr lang="pt-BR" sz="2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111989" y="3923445"/>
            <a:ext cx="4772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http://fluent.conceitho.com/suporte</a:t>
            </a:r>
          </a:p>
        </p:txBody>
      </p:sp>
      <p:pic>
        <p:nvPicPr>
          <p:cNvPr id="14" name="Picture 2" descr="http://www.centralserver.com.br/img/icones/mediawik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867894"/>
            <a:ext cx="1296907" cy="64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29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theme/theme1.xml><?xml version="1.0" encoding="utf-8"?>
<a:theme xmlns:a="http://schemas.openxmlformats.org/drawingml/2006/main" name="Treinamento ERP Tupi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Treinamento ERP Tupi</Template>
  <TotalTime>863</TotalTime>
  <Words>213</Words>
  <Application>Microsoft Office PowerPoint</Application>
  <PresentationFormat>Apresentação na tela (16:9)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Treinamento ERP Tupi</vt:lpstr>
      <vt:lpstr>Fluent ERP</vt:lpstr>
      <vt:lpstr>Fluent ERP - Recebimento</vt:lpstr>
      <vt:lpstr>Fluent ERP – CQ (Rastro)</vt:lpstr>
      <vt:lpstr>Fluent ERP – Fabricação Semiacabado</vt:lpstr>
      <vt:lpstr>Fluent ERP – Liberação de Semiacabados</vt:lpstr>
      <vt:lpstr>Fluent ERP – Caldeação</vt:lpstr>
      <vt:lpstr>Fluent ERP – Fabricação Produto Acabado</vt:lpstr>
      <vt:lpstr>Fluent ERP – Visão do Processo Completo</vt:lpstr>
      <vt:lpstr>Obrigado por assistir essa apresentação.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ERP Tupi</dc:title>
  <dc:creator>Ricardo Gonçalves</dc:creator>
  <cp:lastModifiedBy>Ricardo Gonçalves</cp:lastModifiedBy>
  <cp:revision>65</cp:revision>
  <dcterms:created xsi:type="dcterms:W3CDTF">2012-11-23T19:35:57Z</dcterms:created>
  <dcterms:modified xsi:type="dcterms:W3CDTF">2017-08-22T01:52:45Z</dcterms:modified>
  <cp:contentStatus/>
</cp:coreProperties>
</file>