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3" orient="horz" pos="713" userDrawn="1">
          <p15:clr>
            <a:srgbClr val="A4A3A4"/>
          </p15:clr>
        </p15:guide>
        <p15:guide id="4" orient="horz" pos="1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4660"/>
  </p:normalViewPr>
  <p:slideViewPr>
    <p:cSldViewPr>
      <p:cViewPr varScale="1">
        <p:scale>
          <a:sx n="88" d="100"/>
          <a:sy n="88" d="100"/>
        </p:scale>
        <p:origin x="936" y="78"/>
      </p:cViewPr>
      <p:guideLst>
        <p:guide pos="295"/>
        <p:guide orient="horz" pos="713"/>
        <p:guide orient="horz" pos="1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75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7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2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5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1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4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9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2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3E4E-345C-4C9F-A23E-D74B7C0DD159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F79E-8181-4610-A330-B7AD627F5D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02017" y="4659984"/>
            <a:ext cx="271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suporte@conceitho.com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781622" y="4659984"/>
            <a:ext cx="290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http://www.conceitho.com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0" y="4321029"/>
            <a:ext cx="847526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/>
          <p:cNvCxnSpPr/>
          <p:nvPr/>
        </p:nvCxnSpPr>
        <p:spPr>
          <a:xfrm>
            <a:off x="3923928" y="1635646"/>
            <a:ext cx="46805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923928" y="699542"/>
            <a:ext cx="3672408" cy="1102519"/>
          </a:xfrm>
        </p:spPr>
        <p:txBody>
          <a:bodyPr>
            <a:normAutofit/>
          </a:bodyPr>
          <a:lstStyle/>
          <a:p>
            <a:pPr algn="l"/>
            <a:r>
              <a:rPr lang="pt-BR" sz="6000" b="1" dirty="0" err="1" smtClean="0"/>
              <a:t>Fluent</a:t>
            </a:r>
            <a:r>
              <a:rPr lang="pt-BR" sz="6000" b="1" dirty="0" smtClean="0"/>
              <a:t> ERP</a:t>
            </a:r>
            <a:endParaRPr lang="pt-BR" sz="6000" b="1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4073624" y="1635646"/>
            <a:ext cx="4674840" cy="216024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es-ES" dirty="0"/>
              <a:t>El sistema </a:t>
            </a:r>
            <a:r>
              <a:rPr lang="es-ES" dirty="0" err="1"/>
              <a:t>Fluent</a:t>
            </a:r>
            <a:r>
              <a:rPr lang="es-ES" dirty="0"/>
              <a:t>® es un software de gestión empresarial creado para ser utilizado por pequeñas y medias empresas, y atiende prácticamente todos los ramos de actividad.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07504" y="4155926"/>
            <a:ext cx="108012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7250"/>
            <a:ext cx="3456384" cy="29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- </a:t>
            </a:r>
            <a:r>
              <a:rPr lang="pt-BR" dirty="0" err="1" smtClean="0"/>
              <a:t>Recibimiento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43608" y="2499742"/>
            <a:ext cx="612068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Digitación</a:t>
            </a:r>
            <a:r>
              <a:rPr lang="pt-BR" dirty="0" smtClean="0"/>
              <a:t> </a:t>
            </a:r>
            <a:r>
              <a:rPr lang="pt-BR" dirty="0" err="1" smtClean="0"/>
              <a:t>del</a:t>
            </a:r>
            <a:r>
              <a:rPr lang="pt-BR" dirty="0" smtClean="0"/>
              <a:t> </a:t>
            </a:r>
            <a:r>
              <a:rPr lang="pt-BR" dirty="0"/>
              <a:t>NF-e de compra</a:t>
            </a:r>
          </a:p>
          <a:p>
            <a:r>
              <a:rPr lang="pt-BR" dirty="0" err="1" smtClean="0"/>
              <a:t>Verificación</a:t>
            </a:r>
            <a:r>
              <a:rPr lang="pt-BR" dirty="0" smtClean="0"/>
              <a:t> </a:t>
            </a:r>
            <a:r>
              <a:rPr lang="pt-BR" dirty="0" err="1" smtClean="0"/>
              <a:t>del</a:t>
            </a:r>
            <a:r>
              <a:rPr lang="pt-BR" dirty="0" smtClean="0"/>
              <a:t> </a:t>
            </a:r>
            <a:r>
              <a:rPr lang="pt-BR" dirty="0" err="1" smtClean="0"/>
              <a:t>contenido</a:t>
            </a:r>
            <a:r>
              <a:rPr lang="pt-BR" dirty="0" smtClean="0"/>
              <a:t> </a:t>
            </a:r>
            <a:r>
              <a:rPr lang="pt-BR" dirty="0" err="1" smtClean="0"/>
              <a:t>recibido</a:t>
            </a:r>
            <a:endParaRPr lang="pt-BR" dirty="0"/>
          </a:p>
          <a:p>
            <a:r>
              <a:rPr lang="pt-BR" dirty="0" err="1" smtClean="0"/>
              <a:t>Liberación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dirty="0" err="1" smtClean="0"/>
              <a:t>lo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err="1" smtClean="0"/>
              <a:t>calidad</a:t>
            </a:r>
            <a:endParaRPr lang="pt-BR" dirty="0" smtClean="0"/>
          </a:p>
          <a:p>
            <a:r>
              <a:rPr lang="pt-BR" dirty="0" smtClean="0"/>
              <a:t>Registro SPED Fiscal Bloco K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1" y="1142522"/>
            <a:ext cx="8570223" cy="17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ERP – CQ (Rastro)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99" y="2582636"/>
            <a:ext cx="6120680" cy="187220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Registro de lotes</a:t>
            </a:r>
          </a:p>
          <a:p>
            <a:r>
              <a:rPr lang="pt-BR" dirty="0" err="1" smtClean="0"/>
              <a:t>Análisis</a:t>
            </a:r>
            <a:r>
              <a:rPr lang="pt-BR" dirty="0" smtClean="0"/>
              <a:t> de </a:t>
            </a:r>
            <a:r>
              <a:rPr lang="pt-BR" dirty="0" err="1" smtClean="0"/>
              <a:t>materia</a:t>
            </a:r>
            <a:r>
              <a:rPr lang="pt-BR" dirty="0" smtClean="0"/>
              <a:t> prima</a:t>
            </a:r>
          </a:p>
          <a:p>
            <a:r>
              <a:rPr lang="pt-BR" dirty="0" err="1" smtClean="0"/>
              <a:t>Liberación</a:t>
            </a:r>
            <a:r>
              <a:rPr lang="pt-BR" dirty="0" smtClean="0"/>
              <a:t> para </a:t>
            </a:r>
            <a:r>
              <a:rPr lang="pt-BR" dirty="0" err="1" smtClean="0"/>
              <a:t>producción</a:t>
            </a:r>
            <a:endParaRPr lang="pt-BR" dirty="0" smtClean="0"/>
          </a:p>
          <a:p>
            <a:r>
              <a:rPr lang="pt-BR" dirty="0" smtClean="0"/>
              <a:t>Registro SPED Fiscal Bloco K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7" y="1139888"/>
            <a:ext cx="8466867" cy="17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700" dirty="0" err="1" smtClean="0"/>
              <a:t>Fluent</a:t>
            </a:r>
            <a:r>
              <a:rPr lang="pt-BR" sz="3700" dirty="0" smtClean="0"/>
              <a:t> ERP – </a:t>
            </a:r>
            <a:r>
              <a:rPr lang="pt-BR" sz="3700" dirty="0" err="1" smtClean="0"/>
              <a:t>Fabricación</a:t>
            </a:r>
            <a:r>
              <a:rPr lang="pt-BR" sz="3700" dirty="0" smtClean="0"/>
              <a:t> Semielaborado</a:t>
            </a:r>
            <a:endParaRPr lang="pt-BR" sz="37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2582855"/>
            <a:ext cx="7272808" cy="1872208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/>
              <a:t>Transformación</a:t>
            </a:r>
            <a:r>
              <a:rPr lang="pt-BR" dirty="0" smtClean="0"/>
              <a:t> de </a:t>
            </a:r>
            <a:r>
              <a:rPr lang="pt-BR" dirty="0" err="1" smtClean="0"/>
              <a:t>materia</a:t>
            </a:r>
            <a:r>
              <a:rPr lang="pt-BR" dirty="0" smtClean="0"/>
              <a:t> prima </a:t>
            </a:r>
            <a:r>
              <a:rPr lang="pt-BR" dirty="0" err="1" smtClean="0"/>
              <a:t>en</a:t>
            </a:r>
            <a:r>
              <a:rPr lang="pt-BR" dirty="0" smtClean="0"/>
              <a:t> semielaborado</a:t>
            </a:r>
          </a:p>
          <a:p>
            <a:r>
              <a:rPr lang="pt-BR" dirty="0" smtClean="0"/>
              <a:t>Registro dos </a:t>
            </a:r>
            <a:r>
              <a:rPr lang="pt-BR" dirty="0" err="1" smtClean="0"/>
              <a:t>tiempos</a:t>
            </a:r>
            <a:r>
              <a:rPr lang="pt-BR" dirty="0" smtClean="0"/>
              <a:t> de </a:t>
            </a:r>
            <a:r>
              <a:rPr lang="pt-BR" dirty="0" err="1" smtClean="0"/>
              <a:t>operación</a:t>
            </a:r>
            <a:endParaRPr lang="pt-BR" dirty="0" smtClean="0"/>
          </a:p>
          <a:p>
            <a:r>
              <a:rPr lang="pt-BR" dirty="0" err="1" smtClean="0"/>
              <a:t>Liberación</a:t>
            </a:r>
            <a:r>
              <a:rPr lang="pt-BR" dirty="0" smtClean="0"/>
              <a:t> para </a:t>
            </a:r>
            <a:r>
              <a:rPr lang="pt-BR" dirty="0" err="1" smtClean="0"/>
              <a:t>control</a:t>
            </a:r>
            <a:r>
              <a:rPr lang="pt-BR" dirty="0" smtClean="0"/>
              <a:t> de </a:t>
            </a:r>
            <a:r>
              <a:rPr lang="pt-BR" dirty="0" err="1" smtClean="0"/>
              <a:t>calidad</a:t>
            </a:r>
            <a:endParaRPr lang="pt-BR" dirty="0" smtClean="0"/>
          </a:p>
          <a:p>
            <a:r>
              <a:rPr lang="pt-BR" dirty="0"/>
              <a:t>Registro SPED Fiscal Bloco </a:t>
            </a:r>
            <a:r>
              <a:rPr lang="pt-BR" dirty="0" smtClean="0"/>
              <a:t>K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1" y="1142774"/>
            <a:ext cx="8159203" cy="17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5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err="1" smtClean="0"/>
              <a:t>Fluent</a:t>
            </a:r>
            <a:r>
              <a:rPr lang="pt-BR" sz="3600" dirty="0" smtClean="0"/>
              <a:t> ERP – </a:t>
            </a:r>
            <a:r>
              <a:rPr lang="pt-BR" sz="3600" dirty="0" err="1" smtClean="0"/>
              <a:t>Liberación</a:t>
            </a:r>
            <a:r>
              <a:rPr lang="pt-BR" sz="3600" dirty="0" smtClean="0"/>
              <a:t> de Semielaborados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725" y="2582855"/>
            <a:ext cx="6120680" cy="1872208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Clasificación</a:t>
            </a:r>
            <a:r>
              <a:rPr lang="pt-BR" dirty="0" smtClean="0"/>
              <a:t> BLOOM</a:t>
            </a:r>
          </a:p>
          <a:p>
            <a:r>
              <a:rPr lang="pt-BR" dirty="0" err="1" smtClean="0"/>
              <a:t>Geración</a:t>
            </a:r>
            <a:r>
              <a:rPr lang="pt-BR" dirty="0" smtClean="0"/>
              <a:t> de lote de semielaborado</a:t>
            </a:r>
          </a:p>
          <a:p>
            <a:r>
              <a:rPr lang="pt-BR" dirty="0" err="1" smtClean="0"/>
              <a:t>Liberación</a:t>
            </a:r>
            <a:r>
              <a:rPr lang="pt-BR" dirty="0" smtClean="0"/>
              <a:t> para </a:t>
            </a:r>
            <a:r>
              <a:rPr lang="pt-BR" dirty="0" err="1" smtClean="0"/>
              <a:t>caldeación</a:t>
            </a:r>
            <a:endParaRPr lang="pt-BR" dirty="0" smtClean="0"/>
          </a:p>
          <a:p>
            <a:r>
              <a:rPr lang="pt-BR" dirty="0"/>
              <a:t>Registro SPED Fiscal Bloco </a:t>
            </a:r>
            <a:r>
              <a:rPr lang="pt-BR" dirty="0" smtClean="0"/>
              <a:t>K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05" y="1145564"/>
            <a:ext cx="8120043" cy="17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Fluent</a:t>
            </a:r>
            <a:r>
              <a:rPr lang="pt-BR" sz="3600" dirty="0" smtClean="0"/>
              <a:t> ERP – </a:t>
            </a:r>
            <a:r>
              <a:rPr lang="pt-BR" sz="3600" dirty="0" err="1" smtClean="0"/>
              <a:t>Caldeación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724" y="2582855"/>
            <a:ext cx="6899659" cy="1872208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Seleción</a:t>
            </a:r>
            <a:r>
              <a:rPr lang="pt-BR" dirty="0" smtClean="0"/>
              <a:t> de lotes para </a:t>
            </a:r>
            <a:r>
              <a:rPr lang="pt-BR" dirty="0" err="1" smtClean="0"/>
              <a:t>caldeación</a:t>
            </a:r>
            <a:endParaRPr lang="pt-BR" dirty="0" smtClean="0"/>
          </a:p>
          <a:p>
            <a:r>
              <a:rPr lang="pt-BR" dirty="0" smtClean="0"/>
              <a:t>Apertura de ordem de </a:t>
            </a:r>
            <a:r>
              <a:rPr lang="pt-BR" dirty="0" err="1" smtClean="0"/>
              <a:t>fabricación</a:t>
            </a:r>
            <a:endParaRPr lang="pt-BR" dirty="0" smtClean="0"/>
          </a:p>
          <a:p>
            <a:r>
              <a:rPr lang="pt-BR" dirty="0" smtClean="0"/>
              <a:t>Registros de </a:t>
            </a:r>
            <a:r>
              <a:rPr lang="pt-BR" dirty="0" err="1" smtClean="0"/>
              <a:t>tiempos</a:t>
            </a:r>
            <a:r>
              <a:rPr lang="pt-BR" dirty="0" smtClean="0"/>
              <a:t> de </a:t>
            </a:r>
            <a:r>
              <a:rPr lang="pt-BR" dirty="0" err="1" smtClean="0"/>
              <a:t>operación</a:t>
            </a:r>
            <a:endParaRPr lang="pt-BR" dirty="0" smtClean="0"/>
          </a:p>
          <a:p>
            <a:r>
              <a:rPr lang="pt-BR" dirty="0" smtClean="0"/>
              <a:t>Registro </a:t>
            </a:r>
            <a:r>
              <a:rPr lang="pt-BR" dirty="0"/>
              <a:t>SPED Fiscal Bloco </a:t>
            </a:r>
            <a:r>
              <a:rPr lang="pt-BR" dirty="0" smtClean="0"/>
              <a:t>K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0" y="1139682"/>
            <a:ext cx="8173306" cy="17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err="1" smtClean="0"/>
              <a:t>Fluent</a:t>
            </a:r>
            <a:r>
              <a:rPr lang="pt-BR" sz="3600" dirty="0" smtClean="0"/>
              <a:t> ERP – </a:t>
            </a:r>
            <a:r>
              <a:rPr lang="pt-BR" sz="3600" dirty="0" err="1" smtClean="0"/>
              <a:t>Fabricación</a:t>
            </a:r>
            <a:r>
              <a:rPr lang="pt-BR" sz="3600" dirty="0" smtClean="0"/>
              <a:t> Produto Elaborado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725" y="2582855"/>
            <a:ext cx="6120680" cy="1872208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Seleción</a:t>
            </a:r>
            <a:r>
              <a:rPr lang="pt-BR" dirty="0" smtClean="0"/>
              <a:t> de lotes para </a:t>
            </a:r>
            <a:r>
              <a:rPr lang="pt-BR" dirty="0" err="1" smtClean="0"/>
              <a:t>caldeación</a:t>
            </a:r>
            <a:endParaRPr lang="pt-BR" dirty="0" smtClean="0"/>
          </a:p>
          <a:p>
            <a:r>
              <a:rPr lang="pt-BR" dirty="0" smtClean="0"/>
              <a:t>Apertura de ordem de </a:t>
            </a:r>
            <a:r>
              <a:rPr lang="pt-BR" dirty="0" err="1" smtClean="0"/>
              <a:t>fabricación</a:t>
            </a:r>
            <a:endParaRPr lang="pt-BR" dirty="0" smtClean="0"/>
          </a:p>
          <a:p>
            <a:r>
              <a:rPr lang="pt-BR" dirty="0" smtClean="0"/>
              <a:t>Registros de </a:t>
            </a:r>
            <a:r>
              <a:rPr lang="pt-BR" dirty="0" err="1" smtClean="0"/>
              <a:t>tiempos</a:t>
            </a:r>
            <a:r>
              <a:rPr lang="pt-BR" dirty="0" smtClean="0"/>
              <a:t> de </a:t>
            </a:r>
            <a:r>
              <a:rPr lang="pt-BR" dirty="0" err="1" smtClean="0"/>
              <a:t>operación</a:t>
            </a:r>
            <a:endParaRPr lang="pt-BR" dirty="0" smtClean="0"/>
          </a:p>
          <a:p>
            <a:r>
              <a:rPr lang="pt-BR" dirty="0"/>
              <a:t>Registro SPED Fiscal Bloco </a:t>
            </a:r>
            <a:r>
              <a:rPr lang="pt-BR" dirty="0" smtClean="0"/>
              <a:t>K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3" y="1141372"/>
            <a:ext cx="8250982" cy="17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Fluent</a:t>
            </a:r>
            <a:r>
              <a:rPr lang="pt-BR" sz="3600" dirty="0" smtClean="0"/>
              <a:t> ERP – </a:t>
            </a:r>
            <a:r>
              <a:rPr lang="pt-BR" sz="3600" dirty="0" err="1" smtClean="0"/>
              <a:t>Visión</a:t>
            </a:r>
            <a:r>
              <a:rPr lang="pt-BR" sz="3600" dirty="0"/>
              <a:t> </a:t>
            </a:r>
            <a:r>
              <a:rPr lang="pt-BR" sz="3600" dirty="0" err="1"/>
              <a:t>del</a:t>
            </a:r>
            <a:r>
              <a:rPr lang="pt-BR" sz="3600" dirty="0"/>
              <a:t> </a:t>
            </a:r>
            <a:r>
              <a:rPr lang="pt-BR" sz="3600" dirty="0" err="1" smtClean="0"/>
              <a:t>Proceso</a:t>
            </a:r>
            <a:r>
              <a:rPr lang="pt-BR" sz="3600" dirty="0" smtClean="0"/>
              <a:t> Completo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88" y="997447"/>
            <a:ext cx="6911999" cy="380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5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749151"/>
            <a:ext cx="8712968" cy="1102519"/>
          </a:xfrm>
        </p:spPr>
        <p:txBody>
          <a:bodyPr>
            <a:normAutofit/>
          </a:bodyPr>
          <a:lstStyle/>
          <a:p>
            <a:r>
              <a:rPr lang="es-ES" dirty="0"/>
              <a:t>Gracias por mirar esta presentación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71600" y="1833364"/>
            <a:ext cx="7344816" cy="1098426"/>
          </a:xfrm>
        </p:spPr>
        <p:txBody>
          <a:bodyPr>
            <a:normAutofit/>
          </a:bodyPr>
          <a:lstStyle/>
          <a:p>
            <a:r>
              <a:rPr lang="es-ES" dirty="0"/>
              <a:t>Para más </a:t>
            </a:r>
            <a:r>
              <a:rPr lang="es-ES" dirty="0" smtClean="0"/>
              <a:t>informaciones, </a:t>
            </a:r>
            <a:r>
              <a:rPr lang="es-ES" dirty="0"/>
              <a:t>póngase en contacto con nosotros.</a:t>
            </a:r>
            <a:endParaRPr lang="pt-BR" dirty="0"/>
          </a:p>
        </p:txBody>
      </p:sp>
      <p:pic>
        <p:nvPicPr>
          <p:cNvPr id="8" name="Picture 3" descr="D:\Users\Cartel\AppData\Local\Microsoft\Windows\Temporary Internet Files\Content.IE5\ZD79IO05\MP9004428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9" y="3147814"/>
            <a:ext cx="65189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187624" y="326221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+55 (11) 2324-0346</a:t>
            </a:r>
            <a:endParaRPr lang="pt-BR" sz="2400" dirty="0"/>
          </a:p>
        </p:txBody>
      </p:sp>
      <p:pic>
        <p:nvPicPr>
          <p:cNvPr id="11" name="Picture 5" descr="http://www.esda.org/images/facebook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31393"/>
            <a:ext cx="463314" cy="4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369708" y="3231393"/>
            <a:ext cx="42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facebook.com/</a:t>
            </a:r>
            <a:r>
              <a:rPr lang="pt-BR" sz="2400" dirty="0" err="1" smtClean="0"/>
              <a:t>conceitho.tec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111989" y="3923445"/>
            <a:ext cx="47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http://</a:t>
            </a:r>
            <a:r>
              <a:rPr lang="pt-BR" sz="2400" dirty="0" smtClean="0"/>
              <a:t>fluent.conceitho.com/suporte</a:t>
            </a:r>
            <a:endParaRPr lang="pt-BR" sz="2400" dirty="0"/>
          </a:p>
        </p:txBody>
      </p:sp>
      <p:pic>
        <p:nvPicPr>
          <p:cNvPr id="14" name="Picture 2" descr="http://www.centralserver.com.br/img/icones/mediawik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7894"/>
            <a:ext cx="1296907" cy="64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4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inamento ERP Tup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ERP Tupi</Template>
  <TotalTime>894</TotalTime>
  <Words>206</Words>
  <Application>Microsoft Office PowerPoint</Application>
  <PresentationFormat>Apresentação na tela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Treinamento ERP Tupi</vt:lpstr>
      <vt:lpstr>Fluent ERP</vt:lpstr>
      <vt:lpstr>Fluent ERP - Recibimiento</vt:lpstr>
      <vt:lpstr>Fluent ERP – CQ (Rastro)</vt:lpstr>
      <vt:lpstr>Fluent ERP – Fabricación Semielaborado</vt:lpstr>
      <vt:lpstr>Fluent ERP – Liberación de Semielaborados</vt:lpstr>
      <vt:lpstr>Fluent ERP – Caldeación</vt:lpstr>
      <vt:lpstr>Fluent ERP – Fabricación Produto Elaborado</vt:lpstr>
      <vt:lpstr>Fluent ERP – Visión del Proceso Completo</vt:lpstr>
      <vt:lpstr>Gracias por mirar esta presentación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ERP Tupi</dc:title>
  <dc:creator>Ricardo Gonçalves</dc:creator>
  <cp:lastModifiedBy>Ricardo Gonçalves</cp:lastModifiedBy>
  <cp:revision>95</cp:revision>
  <dcterms:created xsi:type="dcterms:W3CDTF">2012-11-23T19:35:57Z</dcterms:created>
  <dcterms:modified xsi:type="dcterms:W3CDTF">2016-03-15T15:49:21Z</dcterms:modified>
  <cp:contentStatus/>
</cp:coreProperties>
</file>