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4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9" r:id="rId16"/>
    <p:sldId id="257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1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75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7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2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5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1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4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9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2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02017" y="4659984"/>
            <a:ext cx="271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suporte@conceitho.com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781622" y="4659984"/>
            <a:ext cx="290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http://www.conceitho.com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0" y="4321029"/>
            <a:ext cx="847526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Desenho_do_Microsoft_Visio1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3923928" y="1635646"/>
            <a:ext cx="46805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923928" y="699542"/>
            <a:ext cx="3672408" cy="1102519"/>
          </a:xfrm>
        </p:spPr>
        <p:txBody>
          <a:bodyPr>
            <a:normAutofit/>
          </a:bodyPr>
          <a:lstStyle/>
          <a:p>
            <a:pPr algn="l"/>
            <a:r>
              <a:rPr lang="pt-BR" sz="6000" b="1" dirty="0" err="1" smtClean="0"/>
              <a:t>Fluent</a:t>
            </a:r>
            <a:r>
              <a:rPr lang="pt-BR" sz="6000" b="1" dirty="0" smtClean="0"/>
              <a:t> ERP</a:t>
            </a:r>
            <a:endParaRPr lang="pt-BR" sz="6000" b="1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4073624" y="1635646"/>
            <a:ext cx="4674840" cy="216024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es-ES" dirty="0"/>
              <a:t>El sistema </a:t>
            </a:r>
            <a:r>
              <a:rPr lang="es-ES" dirty="0" err="1"/>
              <a:t>Fluent</a:t>
            </a:r>
            <a:r>
              <a:rPr lang="es-ES" dirty="0"/>
              <a:t>® es un software </a:t>
            </a:r>
            <a:r>
              <a:rPr lang="es-ES" dirty="0" smtClean="0"/>
              <a:t>de gestión </a:t>
            </a:r>
            <a:r>
              <a:rPr lang="es-ES" dirty="0"/>
              <a:t>empresarial creado para ser utilizado por pequeñas y medias empresas, y atiende prácticamente todos los ramos de </a:t>
            </a:r>
            <a:r>
              <a:rPr lang="es-ES" dirty="0" smtClean="0"/>
              <a:t>actividad</a:t>
            </a:r>
            <a:r>
              <a:rPr lang="es-ES" dirty="0"/>
              <a:t>.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07504" y="415592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7250"/>
            <a:ext cx="3456384" cy="29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</a:t>
            </a:r>
            <a:r>
              <a:rPr lang="pt-BR" dirty="0" err="1"/>
              <a:t>Flujo</a:t>
            </a:r>
            <a:r>
              <a:rPr lang="pt-BR" dirty="0"/>
              <a:t> de </a:t>
            </a:r>
            <a:r>
              <a:rPr lang="pt-BR" dirty="0" err="1" smtClean="0"/>
              <a:t>Operaciones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5486"/>
            <a:ext cx="6809751" cy="44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</a:t>
            </a:r>
            <a:r>
              <a:rPr lang="pt-BR" dirty="0" err="1"/>
              <a:t>Flujo</a:t>
            </a:r>
            <a:r>
              <a:rPr lang="pt-BR" dirty="0"/>
              <a:t> de </a:t>
            </a:r>
            <a:r>
              <a:rPr lang="pt-BR" dirty="0" err="1" smtClean="0"/>
              <a:t>Operaciones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5486"/>
            <a:ext cx="6809751" cy="44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9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</a:t>
            </a:r>
            <a:r>
              <a:rPr lang="pt-BR" dirty="0" err="1"/>
              <a:t>Flujo</a:t>
            </a:r>
            <a:r>
              <a:rPr lang="pt-BR" dirty="0"/>
              <a:t> de </a:t>
            </a:r>
            <a:r>
              <a:rPr lang="pt-BR" dirty="0" err="1"/>
              <a:t>Operaciones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0" name="Octógono 9"/>
          <p:cNvSpPr/>
          <p:nvPr/>
        </p:nvSpPr>
        <p:spPr>
          <a:xfrm>
            <a:off x="1276468" y="3525495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1" name="Octógono 10"/>
          <p:cNvSpPr/>
          <p:nvPr/>
        </p:nvSpPr>
        <p:spPr>
          <a:xfrm>
            <a:off x="3407501" y="1176011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5486"/>
            <a:ext cx="6809751" cy="44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7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</a:t>
            </a:r>
            <a:r>
              <a:rPr lang="pt-BR" dirty="0" err="1"/>
              <a:t>Flujo</a:t>
            </a:r>
            <a:r>
              <a:rPr lang="pt-BR" dirty="0"/>
              <a:t> de </a:t>
            </a:r>
            <a:r>
              <a:rPr lang="pt-BR" dirty="0" err="1" smtClean="0"/>
              <a:t>Operaciones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" name="Octógono 7"/>
          <p:cNvSpPr/>
          <p:nvPr/>
        </p:nvSpPr>
        <p:spPr>
          <a:xfrm>
            <a:off x="1276468" y="3525495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0" name="Octógono 9"/>
          <p:cNvSpPr/>
          <p:nvPr/>
        </p:nvSpPr>
        <p:spPr>
          <a:xfrm>
            <a:off x="4724434" y="329183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1" name="Octógono 10"/>
          <p:cNvSpPr/>
          <p:nvPr/>
        </p:nvSpPr>
        <p:spPr>
          <a:xfrm>
            <a:off x="3407501" y="1176011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5486"/>
            <a:ext cx="6809751" cy="44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</a:t>
            </a:r>
            <a:r>
              <a:rPr lang="pt-BR" dirty="0" err="1"/>
              <a:t>Flujo</a:t>
            </a:r>
            <a:r>
              <a:rPr lang="pt-BR" dirty="0"/>
              <a:t> de </a:t>
            </a:r>
            <a:r>
              <a:rPr lang="pt-BR" dirty="0" err="1" smtClean="0"/>
              <a:t>Operaciones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Octógono 5"/>
          <p:cNvSpPr/>
          <p:nvPr/>
        </p:nvSpPr>
        <p:spPr>
          <a:xfrm>
            <a:off x="1619673" y="1563638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Octógono 6"/>
          <p:cNvSpPr/>
          <p:nvPr/>
        </p:nvSpPr>
        <p:spPr>
          <a:xfrm>
            <a:off x="1619673" y="2716169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" name="Octógono 7"/>
          <p:cNvSpPr/>
          <p:nvPr/>
        </p:nvSpPr>
        <p:spPr>
          <a:xfrm>
            <a:off x="1276468" y="3525495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0" name="Octógono 9"/>
          <p:cNvSpPr/>
          <p:nvPr/>
        </p:nvSpPr>
        <p:spPr>
          <a:xfrm>
            <a:off x="4724434" y="329183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1" name="Octógono 10"/>
          <p:cNvSpPr/>
          <p:nvPr/>
        </p:nvSpPr>
        <p:spPr>
          <a:xfrm>
            <a:off x="3407501" y="1176011"/>
            <a:ext cx="775253" cy="775253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3.1</a:t>
            </a:r>
            <a:endParaRPr lang="pt-BR" dirty="0"/>
          </a:p>
        </p:txBody>
      </p:sp>
      <p:sp>
        <p:nvSpPr>
          <p:cNvPr id="12" name="Octógono 11"/>
          <p:cNvSpPr/>
          <p:nvPr/>
        </p:nvSpPr>
        <p:spPr>
          <a:xfrm>
            <a:off x="7812360" y="743963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5486"/>
            <a:ext cx="6809751" cy="44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</a:t>
            </a:r>
            <a:r>
              <a:rPr lang="pt-BR" dirty="0" err="1"/>
              <a:t>Flujo</a:t>
            </a:r>
            <a:r>
              <a:rPr lang="pt-BR" dirty="0"/>
              <a:t> de </a:t>
            </a:r>
            <a:r>
              <a:rPr lang="pt-BR" dirty="0" err="1" smtClean="0"/>
              <a:t>Operaciones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5486"/>
            <a:ext cx="6809751" cy="44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749151"/>
            <a:ext cx="8712968" cy="1102519"/>
          </a:xfrm>
        </p:spPr>
        <p:txBody>
          <a:bodyPr>
            <a:normAutofit/>
          </a:bodyPr>
          <a:lstStyle/>
          <a:p>
            <a:r>
              <a:rPr lang="es-ES" dirty="0"/>
              <a:t>Gracias por mirar esta presentación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71600" y="1833364"/>
            <a:ext cx="7344816" cy="1098426"/>
          </a:xfrm>
        </p:spPr>
        <p:txBody>
          <a:bodyPr>
            <a:normAutofit/>
          </a:bodyPr>
          <a:lstStyle/>
          <a:p>
            <a:r>
              <a:rPr lang="es-ES" dirty="0"/>
              <a:t>Para más </a:t>
            </a:r>
            <a:r>
              <a:rPr lang="es-ES" dirty="0" smtClean="0"/>
              <a:t>informaciones, </a:t>
            </a:r>
            <a:r>
              <a:rPr lang="es-ES" dirty="0"/>
              <a:t>póngase en contacto con nosotros.</a:t>
            </a:r>
            <a:endParaRPr lang="pt-BR" dirty="0"/>
          </a:p>
        </p:txBody>
      </p:sp>
      <p:pic>
        <p:nvPicPr>
          <p:cNvPr id="8" name="Picture 3" descr="D:\Users\Cartel\AppData\Local\Microsoft\Windows\Temporary Internet Files\Content.IE5\ZD79IO05\MP9004428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9" y="3147814"/>
            <a:ext cx="65189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187624" y="326221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+55 (11) 2324-0346</a:t>
            </a:r>
            <a:endParaRPr lang="pt-BR" sz="2400" dirty="0"/>
          </a:p>
        </p:txBody>
      </p:sp>
      <p:pic>
        <p:nvPicPr>
          <p:cNvPr id="11" name="Picture 5" descr="http://www.esda.org/images/facebook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31393"/>
            <a:ext cx="463314" cy="4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369708" y="3231393"/>
            <a:ext cx="42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facebook.com/</a:t>
            </a:r>
            <a:r>
              <a:rPr lang="pt-BR" sz="2400" dirty="0" err="1" smtClean="0"/>
              <a:t>conceitho.tec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111989" y="3923445"/>
            <a:ext cx="47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http://</a:t>
            </a:r>
            <a:r>
              <a:rPr lang="pt-BR" sz="2400" dirty="0" smtClean="0"/>
              <a:t>fluent.conceitho.com/suporte</a:t>
            </a:r>
            <a:endParaRPr lang="pt-BR" sz="2400" dirty="0"/>
          </a:p>
        </p:txBody>
      </p:sp>
      <p:pic>
        <p:nvPicPr>
          <p:cNvPr id="14" name="Picture 2" descr="http://www.centralserver.com.br/img/icones/mediawik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7894"/>
            <a:ext cx="1296907" cy="64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9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Ventas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203598"/>
            <a:ext cx="5862356" cy="1980989"/>
          </a:xfrm>
        </p:spPr>
        <p:txBody>
          <a:bodyPr>
            <a:normAutofit/>
          </a:bodyPr>
          <a:lstStyle/>
          <a:p>
            <a:r>
              <a:rPr lang="pt-BR" dirty="0" err="1"/>
              <a:t>Captación</a:t>
            </a:r>
            <a:r>
              <a:rPr lang="pt-BR" dirty="0"/>
              <a:t> de Pedidos </a:t>
            </a:r>
            <a:r>
              <a:rPr lang="pt-BR" dirty="0" smtClean="0"/>
              <a:t>de Ventas</a:t>
            </a:r>
          </a:p>
          <a:p>
            <a:r>
              <a:rPr lang="pt-BR" dirty="0" err="1" smtClean="0"/>
              <a:t>Comprobación</a:t>
            </a:r>
            <a:r>
              <a:rPr lang="pt-BR" dirty="0" smtClean="0"/>
              <a:t> Cadastral</a:t>
            </a:r>
          </a:p>
          <a:p>
            <a:r>
              <a:rPr lang="pt-BR" dirty="0" err="1" smtClean="0"/>
              <a:t>Fijación</a:t>
            </a:r>
            <a:r>
              <a:rPr lang="pt-BR" dirty="0"/>
              <a:t> de </a:t>
            </a:r>
            <a:r>
              <a:rPr lang="pt-BR" dirty="0" err="1"/>
              <a:t>precios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96729"/>
            <a:ext cx="2439784" cy="19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</a:t>
            </a:r>
            <a:r>
              <a:rPr lang="pt-BR" dirty="0" err="1" smtClean="0"/>
              <a:t>Finanzas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2138" y="1203598"/>
            <a:ext cx="5554662" cy="3394472"/>
          </a:xfrm>
        </p:spPr>
        <p:txBody>
          <a:bodyPr/>
          <a:lstStyle/>
          <a:p>
            <a:r>
              <a:rPr lang="pt-BR" dirty="0" smtClean="0"/>
              <a:t>Línea de Crédito</a:t>
            </a:r>
          </a:p>
          <a:p>
            <a:r>
              <a:rPr lang="pt-BR" dirty="0" err="1" smtClean="0"/>
              <a:t>Bloqueos</a:t>
            </a:r>
            <a:r>
              <a:rPr lang="pt-BR" dirty="0" smtClean="0"/>
              <a:t> </a:t>
            </a:r>
            <a:r>
              <a:rPr lang="pt-BR" dirty="0" err="1" smtClean="0"/>
              <a:t>Manuales</a:t>
            </a:r>
            <a:endParaRPr lang="pt-BR" dirty="0" smtClean="0"/>
          </a:p>
          <a:p>
            <a:r>
              <a:rPr lang="pt-BR" dirty="0" err="1" smtClean="0"/>
              <a:t>Insolvencia</a:t>
            </a:r>
            <a:endParaRPr lang="pt-BR" dirty="0" smtClean="0"/>
          </a:p>
          <a:p>
            <a:r>
              <a:rPr lang="pt-BR" dirty="0" err="1" smtClean="0"/>
              <a:t>Liberación</a:t>
            </a:r>
            <a:r>
              <a:rPr lang="pt-BR" dirty="0" smtClean="0"/>
              <a:t> Manual de Crédito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63229"/>
            <a:ext cx="1574972" cy="27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</a:t>
            </a:r>
            <a:r>
              <a:rPr lang="pt-BR" dirty="0" err="1" smtClean="0"/>
              <a:t>Suministros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203598"/>
            <a:ext cx="5328294" cy="3394472"/>
          </a:xfrm>
        </p:spPr>
        <p:txBody>
          <a:bodyPr/>
          <a:lstStyle/>
          <a:p>
            <a:r>
              <a:rPr lang="pt-BR" dirty="0" err="1"/>
              <a:t>Comprobación</a:t>
            </a:r>
            <a:r>
              <a:rPr lang="pt-BR" dirty="0"/>
              <a:t> de </a:t>
            </a:r>
            <a:r>
              <a:rPr lang="pt-BR" dirty="0" smtClean="0"/>
              <a:t>inventario</a:t>
            </a:r>
          </a:p>
          <a:p>
            <a:r>
              <a:rPr lang="pt-BR" dirty="0" smtClean="0"/>
              <a:t>Disparo de </a:t>
            </a:r>
            <a:r>
              <a:rPr lang="pt-BR" dirty="0" err="1"/>
              <a:t>producción</a:t>
            </a:r>
            <a:endParaRPr lang="pt-BR" dirty="0" smtClean="0"/>
          </a:p>
          <a:p>
            <a:r>
              <a:rPr lang="pt-BR" dirty="0" smtClean="0"/>
              <a:t>Disparo de Compras</a:t>
            </a:r>
          </a:p>
          <a:p>
            <a:r>
              <a:rPr lang="pt-BR" dirty="0" err="1" smtClean="0"/>
              <a:t>Facturación</a:t>
            </a:r>
            <a:endParaRPr lang="pt-BR" dirty="0" smtClean="0"/>
          </a:p>
          <a:p>
            <a:r>
              <a:rPr lang="pt-BR" dirty="0" smtClean="0"/>
              <a:t>Fila de </a:t>
            </a:r>
            <a:r>
              <a:rPr lang="pt-BR" dirty="0"/>
              <a:t>reservas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83518"/>
            <a:ext cx="221488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</a:t>
            </a:r>
            <a:r>
              <a:rPr lang="pt-BR" dirty="0" err="1" smtClean="0"/>
              <a:t>Producción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0" y="1203598"/>
            <a:ext cx="5616624" cy="3394472"/>
          </a:xfrm>
        </p:spPr>
        <p:txBody>
          <a:bodyPr>
            <a:normAutofit fontScale="92500"/>
          </a:bodyPr>
          <a:lstStyle/>
          <a:p>
            <a:r>
              <a:rPr lang="pt-BR" dirty="0" err="1" smtClean="0"/>
              <a:t>Orden</a:t>
            </a:r>
            <a:r>
              <a:rPr lang="pt-BR" dirty="0" smtClean="0"/>
              <a:t> de </a:t>
            </a:r>
            <a:r>
              <a:rPr lang="pt-BR" dirty="0" err="1" smtClean="0"/>
              <a:t>Fabricación</a:t>
            </a:r>
            <a:endParaRPr lang="pt-BR" dirty="0" smtClean="0"/>
          </a:p>
          <a:p>
            <a:r>
              <a:rPr lang="pt-BR" dirty="0" err="1" smtClean="0"/>
              <a:t>Estructura</a:t>
            </a:r>
            <a:r>
              <a:rPr lang="pt-BR" dirty="0" smtClean="0"/>
              <a:t> de </a:t>
            </a:r>
            <a:r>
              <a:rPr lang="pt-BR" dirty="0" err="1" smtClean="0"/>
              <a:t>Materiales</a:t>
            </a:r>
            <a:endParaRPr lang="pt-BR" dirty="0" smtClean="0"/>
          </a:p>
          <a:p>
            <a:r>
              <a:rPr lang="pt-BR" dirty="0" err="1" smtClean="0"/>
              <a:t>Control</a:t>
            </a:r>
            <a:r>
              <a:rPr lang="pt-BR" dirty="0" smtClean="0"/>
              <a:t> de </a:t>
            </a:r>
            <a:r>
              <a:rPr lang="pt-BR" dirty="0" err="1" smtClean="0"/>
              <a:t>calidad</a:t>
            </a:r>
            <a:endParaRPr lang="pt-BR" dirty="0" smtClean="0"/>
          </a:p>
          <a:p>
            <a:r>
              <a:rPr lang="pt-BR" dirty="0" err="1" smtClean="0"/>
              <a:t>Emisión</a:t>
            </a:r>
            <a:r>
              <a:rPr lang="pt-BR" dirty="0" smtClean="0"/>
              <a:t> de informe</a:t>
            </a:r>
          </a:p>
          <a:p>
            <a:r>
              <a:rPr lang="pt-BR" dirty="0" smtClean="0"/>
              <a:t>Despacho al inventario</a:t>
            </a:r>
            <a:r>
              <a:rPr lang="pt-BR" dirty="0"/>
              <a:t>/ </a:t>
            </a:r>
            <a:r>
              <a:rPr lang="pt-BR" dirty="0" err="1"/>
              <a:t>Actualización</a:t>
            </a:r>
            <a:r>
              <a:rPr lang="pt-BR" dirty="0"/>
              <a:t> de </a:t>
            </a:r>
            <a:r>
              <a:rPr lang="pt-BR" dirty="0" smtClean="0"/>
              <a:t>fila de Reservas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74078"/>
              </p:ext>
            </p:extLst>
          </p:nvPr>
        </p:nvGraphicFramePr>
        <p:xfrm>
          <a:off x="418459" y="339502"/>
          <a:ext cx="27400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4" imgW="4257820" imgH="6314926" progId="Visio.Drawing.15">
                  <p:embed/>
                </p:oleObj>
              </mc:Choice>
              <mc:Fallback>
                <p:oleObj name="Visio" r:id="rId4" imgW="4257820" imgH="63149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459" y="339502"/>
                        <a:ext cx="27400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74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Compras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39952" y="1131590"/>
            <a:ext cx="4752528" cy="3394472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/>
              <a:t>Solicitud</a:t>
            </a:r>
            <a:r>
              <a:rPr lang="pt-BR" dirty="0" smtClean="0"/>
              <a:t> de Compras</a:t>
            </a:r>
          </a:p>
          <a:p>
            <a:r>
              <a:rPr lang="pt-BR" dirty="0" err="1" smtClean="0"/>
              <a:t>Aprobación</a:t>
            </a:r>
            <a:r>
              <a:rPr lang="pt-BR" dirty="0"/>
              <a:t> </a:t>
            </a:r>
            <a:r>
              <a:rPr lang="pt-BR" dirty="0" smtClean="0"/>
              <a:t>electrónica</a:t>
            </a:r>
          </a:p>
          <a:p>
            <a:r>
              <a:rPr lang="pt-BR" dirty="0" err="1" smtClean="0"/>
              <a:t>Orden</a:t>
            </a:r>
            <a:r>
              <a:rPr lang="pt-BR" dirty="0" smtClean="0"/>
              <a:t> de Compras</a:t>
            </a:r>
          </a:p>
          <a:p>
            <a:r>
              <a:rPr lang="pt-BR" dirty="0" err="1" smtClean="0"/>
              <a:t>Recibimiento</a:t>
            </a:r>
            <a:endParaRPr lang="pt-BR" dirty="0" smtClean="0"/>
          </a:p>
          <a:p>
            <a:r>
              <a:rPr lang="pt-BR" dirty="0"/>
              <a:t>Despacho </a:t>
            </a:r>
            <a:r>
              <a:rPr lang="pt-BR" dirty="0" smtClean="0"/>
              <a:t>al Estoque / </a:t>
            </a:r>
            <a:r>
              <a:rPr lang="pt-BR" dirty="0" err="1"/>
              <a:t>Actualización</a:t>
            </a:r>
            <a:r>
              <a:rPr lang="pt-BR" dirty="0"/>
              <a:t> de </a:t>
            </a:r>
            <a:r>
              <a:rPr lang="pt-BR" dirty="0" smtClean="0"/>
              <a:t>fila de </a:t>
            </a:r>
            <a:r>
              <a:rPr lang="pt-BR" dirty="0"/>
              <a:t>Reservas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3558"/>
            <a:ext cx="3604467" cy="34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1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481885" y="1918466"/>
            <a:ext cx="4337750" cy="85725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</a:t>
            </a:r>
            <a:br>
              <a:rPr lang="pt-BR" dirty="0" smtClean="0"/>
            </a:br>
            <a:r>
              <a:rPr lang="pt-BR" dirty="0" err="1" smtClean="0"/>
              <a:t>Facturación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7494"/>
            <a:ext cx="6767749" cy="44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7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</a:t>
            </a:r>
            <a:r>
              <a:rPr lang="pt-BR" dirty="0" err="1" smtClean="0"/>
              <a:t>Integraciones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359776"/>
            <a:ext cx="4752528" cy="3394472"/>
          </a:xfrm>
        </p:spPr>
        <p:txBody>
          <a:bodyPr>
            <a:normAutofit/>
          </a:bodyPr>
          <a:lstStyle/>
          <a:p>
            <a:r>
              <a:rPr lang="pt-BR" dirty="0" err="1"/>
              <a:t>Cuenta</a:t>
            </a:r>
            <a:r>
              <a:rPr lang="pt-BR" dirty="0"/>
              <a:t> por </a:t>
            </a:r>
            <a:r>
              <a:rPr lang="pt-BR" dirty="0" smtClean="0"/>
              <a:t>pagar</a:t>
            </a:r>
          </a:p>
          <a:p>
            <a:r>
              <a:rPr lang="pt-BR" dirty="0" err="1"/>
              <a:t>Cuenta</a:t>
            </a:r>
            <a:r>
              <a:rPr lang="pt-BR" dirty="0"/>
              <a:t> </a:t>
            </a:r>
            <a:r>
              <a:rPr lang="pt-BR" dirty="0" smtClean="0"/>
              <a:t>por cobrar </a:t>
            </a:r>
          </a:p>
          <a:p>
            <a:r>
              <a:rPr lang="pt-BR" dirty="0" err="1"/>
              <a:t>Contabilidad</a:t>
            </a: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131590"/>
            <a:ext cx="2857546" cy="33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296651" y="1383618"/>
            <a:ext cx="4104456" cy="17281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</a:t>
            </a:r>
            <a:r>
              <a:rPr lang="pt-BR" dirty="0" err="1" smtClean="0"/>
              <a:t>Flujo</a:t>
            </a:r>
            <a:r>
              <a:rPr lang="pt-BR" dirty="0" smtClean="0"/>
              <a:t> de </a:t>
            </a:r>
            <a:r>
              <a:rPr lang="pt-BR" dirty="0" err="1" smtClean="0"/>
              <a:t>Operaciones</a:t>
            </a:r>
            <a:endParaRPr lang="pt-BR" dirty="0"/>
          </a:p>
        </p:txBody>
      </p:sp>
      <p:sp>
        <p:nvSpPr>
          <p:cNvPr id="3" name="Octógono 2"/>
          <p:cNvSpPr/>
          <p:nvPr/>
        </p:nvSpPr>
        <p:spPr>
          <a:xfrm>
            <a:off x="1619673" y="771550"/>
            <a:ext cx="432048" cy="432048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5486"/>
            <a:ext cx="6809751" cy="44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inamento ERP Tup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ERP Tupi</Template>
  <TotalTime>897</TotalTime>
  <Words>226</Words>
  <Application>Microsoft Office PowerPoint</Application>
  <PresentationFormat>Apresentação na tela (16:9)</PresentationFormat>
  <Paragraphs>70</Paragraphs>
  <Slides>16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Treinamento ERP Tupi</vt:lpstr>
      <vt:lpstr>Visio</vt:lpstr>
      <vt:lpstr>Fluent ERP</vt:lpstr>
      <vt:lpstr>Fluent ERP - Ventas</vt:lpstr>
      <vt:lpstr>Fluent ERP - Finanzas</vt:lpstr>
      <vt:lpstr>Fluent ERP - Suministros</vt:lpstr>
      <vt:lpstr>Fluent ERP - Producción</vt:lpstr>
      <vt:lpstr>Fluent ERP - Compras</vt:lpstr>
      <vt:lpstr>Fluent ERP -  Facturación</vt:lpstr>
      <vt:lpstr>Fluent ERP - Integraciones</vt:lpstr>
      <vt:lpstr>Fluent ERP – Flujo de Operaciones</vt:lpstr>
      <vt:lpstr>Fluent ERP – Flujo de Operaciones</vt:lpstr>
      <vt:lpstr>Fluent ERP – Flujo de Operaciones</vt:lpstr>
      <vt:lpstr>Fluent ERP – Flujo de Operaciones</vt:lpstr>
      <vt:lpstr>Fluent ERP – Flujo de Operaciones</vt:lpstr>
      <vt:lpstr>Fluent ERP – Flujo de Operaciones</vt:lpstr>
      <vt:lpstr>Fluent ERP – Flujo de Operaciones</vt:lpstr>
      <vt:lpstr>Gracias por mirar esta presentación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ERP Tupi</dc:title>
  <dc:creator>Ricardo Gonçalves</dc:creator>
  <cp:lastModifiedBy>Ricardo Gonçalves</cp:lastModifiedBy>
  <cp:revision>101</cp:revision>
  <dcterms:created xsi:type="dcterms:W3CDTF">2012-11-23T19:35:57Z</dcterms:created>
  <dcterms:modified xsi:type="dcterms:W3CDTF">2016-03-15T15:42:33Z</dcterms:modified>
  <cp:contentStatus/>
</cp:coreProperties>
</file>