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91" r:id="rId3"/>
    <p:sldId id="293" r:id="rId4"/>
    <p:sldId id="292" r:id="rId5"/>
    <p:sldId id="294" r:id="rId6"/>
    <p:sldId id="257" r:id="rId7"/>
    <p:sldId id="281" r:id="rId8"/>
    <p:sldId id="258" r:id="rId9"/>
    <p:sldId id="321" r:id="rId10"/>
    <p:sldId id="309" r:id="rId11"/>
    <p:sldId id="323" r:id="rId12"/>
    <p:sldId id="270" r:id="rId13"/>
    <p:sldId id="311" r:id="rId14"/>
    <p:sldId id="319" r:id="rId15"/>
    <p:sldId id="261" r:id="rId16"/>
    <p:sldId id="318" r:id="rId17"/>
    <p:sldId id="314" r:id="rId18"/>
    <p:sldId id="325" r:id="rId19"/>
    <p:sldId id="297" r:id="rId20"/>
    <p:sldId id="262" r:id="rId21"/>
    <p:sldId id="317" r:id="rId22"/>
    <p:sldId id="324" r:id="rId23"/>
    <p:sldId id="320" r:id="rId24"/>
    <p:sldId id="286" r:id="rId25"/>
    <p:sldId id="306" r:id="rId26"/>
    <p:sldId id="305" r:id="rId27"/>
    <p:sldId id="322" r:id="rId28"/>
    <p:sldId id="316" r:id="rId29"/>
    <p:sldId id="287" r:id="rId30"/>
    <p:sldId id="307" r:id="rId31"/>
    <p:sldId id="289" r:id="rId32"/>
    <p:sldId id="290" r:id="rId33"/>
    <p:sldId id="308" r:id="rId34"/>
    <p:sldId id="301" r:id="rId35"/>
    <p:sldId id="265" r:id="rId36"/>
    <p:sldId id="26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-MAX\Desktop\Cluster\spe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CLUSTER\speedu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CLUSTER\speedu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  <a:sp3d/>
      </c:spPr>
    </c:floor>
    <c:sideWall>
      <c:thickness val="0"/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  <a:sp3d/>
      </c:spPr>
    </c:sideWall>
    <c:backWall>
      <c:thickness val="0"/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2358192353731277E-2"/>
          <c:y val="0.10330845771144279"/>
          <c:w val="0.83682529848676057"/>
          <c:h val="0.8066461002076234"/>
        </c:manualLayout>
      </c:layout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(ms)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cat>
            <c:strRef>
              <c:f>Sheet1!$A$2:$A$8</c:f>
              <c:strCache>
                <c:ptCount val="7"/>
                <c:pt idx="0">
                  <c:v>1,4</c:v>
                </c:pt>
                <c:pt idx="1">
                  <c:v>1,3</c:v>
                </c:pt>
                <c:pt idx="2">
                  <c:v>2,1</c:v>
                </c:pt>
                <c:pt idx="3">
                  <c:v>3,1</c:v>
                </c:pt>
                <c:pt idx="4">
                  <c:v>3,2</c:v>
                </c:pt>
                <c:pt idx="5">
                  <c:v>3,3</c:v>
                </c:pt>
                <c:pt idx="6">
                  <c:v>4,3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46556</c:v>
                </c:pt>
                <c:pt idx="1">
                  <c:v>49833</c:v>
                </c:pt>
                <c:pt idx="2">
                  <c:v>48057</c:v>
                </c:pt>
                <c:pt idx="3">
                  <c:v>38818</c:v>
                </c:pt>
                <c:pt idx="4">
                  <c:v>24284</c:v>
                </c:pt>
                <c:pt idx="5">
                  <c:v>20546</c:v>
                </c:pt>
                <c:pt idx="6">
                  <c:v>16353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8-4151-BCE8-F489B9197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627344"/>
        <c:axId val="1378632784"/>
        <c:axId val="1514065888"/>
      </c:area3DChart>
      <c:catAx>
        <c:axId val="137862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32784"/>
        <c:crosses val="autoZero"/>
        <c:auto val="1"/>
        <c:lblAlgn val="ctr"/>
        <c:lblOffset val="100"/>
        <c:noMultiLvlLbl val="0"/>
      </c:catAx>
      <c:valAx>
        <c:axId val="137863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27344"/>
        <c:crosses val="autoZero"/>
        <c:crossBetween val="midCat"/>
      </c:valAx>
      <c:serAx>
        <c:axId val="151406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32784"/>
        <c:crosses val="autoZero"/>
      </c:serAx>
      <c:spPr>
        <a:solidFill>
          <a:schemeClr val="lt1"/>
        </a:solid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 for 100 Million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85036939826965"/>
          <c:y val="0.10025000000000002"/>
          <c:w val="0.86571753183629829"/>
          <c:h val="0.74923162729658788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3175" cap="rnd">
                <a:solidFill>
                  <a:schemeClr val="accent1"/>
                </a:solidFill>
                <a:prstDash val="sysDash"/>
              </a:ln>
              <a:effectLst>
                <a:outerShdw blurRad="50800" dist="50800" dir="5400000" sx="1000" sy="1000" algn="ctr" rotWithShape="0">
                  <a:schemeClr val="accent2">
                    <a:alpha val="43000"/>
                  </a:schemeClr>
                </a:outerShdw>
              </a:effectLst>
            </c:spPr>
            <c:trendlineType val="linear"/>
            <c:dispRSqr val="0"/>
            <c:dispEq val="0"/>
          </c:trendline>
          <c:cat>
            <c:strRef>
              <c:f>Sheet1!$A$2:$A$8</c:f>
              <c:strCache>
                <c:ptCount val="5"/>
                <c:pt idx="0">
                  <c:v>1(10000)</c:v>
                </c:pt>
                <c:pt idx="1">
                  <c:v>2(20000)</c:v>
                </c:pt>
                <c:pt idx="2">
                  <c:v>5(50000)</c:v>
                </c:pt>
                <c:pt idx="3">
                  <c:v>7(70000)</c:v>
                </c:pt>
                <c:pt idx="4">
                  <c:v>15(150000)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1.954</c:v>
                </c:pt>
                <c:pt idx="2">
                  <c:v>4.8</c:v>
                </c:pt>
                <c:pt idx="3">
                  <c:v>5.9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48-4FDA-B942-428782D862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78625168"/>
        <c:axId val="1378633872"/>
      </c:lineChart>
      <c:catAx>
        <c:axId val="13786251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33872"/>
        <c:crosses val="autoZero"/>
        <c:auto val="1"/>
        <c:lblAlgn val="ctr"/>
        <c:lblOffset val="100"/>
        <c:noMultiLvlLbl val="0"/>
      </c:catAx>
      <c:valAx>
        <c:axId val="13786338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25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 for 100 Million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85036939826965"/>
          <c:y val="0.10025000000000002"/>
          <c:w val="0.86571753183629829"/>
          <c:h val="0.74923162729658788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3175" cap="rnd">
                <a:solidFill>
                  <a:schemeClr val="accent1"/>
                </a:solidFill>
                <a:prstDash val="sysDash"/>
              </a:ln>
              <a:effectLst>
                <a:outerShdw blurRad="50800" dist="50800" dir="5400000" sx="1000" sy="1000" algn="ctr" rotWithShape="0">
                  <a:schemeClr val="accent2">
                    <a:alpha val="43000"/>
                  </a:schemeClr>
                </a:outerShdw>
              </a:effectLst>
            </c:spPr>
            <c:trendlineType val="linear"/>
            <c:dispRSqr val="0"/>
            <c:dispEq val="0"/>
          </c:trendline>
          <c:cat>
            <c:strRef>
              <c:f>Sheet1!$A$2:$A$8</c:f>
              <c:strCache>
                <c:ptCount val="5"/>
                <c:pt idx="0">
                  <c:v>1(10000)</c:v>
                </c:pt>
                <c:pt idx="1">
                  <c:v>2(20000)</c:v>
                </c:pt>
                <c:pt idx="2">
                  <c:v>5(50000)</c:v>
                </c:pt>
                <c:pt idx="3">
                  <c:v>7(70000)</c:v>
                </c:pt>
                <c:pt idx="4">
                  <c:v>15(150000)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1.954</c:v>
                </c:pt>
                <c:pt idx="2">
                  <c:v>4.8</c:v>
                </c:pt>
                <c:pt idx="3">
                  <c:v>5.9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48-4FDA-B942-428782D862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78620816"/>
        <c:axId val="1378634416"/>
      </c:lineChart>
      <c:catAx>
        <c:axId val="13786208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34416"/>
        <c:crosses val="autoZero"/>
        <c:auto val="1"/>
        <c:lblAlgn val="ctr"/>
        <c:lblOffset val="100"/>
        <c:noMultiLvlLbl val="0"/>
      </c:catAx>
      <c:valAx>
        <c:axId val="13786344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208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F5B5B-F213-4521-BC8E-6EC42FF7F3C6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CF24A-73B9-45BA-9B43-CE54D0D6720F}">
      <dgm:prSet phldrT="[Text]" custT="1"/>
      <dgm:spPr/>
      <dgm:t>
        <a:bodyPr/>
        <a:lstStyle/>
        <a:p>
          <a:r>
            <a:rPr lang="en-US" sz="1200" b="1" dirty="0">
              <a:solidFill>
                <a:sysClr val="windowText" lastClr="000000"/>
              </a:solidFill>
            </a:rPr>
            <a:t>SERVER</a:t>
          </a:r>
        </a:p>
      </dgm:t>
    </dgm:pt>
    <dgm:pt modelId="{6EC4F7C4-0FA4-4F83-B02E-65C187638967}" type="sibTrans" cxnId="{779DF6A0-40CB-49C6-B4EB-527EDED902A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7311B0E3-F785-486D-9AE4-70433BE9E7FF}" type="parTrans" cxnId="{779DF6A0-40CB-49C6-B4EB-527EDED902A1}">
      <dgm:prSet/>
      <dgm:spPr/>
      <dgm:t>
        <a:bodyPr/>
        <a:lstStyle/>
        <a:p>
          <a:endParaRPr lang="en-US"/>
        </a:p>
      </dgm:t>
    </dgm:pt>
    <dgm:pt modelId="{B8F1734E-B81A-48A9-82E2-55CE0E9B6F24}" type="pres">
      <dgm:prSet presAssocID="{C46F5B5B-F213-4521-BC8E-6EC42FF7F3C6}" presName="Name0" presStyleCnt="0">
        <dgm:presLayoutVars>
          <dgm:dir/>
        </dgm:presLayoutVars>
      </dgm:prSet>
      <dgm:spPr/>
    </dgm:pt>
    <dgm:pt modelId="{CFDBEC50-132E-4B24-ACEE-DA57078B8789}" type="pres">
      <dgm:prSet presAssocID="{6EC4F7C4-0FA4-4F83-B02E-65C187638967}" presName="picture_1" presStyleLbl="bgImgPlace1" presStyleIdx="0" presStyleCnt="1" custScaleX="69076" custScaleY="78721" custLinFactNeighborX="-21688" custLinFactNeighborY="-92009"/>
      <dgm:spPr/>
    </dgm:pt>
    <dgm:pt modelId="{F6A5B3F5-33F1-4303-AF00-DEF4D11AA0F8}" type="pres">
      <dgm:prSet presAssocID="{528CF24A-73B9-45BA-9B43-CE54D0D6720F}" presName="text_1" presStyleLbl="node1" presStyleIdx="0" presStyleCnt="0" custScaleY="21976" custLinFactNeighborX="-33361" custLinFactNeighborY="15317">
        <dgm:presLayoutVars>
          <dgm:bulletEnabled val="1"/>
        </dgm:presLayoutVars>
      </dgm:prSet>
      <dgm:spPr/>
    </dgm:pt>
    <dgm:pt modelId="{003F4C16-E6CA-4FEB-904F-8DD128C80DBD}" type="pres">
      <dgm:prSet presAssocID="{C46F5B5B-F213-4521-BC8E-6EC42FF7F3C6}" presName="maxNode" presStyleCnt="0"/>
      <dgm:spPr/>
    </dgm:pt>
    <dgm:pt modelId="{A9184434-BF29-4C21-83BD-C63C5F2A8508}" type="pres">
      <dgm:prSet presAssocID="{C46F5B5B-F213-4521-BC8E-6EC42FF7F3C6}" presName="Name33" presStyleCnt="0"/>
      <dgm:spPr/>
    </dgm:pt>
  </dgm:ptLst>
  <dgm:cxnLst>
    <dgm:cxn modelId="{D874ED4A-51DC-4E00-83E8-184CEFEE8FD9}" type="presOf" srcId="{C46F5B5B-F213-4521-BC8E-6EC42FF7F3C6}" destId="{B8F1734E-B81A-48A9-82E2-55CE0E9B6F24}" srcOrd="0" destOrd="0" presId="urn:microsoft.com/office/officeart/2008/layout/AccentedPicture"/>
    <dgm:cxn modelId="{779DF6A0-40CB-49C6-B4EB-527EDED902A1}" srcId="{C46F5B5B-F213-4521-BC8E-6EC42FF7F3C6}" destId="{528CF24A-73B9-45BA-9B43-CE54D0D6720F}" srcOrd="0" destOrd="0" parTransId="{7311B0E3-F785-486D-9AE4-70433BE9E7FF}" sibTransId="{6EC4F7C4-0FA4-4F83-B02E-65C187638967}"/>
    <dgm:cxn modelId="{3521C385-8AAD-4E8C-AA10-72573715534F}" type="presOf" srcId="{528CF24A-73B9-45BA-9B43-CE54D0D6720F}" destId="{F6A5B3F5-33F1-4303-AF00-DEF4D11AA0F8}" srcOrd="0" destOrd="0" presId="urn:microsoft.com/office/officeart/2008/layout/AccentedPicture"/>
    <dgm:cxn modelId="{0FE19AAF-CD1C-4B3C-B9D6-1F4F39468FFD}" type="presOf" srcId="{6EC4F7C4-0FA4-4F83-B02E-65C187638967}" destId="{CFDBEC50-132E-4B24-ACEE-DA57078B8789}" srcOrd="0" destOrd="0" presId="urn:microsoft.com/office/officeart/2008/layout/AccentedPicture"/>
    <dgm:cxn modelId="{49614FD3-2D0A-472B-B312-CECC5A707609}" type="presParOf" srcId="{B8F1734E-B81A-48A9-82E2-55CE0E9B6F24}" destId="{CFDBEC50-132E-4B24-ACEE-DA57078B8789}" srcOrd="0" destOrd="0" presId="urn:microsoft.com/office/officeart/2008/layout/AccentedPicture"/>
    <dgm:cxn modelId="{02B28072-D7F5-48C6-9426-D049FBE201AE}" type="presParOf" srcId="{B8F1734E-B81A-48A9-82E2-55CE0E9B6F24}" destId="{F6A5B3F5-33F1-4303-AF00-DEF4D11AA0F8}" srcOrd="1" destOrd="0" presId="urn:microsoft.com/office/officeart/2008/layout/AccentedPicture"/>
    <dgm:cxn modelId="{86F9F65A-36F5-4AEE-A671-4E7649B4502B}" type="presParOf" srcId="{B8F1734E-B81A-48A9-82E2-55CE0E9B6F24}" destId="{003F4C16-E6CA-4FEB-904F-8DD128C80DBD}" srcOrd="2" destOrd="0" presId="urn:microsoft.com/office/officeart/2008/layout/AccentedPicture"/>
    <dgm:cxn modelId="{579DA632-2067-422D-848C-33979BD77F9E}" type="presParOf" srcId="{003F4C16-E6CA-4FEB-904F-8DD128C80DBD}" destId="{A9184434-BF29-4C21-83BD-C63C5F2A8508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7ACF1-859C-4221-B329-DCCB1D2F287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9A8B5-A8F0-4B82-BA96-1A7D76EAAB62}">
      <dgm:prSet phldrT="[Text]" custT="1"/>
      <dgm:spPr/>
      <dgm:t>
        <a:bodyPr/>
        <a:lstStyle/>
        <a:p>
          <a:r>
            <a:rPr lang="en-US" sz="800" dirty="0"/>
            <a:t>THREAD1</a:t>
          </a:r>
        </a:p>
      </dgm:t>
    </dgm:pt>
    <dgm:pt modelId="{B88B1DCF-B9B7-44DB-B054-0A54F8BA0838}" type="parTrans" cxnId="{1418A9AE-0340-403D-96C3-0113496D3CAB}">
      <dgm:prSet/>
      <dgm:spPr/>
      <dgm:t>
        <a:bodyPr/>
        <a:lstStyle/>
        <a:p>
          <a:endParaRPr lang="en-US"/>
        </a:p>
      </dgm:t>
    </dgm:pt>
    <dgm:pt modelId="{6969E967-6D39-4294-ABF4-366748072532}" type="sibTrans" cxnId="{1418A9AE-0340-403D-96C3-0113496D3CAB}">
      <dgm:prSet/>
      <dgm:spPr/>
      <dgm:t>
        <a:bodyPr/>
        <a:lstStyle/>
        <a:p>
          <a:endParaRPr lang="en-US"/>
        </a:p>
      </dgm:t>
    </dgm:pt>
    <dgm:pt modelId="{B92E6904-90D8-49AD-B1C2-12AB149AB757}">
      <dgm:prSet phldrT="[Text]" custT="1"/>
      <dgm:spPr/>
      <dgm:t>
        <a:bodyPr/>
        <a:lstStyle/>
        <a:p>
          <a:r>
            <a:rPr lang="en-US" sz="1400" dirty="0"/>
            <a:t>Provide Chunk 1  To Client1</a:t>
          </a:r>
        </a:p>
      </dgm:t>
    </dgm:pt>
    <dgm:pt modelId="{B5398940-0173-4997-A58E-89E53A98E9E9}" type="parTrans" cxnId="{69000366-0FC8-4EB8-82BC-228BC0AFEB65}">
      <dgm:prSet/>
      <dgm:spPr/>
      <dgm:t>
        <a:bodyPr/>
        <a:lstStyle/>
        <a:p>
          <a:endParaRPr lang="en-US"/>
        </a:p>
      </dgm:t>
    </dgm:pt>
    <dgm:pt modelId="{335D1CF5-4CEB-47B8-8A59-53A72E49139F}" type="sibTrans" cxnId="{69000366-0FC8-4EB8-82BC-228BC0AFEB65}">
      <dgm:prSet/>
      <dgm:spPr/>
      <dgm:t>
        <a:bodyPr/>
        <a:lstStyle/>
        <a:p>
          <a:endParaRPr lang="en-US"/>
        </a:p>
      </dgm:t>
    </dgm:pt>
    <dgm:pt modelId="{8223E3CD-EC54-4E71-B9CE-3C6CEE3EA12D}">
      <dgm:prSet phldrT="[Text]" custT="1"/>
      <dgm:spPr/>
      <dgm:t>
        <a:bodyPr/>
        <a:lstStyle/>
        <a:p>
          <a:r>
            <a:rPr lang="en-US" sz="800" dirty="0"/>
            <a:t>THREAD 2</a:t>
          </a:r>
        </a:p>
      </dgm:t>
    </dgm:pt>
    <dgm:pt modelId="{AC1948D5-972D-43C9-8947-CA97B940461C}" type="parTrans" cxnId="{B11C07FB-397E-491F-BCB8-002DC2350B33}">
      <dgm:prSet/>
      <dgm:spPr/>
      <dgm:t>
        <a:bodyPr/>
        <a:lstStyle/>
        <a:p>
          <a:endParaRPr lang="en-US"/>
        </a:p>
      </dgm:t>
    </dgm:pt>
    <dgm:pt modelId="{03C921A2-BB06-472F-ADA4-846F6F9BD708}" type="sibTrans" cxnId="{B11C07FB-397E-491F-BCB8-002DC2350B33}">
      <dgm:prSet/>
      <dgm:spPr/>
      <dgm:t>
        <a:bodyPr/>
        <a:lstStyle/>
        <a:p>
          <a:endParaRPr lang="en-US"/>
        </a:p>
      </dgm:t>
    </dgm:pt>
    <dgm:pt modelId="{65D1BA1E-1B24-4354-AE7A-F51A2F69046B}">
      <dgm:prSet phldrT="[Text]" custT="1"/>
      <dgm:spPr/>
      <dgm:t>
        <a:bodyPr/>
        <a:lstStyle/>
        <a:p>
          <a:r>
            <a:rPr lang="en-US" sz="1400" dirty="0"/>
            <a:t>Provide Chunk 2 To Client2</a:t>
          </a:r>
        </a:p>
      </dgm:t>
    </dgm:pt>
    <dgm:pt modelId="{0A820130-11F1-481C-8A12-A5F7C6B49DEE}" type="parTrans" cxnId="{B672AFA3-E65B-4475-B07B-576F1AD7D167}">
      <dgm:prSet/>
      <dgm:spPr/>
      <dgm:t>
        <a:bodyPr/>
        <a:lstStyle/>
        <a:p>
          <a:endParaRPr lang="en-US"/>
        </a:p>
      </dgm:t>
    </dgm:pt>
    <dgm:pt modelId="{8C8058A9-28C8-4B8B-8B71-320C7FB5C367}" type="sibTrans" cxnId="{B672AFA3-E65B-4475-B07B-576F1AD7D167}">
      <dgm:prSet/>
      <dgm:spPr/>
      <dgm:t>
        <a:bodyPr/>
        <a:lstStyle/>
        <a:p>
          <a:endParaRPr lang="en-US"/>
        </a:p>
      </dgm:t>
    </dgm:pt>
    <dgm:pt modelId="{7FDCB713-0188-4615-A377-524054D6BD98}">
      <dgm:prSet phldrT="[Text]" custT="1"/>
      <dgm:spPr/>
      <dgm:t>
        <a:bodyPr/>
        <a:lstStyle/>
        <a:p>
          <a:r>
            <a:rPr lang="en-US" sz="800" dirty="0"/>
            <a:t>THREAD N</a:t>
          </a:r>
        </a:p>
      </dgm:t>
    </dgm:pt>
    <dgm:pt modelId="{47DD9742-8E5B-4906-9A24-761325650464}" type="parTrans" cxnId="{EA91DB00-E14F-4427-B4FB-4390539E4AE9}">
      <dgm:prSet/>
      <dgm:spPr/>
      <dgm:t>
        <a:bodyPr/>
        <a:lstStyle/>
        <a:p>
          <a:endParaRPr lang="en-US"/>
        </a:p>
      </dgm:t>
    </dgm:pt>
    <dgm:pt modelId="{159D19FB-F151-4323-B898-DEEF451A8435}" type="sibTrans" cxnId="{EA91DB00-E14F-4427-B4FB-4390539E4AE9}">
      <dgm:prSet/>
      <dgm:spPr/>
      <dgm:t>
        <a:bodyPr/>
        <a:lstStyle/>
        <a:p>
          <a:endParaRPr lang="en-US"/>
        </a:p>
      </dgm:t>
    </dgm:pt>
    <dgm:pt modelId="{FE0E478C-AB31-4F46-98D2-38D63EDF7447}">
      <dgm:prSet phldrT="[Text]" custT="1"/>
      <dgm:spPr/>
      <dgm:t>
        <a:bodyPr/>
        <a:lstStyle/>
        <a:p>
          <a:r>
            <a:rPr lang="en-US" sz="1400" dirty="0"/>
            <a:t>Provide Chunk N To Client N</a:t>
          </a:r>
        </a:p>
      </dgm:t>
    </dgm:pt>
    <dgm:pt modelId="{58E752D5-EE32-465F-8AE3-2164A7C08566}" type="parTrans" cxnId="{57BE6018-C6FC-461C-84FF-1A6DA0B61ACB}">
      <dgm:prSet/>
      <dgm:spPr/>
      <dgm:t>
        <a:bodyPr/>
        <a:lstStyle/>
        <a:p>
          <a:endParaRPr lang="en-US"/>
        </a:p>
      </dgm:t>
    </dgm:pt>
    <dgm:pt modelId="{F55F0ECF-A5EF-4FEF-B345-1ECE5D17288C}" type="sibTrans" cxnId="{57BE6018-C6FC-461C-84FF-1A6DA0B61ACB}">
      <dgm:prSet/>
      <dgm:spPr/>
      <dgm:t>
        <a:bodyPr/>
        <a:lstStyle/>
        <a:p>
          <a:endParaRPr lang="en-US"/>
        </a:p>
      </dgm:t>
    </dgm:pt>
    <dgm:pt modelId="{610864DF-55A6-40A3-A0AE-5717C57C5FB8}" type="pres">
      <dgm:prSet presAssocID="{25C7ACF1-859C-4221-B329-DCCB1D2F287A}" presName="linearFlow" presStyleCnt="0">
        <dgm:presLayoutVars>
          <dgm:dir/>
          <dgm:animLvl val="lvl"/>
          <dgm:resizeHandles val="exact"/>
        </dgm:presLayoutVars>
      </dgm:prSet>
      <dgm:spPr/>
    </dgm:pt>
    <dgm:pt modelId="{5F3FF799-AA07-4BD7-B6DD-F308E5D5AF5B}" type="pres">
      <dgm:prSet presAssocID="{B1D9A8B5-A8F0-4B82-BA96-1A7D76EAAB62}" presName="composite" presStyleCnt="0"/>
      <dgm:spPr/>
    </dgm:pt>
    <dgm:pt modelId="{2B7DFD92-4DE8-4AE4-9E31-D2D298C52E2B}" type="pres">
      <dgm:prSet presAssocID="{B1D9A8B5-A8F0-4B82-BA96-1A7D76EAAB6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D7F5310-1416-4D63-900E-70400CFFB034}" type="pres">
      <dgm:prSet presAssocID="{B1D9A8B5-A8F0-4B82-BA96-1A7D76EAAB62}" presName="descendantText" presStyleLbl="alignAcc1" presStyleIdx="0" presStyleCnt="3">
        <dgm:presLayoutVars>
          <dgm:bulletEnabled val="1"/>
        </dgm:presLayoutVars>
      </dgm:prSet>
      <dgm:spPr/>
    </dgm:pt>
    <dgm:pt modelId="{5ADAA5FC-106D-4CDF-81A7-452E4DDD3B37}" type="pres">
      <dgm:prSet presAssocID="{6969E967-6D39-4294-ABF4-366748072532}" presName="sp" presStyleCnt="0"/>
      <dgm:spPr/>
    </dgm:pt>
    <dgm:pt modelId="{0B4B2B64-3AAB-4F99-B915-16A145E46FC2}" type="pres">
      <dgm:prSet presAssocID="{8223E3CD-EC54-4E71-B9CE-3C6CEE3EA12D}" presName="composite" presStyleCnt="0"/>
      <dgm:spPr/>
    </dgm:pt>
    <dgm:pt modelId="{ABFBA4B8-5929-43AA-8BE6-D46D2FBF7CD0}" type="pres">
      <dgm:prSet presAssocID="{8223E3CD-EC54-4E71-B9CE-3C6CEE3EA12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7BD6056-A651-4366-99D2-AC85B6AAA0BB}" type="pres">
      <dgm:prSet presAssocID="{8223E3CD-EC54-4E71-B9CE-3C6CEE3EA12D}" presName="descendantText" presStyleLbl="alignAcc1" presStyleIdx="1" presStyleCnt="3">
        <dgm:presLayoutVars>
          <dgm:bulletEnabled val="1"/>
        </dgm:presLayoutVars>
      </dgm:prSet>
      <dgm:spPr/>
    </dgm:pt>
    <dgm:pt modelId="{4D2D6DEF-DC05-4E38-9F60-C4CDD11884B8}" type="pres">
      <dgm:prSet presAssocID="{03C921A2-BB06-472F-ADA4-846F6F9BD708}" presName="sp" presStyleCnt="0"/>
      <dgm:spPr/>
    </dgm:pt>
    <dgm:pt modelId="{D2B773BC-C342-4190-AF95-83FAFBF1A659}" type="pres">
      <dgm:prSet presAssocID="{7FDCB713-0188-4615-A377-524054D6BD98}" presName="composite" presStyleCnt="0"/>
      <dgm:spPr/>
    </dgm:pt>
    <dgm:pt modelId="{28C38636-B2CE-4BF1-9E19-0EF7E24EA9E9}" type="pres">
      <dgm:prSet presAssocID="{7FDCB713-0188-4615-A377-524054D6BD98}" presName="parentText" presStyleLbl="alignNode1" presStyleIdx="2" presStyleCnt="3" custLinFactNeighborX="0" custLinFactNeighborY="20223">
        <dgm:presLayoutVars>
          <dgm:chMax val="1"/>
          <dgm:bulletEnabled val="1"/>
        </dgm:presLayoutVars>
      </dgm:prSet>
      <dgm:spPr/>
    </dgm:pt>
    <dgm:pt modelId="{D6236564-843C-48A4-88A3-EE0D23650DA8}" type="pres">
      <dgm:prSet presAssocID="{7FDCB713-0188-4615-A377-524054D6BD9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6A66636-B193-41B0-8D06-1891664DE6F3}" type="presOf" srcId="{25C7ACF1-859C-4221-B329-DCCB1D2F287A}" destId="{610864DF-55A6-40A3-A0AE-5717C57C5FB8}" srcOrd="0" destOrd="0" presId="urn:microsoft.com/office/officeart/2005/8/layout/chevron2"/>
    <dgm:cxn modelId="{B11C07FB-397E-491F-BCB8-002DC2350B33}" srcId="{25C7ACF1-859C-4221-B329-DCCB1D2F287A}" destId="{8223E3CD-EC54-4E71-B9CE-3C6CEE3EA12D}" srcOrd="1" destOrd="0" parTransId="{AC1948D5-972D-43C9-8947-CA97B940461C}" sibTransId="{03C921A2-BB06-472F-ADA4-846F6F9BD708}"/>
    <dgm:cxn modelId="{FB29C817-ECC7-483B-8730-94CB45BB9A9D}" type="presOf" srcId="{FE0E478C-AB31-4F46-98D2-38D63EDF7447}" destId="{D6236564-843C-48A4-88A3-EE0D23650DA8}" srcOrd="0" destOrd="0" presId="urn:microsoft.com/office/officeart/2005/8/layout/chevron2"/>
    <dgm:cxn modelId="{B672AFA3-E65B-4475-B07B-576F1AD7D167}" srcId="{8223E3CD-EC54-4E71-B9CE-3C6CEE3EA12D}" destId="{65D1BA1E-1B24-4354-AE7A-F51A2F69046B}" srcOrd="0" destOrd="0" parTransId="{0A820130-11F1-481C-8A12-A5F7C6B49DEE}" sibTransId="{8C8058A9-28C8-4B8B-8B71-320C7FB5C367}"/>
    <dgm:cxn modelId="{0CE8EE8B-042E-4A18-B0A9-2D9D89A52A12}" type="presOf" srcId="{65D1BA1E-1B24-4354-AE7A-F51A2F69046B}" destId="{E7BD6056-A651-4366-99D2-AC85B6AAA0BB}" srcOrd="0" destOrd="0" presId="urn:microsoft.com/office/officeart/2005/8/layout/chevron2"/>
    <dgm:cxn modelId="{57BE6018-C6FC-461C-84FF-1A6DA0B61ACB}" srcId="{7FDCB713-0188-4615-A377-524054D6BD98}" destId="{FE0E478C-AB31-4F46-98D2-38D63EDF7447}" srcOrd="0" destOrd="0" parTransId="{58E752D5-EE32-465F-8AE3-2164A7C08566}" sibTransId="{F55F0ECF-A5EF-4FEF-B345-1ECE5D17288C}"/>
    <dgm:cxn modelId="{DF07DB48-7A50-4272-97E8-8D5291CA4CBA}" type="presOf" srcId="{7FDCB713-0188-4615-A377-524054D6BD98}" destId="{28C38636-B2CE-4BF1-9E19-0EF7E24EA9E9}" srcOrd="0" destOrd="0" presId="urn:microsoft.com/office/officeart/2005/8/layout/chevron2"/>
    <dgm:cxn modelId="{769B667E-998A-47D0-AC74-0772BE8A25AB}" type="presOf" srcId="{B1D9A8B5-A8F0-4B82-BA96-1A7D76EAAB62}" destId="{2B7DFD92-4DE8-4AE4-9E31-D2D298C52E2B}" srcOrd="0" destOrd="0" presId="urn:microsoft.com/office/officeart/2005/8/layout/chevron2"/>
    <dgm:cxn modelId="{1418A9AE-0340-403D-96C3-0113496D3CAB}" srcId="{25C7ACF1-859C-4221-B329-DCCB1D2F287A}" destId="{B1D9A8B5-A8F0-4B82-BA96-1A7D76EAAB62}" srcOrd="0" destOrd="0" parTransId="{B88B1DCF-B9B7-44DB-B054-0A54F8BA0838}" sibTransId="{6969E967-6D39-4294-ABF4-366748072532}"/>
    <dgm:cxn modelId="{69000366-0FC8-4EB8-82BC-228BC0AFEB65}" srcId="{B1D9A8B5-A8F0-4B82-BA96-1A7D76EAAB62}" destId="{B92E6904-90D8-49AD-B1C2-12AB149AB757}" srcOrd="0" destOrd="0" parTransId="{B5398940-0173-4997-A58E-89E53A98E9E9}" sibTransId="{335D1CF5-4CEB-47B8-8A59-53A72E49139F}"/>
    <dgm:cxn modelId="{3299B489-7E09-4237-83D4-CB843F2A150B}" type="presOf" srcId="{B92E6904-90D8-49AD-B1C2-12AB149AB757}" destId="{CD7F5310-1416-4D63-900E-70400CFFB034}" srcOrd="0" destOrd="0" presId="urn:microsoft.com/office/officeart/2005/8/layout/chevron2"/>
    <dgm:cxn modelId="{EA91DB00-E14F-4427-B4FB-4390539E4AE9}" srcId="{25C7ACF1-859C-4221-B329-DCCB1D2F287A}" destId="{7FDCB713-0188-4615-A377-524054D6BD98}" srcOrd="2" destOrd="0" parTransId="{47DD9742-8E5B-4906-9A24-761325650464}" sibTransId="{159D19FB-F151-4323-B898-DEEF451A8435}"/>
    <dgm:cxn modelId="{C2BD7827-B50D-44C1-94DE-95799A1E7C9A}" type="presOf" srcId="{8223E3CD-EC54-4E71-B9CE-3C6CEE3EA12D}" destId="{ABFBA4B8-5929-43AA-8BE6-D46D2FBF7CD0}" srcOrd="0" destOrd="0" presId="urn:microsoft.com/office/officeart/2005/8/layout/chevron2"/>
    <dgm:cxn modelId="{B062B9C8-D378-45E4-A486-3539EE9255F6}" type="presParOf" srcId="{610864DF-55A6-40A3-A0AE-5717C57C5FB8}" destId="{5F3FF799-AA07-4BD7-B6DD-F308E5D5AF5B}" srcOrd="0" destOrd="0" presId="urn:microsoft.com/office/officeart/2005/8/layout/chevron2"/>
    <dgm:cxn modelId="{EFCF63E6-8C83-47AD-BB7A-9C8EC5652BB3}" type="presParOf" srcId="{5F3FF799-AA07-4BD7-B6DD-F308E5D5AF5B}" destId="{2B7DFD92-4DE8-4AE4-9E31-D2D298C52E2B}" srcOrd="0" destOrd="0" presId="urn:microsoft.com/office/officeart/2005/8/layout/chevron2"/>
    <dgm:cxn modelId="{AB7A4435-9A46-4C8F-9BE9-D657DF36D2FD}" type="presParOf" srcId="{5F3FF799-AA07-4BD7-B6DD-F308E5D5AF5B}" destId="{CD7F5310-1416-4D63-900E-70400CFFB034}" srcOrd="1" destOrd="0" presId="urn:microsoft.com/office/officeart/2005/8/layout/chevron2"/>
    <dgm:cxn modelId="{B0D52735-2DD7-4648-B9EF-C074DA49047D}" type="presParOf" srcId="{610864DF-55A6-40A3-A0AE-5717C57C5FB8}" destId="{5ADAA5FC-106D-4CDF-81A7-452E4DDD3B37}" srcOrd="1" destOrd="0" presId="urn:microsoft.com/office/officeart/2005/8/layout/chevron2"/>
    <dgm:cxn modelId="{66CA635F-1DCC-46EB-B143-C908B125156A}" type="presParOf" srcId="{610864DF-55A6-40A3-A0AE-5717C57C5FB8}" destId="{0B4B2B64-3AAB-4F99-B915-16A145E46FC2}" srcOrd="2" destOrd="0" presId="urn:microsoft.com/office/officeart/2005/8/layout/chevron2"/>
    <dgm:cxn modelId="{7151E707-2318-4497-B928-F27E2B89B1EC}" type="presParOf" srcId="{0B4B2B64-3AAB-4F99-B915-16A145E46FC2}" destId="{ABFBA4B8-5929-43AA-8BE6-D46D2FBF7CD0}" srcOrd="0" destOrd="0" presId="urn:microsoft.com/office/officeart/2005/8/layout/chevron2"/>
    <dgm:cxn modelId="{BAA60001-53AA-4455-B360-8B77E04CC6C3}" type="presParOf" srcId="{0B4B2B64-3AAB-4F99-B915-16A145E46FC2}" destId="{E7BD6056-A651-4366-99D2-AC85B6AAA0BB}" srcOrd="1" destOrd="0" presId="urn:microsoft.com/office/officeart/2005/8/layout/chevron2"/>
    <dgm:cxn modelId="{0CE0FBFD-CF5D-4DA8-AD21-72AAB54D375E}" type="presParOf" srcId="{610864DF-55A6-40A3-A0AE-5717C57C5FB8}" destId="{4D2D6DEF-DC05-4E38-9F60-C4CDD11884B8}" srcOrd="3" destOrd="0" presId="urn:microsoft.com/office/officeart/2005/8/layout/chevron2"/>
    <dgm:cxn modelId="{39C45D1B-4044-4018-B27B-5422C1450B93}" type="presParOf" srcId="{610864DF-55A6-40A3-A0AE-5717C57C5FB8}" destId="{D2B773BC-C342-4190-AF95-83FAFBF1A659}" srcOrd="4" destOrd="0" presId="urn:microsoft.com/office/officeart/2005/8/layout/chevron2"/>
    <dgm:cxn modelId="{BB430C0C-4D08-4910-9CFF-CF821EF9E8C4}" type="presParOf" srcId="{D2B773BC-C342-4190-AF95-83FAFBF1A659}" destId="{28C38636-B2CE-4BF1-9E19-0EF7E24EA9E9}" srcOrd="0" destOrd="0" presId="urn:microsoft.com/office/officeart/2005/8/layout/chevron2"/>
    <dgm:cxn modelId="{B38EAF06-B7C0-4513-9DF3-BCBF69F56C5C}" type="presParOf" srcId="{D2B773BC-C342-4190-AF95-83FAFBF1A659}" destId="{D6236564-843C-48A4-88A3-EE0D23650D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355376-BC29-444B-9DA1-D9318212869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58283-8F80-42E9-B874-51DBB4C4D318}">
      <dgm:prSet phldrT="[Text]"/>
      <dgm:spPr/>
      <dgm:t>
        <a:bodyPr/>
        <a:lstStyle/>
        <a:p>
          <a:r>
            <a:rPr lang="en-US" dirty="0"/>
            <a:t>Connect to server</a:t>
          </a:r>
        </a:p>
      </dgm:t>
    </dgm:pt>
    <dgm:pt modelId="{C1FE2670-89D9-43C1-8115-6AF15733F465}" type="parTrans" cxnId="{EFD184E1-D191-4DC9-9441-103D22F7D4D5}">
      <dgm:prSet/>
      <dgm:spPr/>
      <dgm:t>
        <a:bodyPr/>
        <a:lstStyle/>
        <a:p>
          <a:endParaRPr lang="en-US"/>
        </a:p>
      </dgm:t>
    </dgm:pt>
    <dgm:pt modelId="{2D1399A9-FEE1-4250-ADE2-B519EDC2500D}" type="sibTrans" cxnId="{EFD184E1-D191-4DC9-9441-103D22F7D4D5}">
      <dgm:prSet/>
      <dgm:spPr/>
      <dgm:t>
        <a:bodyPr/>
        <a:lstStyle/>
        <a:p>
          <a:endParaRPr lang="en-US"/>
        </a:p>
      </dgm:t>
    </dgm:pt>
    <dgm:pt modelId="{CF19A860-AFAD-4944-9A3C-6BAF1DC2A24A}">
      <dgm:prSet phldrT="[Text]"/>
      <dgm:spPr/>
      <dgm:t>
        <a:bodyPr/>
        <a:lstStyle/>
        <a:p>
          <a:r>
            <a:rPr lang="en-US" dirty="0"/>
            <a:t>Take chunk to process </a:t>
          </a:r>
        </a:p>
      </dgm:t>
    </dgm:pt>
    <dgm:pt modelId="{452091B3-A967-469C-A1E7-6C9E24A255F0}" type="parTrans" cxnId="{F900DA28-CF16-4A66-9E9F-71EF98EF1B46}">
      <dgm:prSet/>
      <dgm:spPr/>
      <dgm:t>
        <a:bodyPr/>
        <a:lstStyle/>
        <a:p>
          <a:endParaRPr lang="en-US"/>
        </a:p>
      </dgm:t>
    </dgm:pt>
    <dgm:pt modelId="{D6F6FEAC-0186-49D1-A65C-C3377EE6E091}" type="sibTrans" cxnId="{F900DA28-CF16-4A66-9E9F-71EF98EF1B46}">
      <dgm:prSet/>
      <dgm:spPr/>
      <dgm:t>
        <a:bodyPr/>
        <a:lstStyle/>
        <a:p>
          <a:endParaRPr lang="en-US"/>
        </a:p>
      </dgm:t>
    </dgm:pt>
    <dgm:pt modelId="{BA07929A-E54B-4133-8E71-CDA4987F7E7C}">
      <dgm:prSet phldrT="[Text]"/>
      <dgm:spPr/>
      <dgm:t>
        <a:bodyPr/>
        <a:lstStyle/>
        <a:p>
          <a:r>
            <a:rPr lang="en-US"/>
            <a:t>Process</a:t>
          </a:r>
        </a:p>
      </dgm:t>
    </dgm:pt>
    <dgm:pt modelId="{604062E8-C340-4E69-8FDF-18220E912B2A}" type="parTrans" cxnId="{B69A2C48-E8CA-4BE2-B130-382F43D94A70}">
      <dgm:prSet/>
      <dgm:spPr/>
      <dgm:t>
        <a:bodyPr/>
        <a:lstStyle/>
        <a:p>
          <a:endParaRPr lang="en-US"/>
        </a:p>
      </dgm:t>
    </dgm:pt>
    <dgm:pt modelId="{E49CA534-2F1A-4A5E-AA9F-3BFE270D79AD}" type="sibTrans" cxnId="{B69A2C48-E8CA-4BE2-B130-382F43D94A70}">
      <dgm:prSet/>
      <dgm:spPr/>
      <dgm:t>
        <a:bodyPr/>
        <a:lstStyle/>
        <a:p>
          <a:endParaRPr lang="en-US"/>
        </a:p>
      </dgm:t>
    </dgm:pt>
    <dgm:pt modelId="{F2CFAE66-1237-4537-A4C6-FE49AAC0275A}">
      <dgm:prSet phldrT="[Text]"/>
      <dgm:spPr/>
      <dgm:t>
        <a:bodyPr/>
        <a:lstStyle/>
        <a:p>
          <a:r>
            <a:rPr lang="en-US"/>
            <a:t>Connect to server</a:t>
          </a:r>
        </a:p>
      </dgm:t>
    </dgm:pt>
    <dgm:pt modelId="{395E07C2-7910-4411-B3EF-A20A9FC96EB0}" type="parTrans" cxnId="{C9800680-1E2A-43D3-A0A3-08736D6441D3}">
      <dgm:prSet/>
      <dgm:spPr/>
      <dgm:t>
        <a:bodyPr/>
        <a:lstStyle/>
        <a:p>
          <a:endParaRPr lang="en-US"/>
        </a:p>
      </dgm:t>
    </dgm:pt>
    <dgm:pt modelId="{19DB6DDD-50F2-434B-ABFC-EA9E8CD18B3A}" type="sibTrans" cxnId="{C9800680-1E2A-43D3-A0A3-08736D6441D3}">
      <dgm:prSet/>
      <dgm:spPr/>
      <dgm:t>
        <a:bodyPr/>
        <a:lstStyle/>
        <a:p>
          <a:endParaRPr lang="en-US"/>
        </a:p>
      </dgm:t>
    </dgm:pt>
    <dgm:pt modelId="{8DA44E85-DAB3-4EA8-A570-686EF9743273}">
      <dgm:prSet phldrT="[Text]"/>
      <dgm:spPr/>
      <dgm:t>
        <a:bodyPr/>
        <a:lstStyle/>
        <a:p>
          <a:r>
            <a:rPr lang="en-US"/>
            <a:t>Connect to server</a:t>
          </a:r>
        </a:p>
      </dgm:t>
    </dgm:pt>
    <dgm:pt modelId="{18383D57-6309-4D70-A53C-2F931BD68679}" type="parTrans" cxnId="{34D8BEE9-DF23-4DF7-A5D2-F137078ECBE4}">
      <dgm:prSet/>
      <dgm:spPr/>
      <dgm:t>
        <a:bodyPr/>
        <a:lstStyle/>
        <a:p>
          <a:endParaRPr lang="en-US"/>
        </a:p>
      </dgm:t>
    </dgm:pt>
    <dgm:pt modelId="{90ADAD01-25C6-45AA-8043-593C25EF45EA}" type="sibTrans" cxnId="{34D8BEE9-DF23-4DF7-A5D2-F137078ECBE4}">
      <dgm:prSet/>
      <dgm:spPr/>
      <dgm:t>
        <a:bodyPr/>
        <a:lstStyle/>
        <a:p>
          <a:endParaRPr lang="en-US"/>
        </a:p>
      </dgm:t>
    </dgm:pt>
    <dgm:pt modelId="{05729E4A-A261-43A4-BFB1-D5CDB13780D6}">
      <dgm:prSet phldrT="[Text]"/>
      <dgm:spPr/>
      <dgm:t>
        <a:bodyPr/>
        <a:lstStyle/>
        <a:p>
          <a:r>
            <a:rPr lang="en-US"/>
            <a:t>Provide output to server</a:t>
          </a:r>
        </a:p>
      </dgm:t>
    </dgm:pt>
    <dgm:pt modelId="{98E05C84-4F15-4FA1-8317-890E03EF87B1}" type="parTrans" cxnId="{17627557-54BB-4FBF-A4F6-67965E0F36FB}">
      <dgm:prSet/>
      <dgm:spPr/>
      <dgm:t>
        <a:bodyPr/>
        <a:lstStyle/>
        <a:p>
          <a:endParaRPr lang="en-US"/>
        </a:p>
      </dgm:t>
    </dgm:pt>
    <dgm:pt modelId="{683737A8-1B90-4ACF-9079-5213B1624F7B}" type="sibTrans" cxnId="{17627557-54BB-4FBF-A4F6-67965E0F36FB}">
      <dgm:prSet/>
      <dgm:spPr/>
      <dgm:t>
        <a:bodyPr/>
        <a:lstStyle/>
        <a:p>
          <a:endParaRPr lang="en-US"/>
        </a:p>
      </dgm:t>
    </dgm:pt>
    <dgm:pt modelId="{DD284357-DA67-4FE8-9234-531BBFAC7C20}">
      <dgm:prSet phldrT="[Text]"/>
      <dgm:spPr/>
      <dgm:t>
        <a:bodyPr/>
        <a:lstStyle/>
        <a:p>
          <a:r>
            <a:rPr lang="en-US"/>
            <a:t>Take chunk to process </a:t>
          </a:r>
        </a:p>
      </dgm:t>
    </dgm:pt>
    <dgm:pt modelId="{20CA10ED-E4AC-42F6-A572-9F92587C854D}" type="parTrans" cxnId="{8A4E27E1-B14C-43AE-ACE3-38FE0FD4E567}">
      <dgm:prSet/>
      <dgm:spPr/>
      <dgm:t>
        <a:bodyPr/>
        <a:lstStyle/>
        <a:p>
          <a:endParaRPr lang="en-US"/>
        </a:p>
      </dgm:t>
    </dgm:pt>
    <dgm:pt modelId="{3B24478A-C9E5-4796-A3AC-596162BDC286}" type="sibTrans" cxnId="{8A4E27E1-B14C-43AE-ACE3-38FE0FD4E567}">
      <dgm:prSet/>
      <dgm:spPr/>
      <dgm:t>
        <a:bodyPr/>
        <a:lstStyle/>
        <a:p>
          <a:endParaRPr lang="en-US"/>
        </a:p>
      </dgm:t>
    </dgm:pt>
    <dgm:pt modelId="{2BDB0569-6232-45CE-A8F3-795E8D4A8B3D}">
      <dgm:prSet phldrT="[Text]"/>
      <dgm:spPr/>
      <dgm:t>
        <a:bodyPr/>
        <a:lstStyle/>
        <a:p>
          <a:r>
            <a:rPr lang="en-US"/>
            <a:t>Process</a:t>
          </a:r>
        </a:p>
      </dgm:t>
    </dgm:pt>
    <dgm:pt modelId="{F86C1D1E-FCF6-4C77-9E58-9D5E88EB049E}" type="parTrans" cxnId="{966F77EA-FC52-4132-B9AC-87C65A06A5B3}">
      <dgm:prSet/>
      <dgm:spPr/>
      <dgm:t>
        <a:bodyPr/>
        <a:lstStyle/>
        <a:p>
          <a:endParaRPr lang="en-US"/>
        </a:p>
      </dgm:t>
    </dgm:pt>
    <dgm:pt modelId="{04390527-1FAB-4195-A4E7-AEFD4CA43B2F}" type="sibTrans" cxnId="{966F77EA-FC52-4132-B9AC-87C65A06A5B3}">
      <dgm:prSet/>
      <dgm:spPr/>
      <dgm:t>
        <a:bodyPr/>
        <a:lstStyle/>
        <a:p>
          <a:endParaRPr lang="en-US"/>
        </a:p>
      </dgm:t>
    </dgm:pt>
    <dgm:pt modelId="{85F1FB92-FF08-4258-9FDF-4B604583D2BB}">
      <dgm:prSet phldrT="[Text]"/>
      <dgm:spPr/>
      <dgm:t>
        <a:bodyPr/>
        <a:lstStyle/>
        <a:p>
          <a:r>
            <a:rPr lang="en-US"/>
            <a:t>Provide output to server</a:t>
          </a:r>
        </a:p>
      </dgm:t>
    </dgm:pt>
    <dgm:pt modelId="{3FFEF5F6-F646-4B7C-9E68-F18F4E4772D6}" type="parTrans" cxnId="{88CC10AB-9EC3-4FCF-8BCE-0B6D9C62A38C}">
      <dgm:prSet/>
      <dgm:spPr/>
      <dgm:t>
        <a:bodyPr/>
        <a:lstStyle/>
        <a:p>
          <a:endParaRPr lang="en-US"/>
        </a:p>
      </dgm:t>
    </dgm:pt>
    <dgm:pt modelId="{752FFBD4-7B2D-41A5-91B7-B56CAFCC3E58}" type="sibTrans" cxnId="{88CC10AB-9EC3-4FCF-8BCE-0B6D9C62A38C}">
      <dgm:prSet/>
      <dgm:spPr/>
      <dgm:t>
        <a:bodyPr/>
        <a:lstStyle/>
        <a:p>
          <a:endParaRPr lang="en-US"/>
        </a:p>
      </dgm:t>
    </dgm:pt>
    <dgm:pt modelId="{5BB2B979-6D7E-485A-AB98-959BB9E5BCD1}">
      <dgm:prSet phldrT="[Text]"/>
      <dgm:spPr/>
      <dgm:t>
        <a:bodyPr/>
        <a:lstStyle/>
        <a:p>
          <a:r>
            <a:rPr lang="en-US"/>
            <a:t>Take chunk to process </a:t>
          </a:r>
        </a:p>
      </dgm:t>
    </dgm:pt>
    <dgm:pt modelId="{FBB4C58D-7179-40C9-806A-609D51551854}" type="parTrans" cxnId="{DD6F028D-7DC6-4CB5-8BF8-6ED6756795DD}">
      <dgm:prSet/>
      <dgm:spPr/>
      <dgm:t>
        <a:bodyPr/>
        <a:lstStyle/>
        <a:p>
          <a:endParaRPr lang="en-US"/>
        </a:p>
      </dgm:t>
    </dgm:pt>
    <dgm:pt modelId="{4A4822C7-F06D-475F-9A24-4C21FEED4E7B}" type="sibTrans" cxnId="{DD6F028D-7DC6-4CB5-8BF8-6ED6756795DD}">
      <dgm:prSet/>
      <dgm:spPr/>
      <dgm:t>
        <a:bodyPr/>
        <a:lstStyle/>
        <a:p>
          <a:endParaRPr lang="en-US"/>
        </a:p>
      </dgm:t>
    </dgm:pt>
    <dgm:pt modelId="{BF9A535E-F71E-470F-9E71-DD793E76E49A}">
      <dgm:prSet phldrT="[Text]"/>
      <dgm:spPr/>
      <dgm:t>
        <a:bodyPr/>
        <a:lstStyle/>
        <a:p>
          <a:r>
            <a:rPr lang="en-US"/>
            <a:t>Process</a:t>
          </a:r>
        </a:p>
      </dgm:t>
    </dgm:pt>
    <dgm:pt modelId="{8E9F99E2-F701-4B6B-9CBA-FD30CB82A340}" type="parTrans" cxnId="{BD6B41B5-80F5-4FCA-8785-0B1693AE5EF7}">
      <dgm:prSet/>
      <dgm:spPr/>
      <dgm:t>
        <a:bodyPr/>
        <a:lstStyle/>
        <a:p>
          <a:endParaRPr lang="en-US"/>
        </a:p>
      </dgm:t>
    </dgm:pt>
    <dgm:pt modelId="{9689B68F-5AF8-4EAB-A769-C552D5066718}" type="sibTrans" cxnId="{BD6B41B5-80F5-4FCA-8785-0B1693AE5EF7}">
      <dgm:prSet/>
      <dgm:spPr/>
      <dgm:t>
        <a:bodyPr/>
        <a:lstStyle/>
        <a:p>
          <a:endParaRPr lang="en-US"/>
        </a:p>
      </dgm:t>
    </dgm:pt>
    <dgm:pt modelId="{ECA5A168-F143-4517-9FA3-5A8A9092D000}">
      <dgm:prSet phldrT="[Text]"/>
      <dgm:spPr/>
      <dgm:t>
        <a:bodyPr/>
        <a:lstStyle/>
        <a:p>
          <a:r>
            <a:rPr lang="en-US"/>
            <a:t>Provide output to server</a:t>
          </a:r>
        </a:p>
      </dgm:t>
    </dgm:pt>
    <dgm:pt modelId="{D1D84E03-AE41-43AA-9207-519DCEE31831}" type="parTrans" cxnId="{3A80C814-3BAF-43EB-8135-1C2B0841E4AA}">
      <dgm:prSet/>
      <dgm:spPr/>
      <dgm:t>
        <a:bodyPr/>
        <a:lstStyle/>
        <a:p>
          <a:endParaRPr lang="en-US"/>
        </a:p>
      </dgm:t>
    </dgm:pt>
    <dgm:pt modelId="{31A80FA2-7532-4D37-9BC2-6DFA193501FE}" type="sibTrans" cxnId="{3A80C814-3BAF-43EB-8135-1C2B0841E4AA}">
      <dgm:prSet/>
      <dgm:spPr/>
      <dgm:t>
        <a:bodyPr/>
        <a:lstStyle/>
        <a:p>
          <a:endParaRPr lang="en-US"/>
        </a:p>
      </dgm:t>
    </dgm:pt>
    <dgm:pt modelId="{9CCA6979-5C32-4327-8914-37544EE76217}" type="pres">
      <dgm:prSet presAssocID="{43355376-BC29-444B-9DA1-D9318212869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451CA3B-4BB5-4811-88BE-4CDBE30C036F}" type="pres">
      <dgm:prSet presAssocID="{B5958283-8F80-42E9-B874-51DBB4C4D318}" presName="horFlow" presStyleCnt="0"/>
      <dgm:spPr/>
    </dgm:pt>
    <dgm:pt modelId="{CD50B403-BB4C-49D8-A295-4E712C18CACC}" type="pres">
      <dgm:prSet presAssocID="{B5958283-8F80-42E9-B874-51DBB4C4D318}" presName="bigChev" presStyleLbl="node1" presStyleIdx="0" presStyleCnt="3"/>
      <dgm:spPr/>
    </dgm:pt>
    <dgm:pt modelId="{19D285BE-6EFC-496E-824D-E3717904FBD6}" type="pres">
      <dgm:prSet presAssocID="{452091B3-A967-469C-A1E7-6C9E24A255F0}" presName="parTrans" presStyleCnt="0"/>
      <dgm:spPr/>
    </dgm:pt>
    <dgm:pt modelId="{FCCF2B09-D270-4560-AF0B-6F27AFAA0914}" type="pres">
      <dgm:prSet presAssocID="{CF19A860-AFAD-4944-9A3C-6BAF1DC2A24A}" presName="node" presStyleLbl="alignAccFollowNode1" presStyleIdx="0" presStyleCnt="9">
        <dgm:presLayoutVars>
          <dgm:bulletEnabled val="1"/>
        </dgm:presLayoutVars>
      </dgm:prSet>
      <dgm:spPr/>
    </dgm:pt>
    <dgm:pt modelId="{3DBF714A-17C2-49A5-B63F-65815DE4E8E4}" type="pres">
      <dgm:prSet presAssocID="{D6F6FEAC-0186-49D1-A65C-C3377EE6E091}" presName="sibTrans" presStyleCnt="0"/>
      <dgm:spPr/>
    </dgm:pt>
    <dgm:pt modelId="{F6CE4180-68F0-4F52-A202-D605B27CD195}" type="pres">
      <dgm:prSet presAssocID="{BA07929A-E54B-4133-8E71-CDA4987F7E7C}" presName="node" presStyleLbl="alignAccFollowNode1" presStyleIdx="1" presStyleCnt="9">
        <dgm:presLayoutVars>
          <dgm:bulletEnabled val="1"/>
        </dgm:presLayoutVars>
      </dgm:prSet>
      <dgm:spPr/>
    </dgm:pt>
    <dgm:pt modelId="{9091A9B8-E87D-4FA5-B15A-D703EB64DD91}" type="pres">
      <dgm:prSet presAssocID="{E49CA534-2F1A-4A5E-AA9F-3BFE270D79AD}" presName="sibTrans" presStyleCnt="0"/>
      <dgm:spPr/>
    </dgm:pt>
    <dgm:pt modelId="{97D239EA-CA43-4817-8E74-0357A0B9360C}" type="pres">
      <dgm:prSet presAssocID="{05729E4A-A261-43A4-BFB1-D5CDB13780D6}" presName="node" presStyleLbl="alignAccFollowNode1" presStyleIdx="2" presStyleCnt="9">
        <dgm:presLayoutVars>
          <dgm:bulletEnabled val="1"/>
        </dgm:presLayoutVars>
      </dgm:prSet>
      <dgm:spPr/>
    </dgm:pt>
    <dgm:pt modelId="{30E1B61E-E560-4CDA-BF7F-F002890B5C89}" type="pres">
      <dgm:prSet presAssocID="{B5958283-8F80-42E9-B874-51DBB4C4D318}" presName="vSp" presStyleCnt="0"/>
      <dgm:spPr/>
    </dgm:pt>
    <dgm:pt modelId="{69A540A8-C9E2-491A-8D50-B7BA35C8B4B1}" type="pres">
      <dgm:prSet presAssocID="{F2CFAE66-1237-4537-A4C6-FE49AAC0275A}" presName="horFlow" presStyleCnt="0"/>
      <dgm:spPr/>
    </dgm:pt>
    <dgm:pt modelId="{B4F5BC11-98B7-4A52-9B5C-765BBA166CC9}" type="pres">
      <dgm:prSet presAssocID="{F2CFAE66-1237-4537-A4C6-FE49AAC0275A}" presName="bigChev" presStyleLbl="node1" presStyleIdx="1" presStyleCnt="3"/>
      <dgm:spPr/>
    </dgm:pt>
    <dgm:pt modelId="{D8A64E13-0F1F-4860-B24E-9A7C949840E5}" type="pres">
      <dgm:prSet presAssocID="{20CA10ED-E4AC-42F6-A572-9F92587C854D}" presName="parTrans" presStyleCnt="0"/>
      <dgm:spPr/>
    </dgm:pt>
    <dgm:pt modelId="{AD495237-9688-435C-9901-5204700CFE30}" type="pres">
      <dgm:prSet presAssocID="{DD284357-DA67-4FE8-9234-531BBFAC7C20}" presName="node" presStyleLbl="alignAccFollowNode1" presStyleIdx="3" presStyleCnt="9">
        <dgm:presLayoutVars>
          <dgm:bulletEnabled val="1"/>
        </dgm:presLayoutVars>
      </dgm:prSet>
      <dgm:spPr/>
    </dgm:pt>
    <dgm:pt modelId="{2DAE7877-94E8-44C4-892E-67F03CB51064}" type="pres">
      <dgm:prSet presAssocID="{3B24478A-C9E5-4796-A3AC-596162BDC286}" presName="sibTrans" presStyleCnt="0"/>
      <dgm:spPr/>
    </dgm:pt>
    <dgm:pt modelId="{28EADCAE-D695-4E9F-88D7-1CB8E1BD38C8}" type="pres">
      <dgm:prSet presAssocID="{2BDB0569-6232-45CE-A8F3-795E8D4A8B3D}" presName="node" presStyleLbl="alignAccFollowNode1" presStyleIdx="4" presStyleCnt="9">
        <dgm:presLayoutVars>
          <dgm:bulletEnabled val="1"/>
        </dgm:presLayoutVars>
      </dgm:prSet>
      <dgm:spPr/>
    </dgm:pt>
    <dgm:pt modelId="{EAB47E15-ECED-487D-9BF1-2F0E0130D4C1}" type="pres">
      <dgm:prSet presAssocID="{04390527-1FAB-4195-A4E7-AEFD4CA43B2F}" presName="sibTrans" presStyleCnt="0"/>
      <dgm:spPr/>
    </dgm:pt>
    <dgm:pt modelId="{30A209AA-835D-44B9-9C48-5404BE04DA1A}" type="pres">
      <dgm:prSet presAssocID="{85F1FB92-FF08-4258-9FDF-4B604583D2BB}" presName="node" presStyleLbl="alignAccFollowNode1" presStyleIdx="5" presStyleCnt="9">
        <dgm:presLayoutVars>
          <dgm:bulletEnabled val="1"/>
        </dgm:presLayoutVars>
      </dgm:prSet>
      <dgm:spPr/>
    </dgm:pt>
    <dgm:pt modelId="{0C588C0D-4E3A-4818-8D9C-D3ABF8DE12A5}" type="pres">
      <dgm:prSet presAssocID="{F2CFAE66-1237-4537-A4C6-FE49AAC0275A}" presName="vSp" presStyleCnt="0"/>
      <dgm:spPr/>
    </dgm:pt>
    <dgm:pt modelId="{E6F22728-0D90-455D-84F8-08D7F8392506}" type="pres">
      <dgm:prSet presAssocID="{8DA44E85-DAB3-4EA8-A570-686EF9743273}" presName="horFlow" presStyleCnt="0"/>
      <dgm:spPr/>
    </dgm:pt>
    <dgm:pt modelId="{87A784DF-6D29-4BFB-9A5E-1F51B37927FE}" type="pres">
      <dgm:prSet presAssocID="{8DA44E85-DAB3-4EA8-A570-686EF9743273}" presName="bigChev" presStyleLbl="node1" presStyleIdx="2" presStyleCnt="3"/>
      <dgm:spPr/>
    </dgm:pt>
    <dgm:pt modelId="{34A49FA3-9273-4200-A340-53A1C0B74BFD}" type="pres">
      <dgm:prSet presAssocID="{FBB4C58D-7179-40C9-806A-609D51551854}" presName="parTrans" presStyleCnt="0"/>
      <dgm:spPr/>
    </dgm:pt>
    <dgm:pt modelId="{5AF6C456-93F1-40E3-BDE7-A1171CD35C9D}" type="pres">
      <dgm:prSet presAssocID="{5BB2B979-6D7E-485A-AB98-959BB9E5BCD1}" presName="node" presStyleLbl="alignAccFollowNode1" presStyleIdx="6" presStyleCnt="9">
        <dgm:presLayoutVars>
          <dgm:bulletEnabled val="1"/>
        </dgm:presLayoutVars>
      </dgm:prSet>
      <dgm:spPr/>
    </dgm:pt>
    <dgm:pt modelId="{FB7F1EE5-C821-4386-A650-017C0FFCE470}" type="pres">
      <dgm:prSet presAssocID="{4A4822C7-F06D-475F-9A24-4C21FEED4E7B}" presName="sibTrans" presStyleCnt="0"/>
      <dgm:spPr/>
    </dgm:pt>
    <dgm:pt modelId="{54573B9D-46BB-40FD-8B3F-AA482DE5381D}" type="pres">
      <dgm:prSet presAssocID="{BF9A535E-F71E-470F-9E71-DD793E76E49A}" presName="node" presStyleLbl="alignAccFollowNode1" presStyleIdx="7" presStyleCnt="9">
        <dgm:presLayoutVars>
          <dgm:bulletEnabled val="1"/>
        </dgm:presLayoutVars>
      </dgm:prSet>
      <dgm:spPr/>
    </dgm:pt>
    <dgm:pt modelId="{1D4564D6-FB70-4DDA-A60F-053834BB3D7F}" type="pres">
      <dgm:prSet presAssocID="{9689B68F-5AF8-4EAB-A769-C552D5066718}" presName="sibTrans" presStyleCnt="0"/>
      <dgm:spPr/>
    </dgm:pt>
    <dgm:pt modelId="{75CBA180-B196-47B8-950C-601499C6BA61}" type="pres">
      <dgm:prSet presAssocID="{ECA5A168-F143-4517-9FA3-5A8A9092D000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F900DA28-CF16-4A66-9E9F-71EF98EF1B46}" srcId="{B5958283-8F80-42E9-B874-51DBB4C4D318}" destId="{CF19A860-AFAD-4944-9A3C-6BAF1DC2A24A}" srcOrd="0" destOrd="0" parTransId="{452091B3-A967-469C-A1E7-6C9E24A255F0}" sibTransId="{D6F6FEAC-0186-49D1-A65C-C3377EE6E091}"/>
    <dgm:cxn modelId="{17627557-54BB-4FBF-A4F6-67965E0F36FB}" srcId="{B5958283-8F80-42E9-B874-51DBB4C4D318}" destId="{05729E4A-A261-43A4-BFB1-D5CDB13780D6}" srcOrd="2" destOrd="0" parTransId="{98E05C84-4F15-4FA1-8317-890E03EF87B1}" sibTransId="{683737A8-1B90-4ACF-9079-5213B1624F7B}"/>
    <dgm:cxn modelId="{C9800680-1E2A-43D3-A0A3-08736D6441D3}" srcId="{43355376-BC29-444B-9DA1-D9318212869E}" destId="{F2CFAE66-1237-4537-A4C6-FE49AAC0275A}" srcOrd="1" destOrd="0" parTransId="{395E07C2-7910-4411-B3EF-A20A9FC96EB0}" sibTransId="{19DB6DDD-50F2-434B-ABFC-EA9E8CD18B3A}"/>
    <dgm:cxn modelId="{55D088F7-F9AC-4F30-81CA-0816E675CD76}" type="presOf" srcId="{B5958283-8F80-42E9-B874-51DBB4C4D318}" destId="{CD50B403-BB4C-49D8-A295-4E712C18CACC}" srcOrd="0" destOrd="0" presId="urn:microsoft.com/office/officeart/2005/8/layout/lProcess3"/>
    <dgm:cxn modelId="{B39847AE-84BA-4614-B6D1-2E633DA09D76}" type="presOf" srcId="{F2CFAE66-1237-4537-A4C6-FE49AAC0275A}" destId="{B4F5BC11-98B7-4A52-9B5C-765BBA166CC9}" srcOrd="0" destOrd="0" presId="urn:microsoft.com/office/officeart/2005/8/layout/lProcess3"/>
    <dgm:cxn modelId="{38D61E9A-7AC4-4539-B8F7-EE9EAE29A66C}" type="presOf" srcId="{CF19A860-AFAD-4944-9A3C-6BAF1DC2A24A}" destId="{FCCF2B09-D270-4560-AF0B-6F27AFAA0914}" srcOrd="0" destOrd="0" presId="urn:microsoft.com/office/officeart/2005/8/layout/lProcess3"/>
    <dgm:cxn modelId="{EFD184E1-D191-4DC9-9441-103D22F7D4D5}" srcId="{43355376-BC29-444B-9DA1-D9318212869E}" destId="{B5958283-8F80-42E9-B874-51DBB4C4D318}" srcOrd="0" destOrd="0" parTransId="{C1FE2670-89D9-43C1-8115-6AF15733F465}" sibTransId="{2D1399A9-FEE1-4250-ADE2-B519EDC2500D}"/>
    <dgm:cxn modelId="{3A80C814-3BAF-43EB-8135-1C2B0841E4AA}" srcId="{8DA44E85-DAB3-4EA8-A570-686EF9743273}" destId="{ECA5A168-F143-4517-9FA3-5A8A9092D000}" srcOrd="2" destOrd="0" parTransId="{D1D84E03-AE41-43AA-9207-519DCEE31831}" sibTransId="{31A80FA2-7532-4D37-9BC2-6DFA193501FE}"/>
    <dgm:cxn modelId="{716605BA-8AD7-4E9A-862D-9417FDB6416B}" type="presOf" srcId="{BA07929A-E54B-4133-8E71-CDA4987F7E7C}" destId="{F6CE4180-68F0-4F52-A202-D605B27CD195}" srcOrd="0" destOrd="0" presId="urn:microsoft.com/office/officeart/2005/8/layout/lProcess3"/>
    <dgm:cxn modelId="{02B17DB6-F719-4FAA-9DA7-249EE398D161}" type="presOf" srcId="{ECA5A168-F143-4517-9FA3-5A8A9092D000}" destId="{75CBA180-B196-47B8-950C-601499C6BA61}" srcOrd="0" destOrd="0" presId="urn:microsoft.com/office/officeart/2005/8/layout/lProcess3"/>
    <dgm:cxn modelId="{DD6F028D-7DC6-4CB5-8BF8-6ED6756795DD}" srcId="{8DA44E85-DAB3-4EA8-A570-686EF9743273}" destId="{5BB2B979-6D7E-485A-AB98-959BB9E5BCD1}" srcOrd="0" destOrd="0" parTransId="{FBB4C58D-7179-40C9-806A-609D51551854}" sibTransId="{4A4822C7-F06D-475F-9A24-4C21FEED4E7B}"/>
    <dgm:cxn modelId="{F5B0E5E6-3654-4019-A419-ACA19EFC8359}" type="presOf" srcId="{DD284357-DA67-4FE8-9234-531BBFAC7C20}" destId="{AD495237-9688-435C-9901-5204700CFE30}" srcOrd="0" destOrd="0" presId="urn:microsoft.com/office/officeart/2005/8/layout/lProcess3"/>
    <dgm:cxn modelId="{4309D872-4EF9-4A67-86A9-6F39C5D88EC6}" type="presOf" srcId="{2BDB0569-6232-45CE-A8F3-795E8D4A8B3D}" destId="{28EADCAE-D695-4E9F-88D7-1CB8E1BD38C8}" srcOrd="0" destOrd="0" presId="urn:microsoft.com/office/officeart/2005/8/layout/lProcess3"/>
    <dgm:cxn modelId="{B065842A-1695-4958-8E0F-A83DA9DC65DD}" type="presOf" srcId="{5BB2B979-6D7E-485A-AB98-959BB9E5BCD1}" destId="{5AF6C456-93F1-40E3-BDE7-A1171CD35C9D}" srcOrd="0" destOrd="0" presId="urn:microsoft.com/office/officeart/2005/8/layout/lProcess3"/>
    <dgm:cxn modelId="{966F77EA-FC52-4132-B9AC-87C65A06A5B3}" srcId="{F2CFAE66-1237-4537-A4C6-FE49AAC0275A}" destId="{2BDB0569-6232-45CE-A8F3-795E8D4A8B3D}" srcOrd="1" destOrd="0" parTransId="{F86C1D1E-FCF6-4C77-9E58-9D5E88EB049E}" sibTransId="{04390527-1FAB-4195-A4E7-AEFD4CA43B2F}"/>
    <dgm:cxn modelId="{FF609DE3-6768-4255-B2C9-53C74C31A751}" type="presOf" srcId="{8DA44E85-DAB3-4EA8-A570-686EF9743273}" destId="{87A784DF-6D29-4BFB-9A5E-1F51B37927FE}" srcOrd="0" destOrd="0" presId="urn:microsoft.com/office/officeart/2005/8/layout/lProcess3"/>
    <dgm:cxn modelId="{28556C8D-9B5F-4648-9687-3995D769968F}" type="presOf" srcId="{43355376-BC29-444B-9DA1-D9318212869E}" destId="{9CCA6979-5C32-4327-8914-37544EE76217}" srcOrd="0" destOrd="0" presId="urn:microsoft.com/office/officeart/2005/8/layout/lProcess3"/>
    <dgm:cxn modelId="{8A4E27E1-B14C-43AE-ACE3-38FE0FD4E567}" srcId="{F2CFAE66-1237-4537-A4C6-FE49AAC0275A}" destId="{DD284357-DA67-4FE8-9234-531BBFAC7C20}" srcOrd="0" destOrd="0" parTransId="{20CA10ED-E4AC-42F6-A572-9F92587C854D}" sibTransId="{3B24478A-C9E5-4796-A3AC-596162BDC286}"/>
    <dgm:cxn modelId="{88CC10AB-9EC3-4FCF-8BCE-0B6D9C62A38C}" srcId="{F2CFAE66-1237-4537-A4C6-FE49AAC0275A}" destId="{85F1FB92-FF08-4258-9FDF-4B604583D2BB}" srcOrd="2" destOrd="0" parTransId="{3FFEF5F6-F646-4B7C-9E68-F18F4E4772D6}" sibTransId="{752FFBD4-7B2D-41A5-91B7-B56CAFCC3E58}"/>
    <dgm:cxn modelId="{BD6B41B5-80F5-4FCA-8785-0B1693AE5EF7}" srcId="{8DA44E85-DAB3-4EA8-A570-686EF9743273}" destId="{BF9A535E-F71E-470F-9E71-DD793E76E49A}" srcOrd="1" destOrd="0" parTransId="{8E9F99E2-F701-4B6B-9CBA-FD30CB82A340}" sibTransId="{9689B68F-5AF8-4EAB-A769-C552D5066718}"/>
    <dgm:cxn modelId="{B69A2C48-E8CA-4BE2-B130-382F43D94A70}" srcId="{B5958283-8F80-42E9-B874-51DBB4C4D318}" destId="{BA07929A-E54B-4133-8E71-CDA4987F7E7C}" srcOrd="1" destOrd="0" parTransId="{604062E8-C340-4E69-8FDF-18220E912B2A}" sibTransId="{E49CA534-2F1A-4A5E-AA9F-3BFE270D79AD}"/>
    <dgm:cxn modelId="{58680F6F-47FA-4E09-8571-D9108F649B60}" type="presOf" srcId="{85F1FB92-FF08-4258-9FDF-4B604583D2BB}" destId="{30A209AA-835D-44B9-9C48-5404BE04DA1A}" srcOrd="0" destOrd="0" presId="urn:microsoft.com/office/officeart/2005/8/layout/lProcess3"/>
    <dgm:cxn modelId="{45DCF9F7-55C0-490D-B6F9-7D854D1E407E}" type="presOf" srcId="{BF9A535E-F71E-470F-9E71-DD793E76E49A}" destId="{54573B9D-46BB-40FD-8B3F-AA482DE5381D}" srcOrd="0" destOrd="0" presId="urn:microsoft.com/office/officeart/2005/8/layout/lProcess3"/>
    <dgm:cxn modelId="{34D8BEE9-DF23-4DF7-A5D2-F137078ECBE4}" srcId="{43355376-BC29-444B-9DA1-D9318212869E}" destId="{8DA44E85-DAB3-4EA8-A570-686EF9743273}" srcOrd="2" destOrd="0" parTransId="{18383D57-6309-4D70-A53C-2F931BD68679}" sibTransId="{90ADAD01-25C6-45AA-8043-593C25EF45EA}"/>
    <dgm:cxn modelId="{E35793C8-47CE-4CFD-BAFC-BBA23E3EFB36}" type="presOf" srcId="{05729E4A-A261-43A4-BFB1-D5CDB13780D6}" destId="{97D239EA-CA43-4817-8E74-0357A0B9360C}" srcOrd="0" destOrd="0" presId="urn:microsoft.com/office/officeart/2005/8/layout/lProcess3"/>
    <dgm:cxn modelId="{BB9944F6-C5AE-4AEE-A21C-C1101F9A0D82}" type="presParOf" srcId="{9CCA6979-5C32-4327-8914-37544EE76217}" destId="{3451CA3B-4BB5-4811-88BE-4CDBE30C036F}" srcOrd="0" destOrd="0" presId="urn:microsoft.com/office/officeart/2005/8/layout/lProcess3"/>
    <dgm:cxn modelId="{67574F3D-CD47-4537-9CB7-53F67760F9EC}" type="presParOf" srcId="{3451CA3B-4BB5-4811-88BE-4CDBE30C036F}" destId="{CD50B403-BB4C-49D8-A295-4E712C18CACC}" srcOrd="0" destOrd="0" presId="urn:microsoft.com/office/officeart/2005/8/layout/lProcess3"/>
    <dgm:cxn modelId="{69DC6C6E-BA91-4AFB-83F3-EC283B0439D8}" type="presParOf" srcId="{3451CA3B-4BB5-4811-88BE-4CDBE30C036F}" destId="{19D285BE-6EFC-496E-824D-E3717904FBD6}" srcOrd="1" destOrd="0" presId="urn:microsoft.com/office/officeart/2005/8/layout/lProcess3"/>
    <dgm:cxn modelId="{528FD939-BCD4-4EEC-918E-BCAE6FADCC98}" type="presParOf" srcId="{3451CA3B-4BB5-4811-88BE-4CDBE30C036F}" destId="{FCCF2B09-D270-4560-AF0B-6F27AFAA0914}" srcOrd="2" destOrd="0" presId="urn:microsoft.com/office/officeart/2005/8/layout/lProcess3"/>
    <dgm:cxn modelId="{293D9E4B-18D8-419C-B447-D4772C577E3B}" type="presParOf" srcId="{3451CA3B-4BB5-4811-88BE-4CDBE30C036F}" destId="{3DBF714A-17C2-49A5-B63F-65815DE4E8E4}" srcOrd="3" destOrd="0" presId="urn:microsoft.com/office/officeart/2005/8/layout/lProcess3"/>
    <dgm:cxn modelId="{3050E21A-F752-4FC5-A206-E201D4A9481F}" type="presParOf" srcId="{3451CA3B-4BB5-4811-88BE-4CDBE30C036F}" destId="{F6CE4180-68F0-4F52-A202-D605B27CD195}" srcOrd="4" destOrd="0" presId="urn:microsoft.com/office/officeart/2005/8/layout/lProcess3"/>
    <dgm:cxn modelId="{EC129D90-2E60-4A42-9ECA-9C1D38B01E6B}" type="presParOf" srcId="{3451CA3B-4BB5-4811-88BE-4CDBE30C036F}" destId="{9091A9B8-E87D-4FA5-B15A-D703EB64DD91}" srcOrd="5" destOrd="0" presId="urn:microsoft.com/office/officeart/2005/8/layout/lProcess3"/>
    <dgm:cxn modelId="{03477E01-0642-424C-9601-32904AD38FC5}" type="presParOf" srcId="{3451CA3B-4BB5-4811-88BE-4CDBE30C036F}" destId="{97D239EA-CA43-4817-8E74-0357A0B9360C}" srcOrd="6" destOrd="0" presId="urn:microsoft.com/office/officeart/2005/8/layout/lProcess3"/>
    <dgm:cxn modelId="{ADEA5964-142B-4BE4-A397-FD086C1676E4}" type="presParOf" srcId="{9CCA6979-5C32-4327-8914-37544EE76217}" destId="{30E1B61E-E560-4CDA-BF7F-F002890B5C89}" srcOrd="1" destOrd="0" presId="urn:microsoft.com/office/officeart/2005/8/layout/lProcess3"/>
    <dgm:cxn modelId="{12745256-EEC0-4150-99EE-717540BD683A}" type="presParOf" srcId="{9CCA6979-5C32-4327-8914-37544EE76217}" destId="{69A540A8-C9E2-491A-8D50-B7BA35C8B4B1}" srcOrd="2" destOrd="0" presId="urn:microsoft.com/office/officeart/2005/8/layout/lProcess3"/>
    <dgm:cxn modelId="{6E099F46-6401-497B-AF1D-8B25BBA5D84E}" type="presParOf" srcId="{69A540A8-C9E2-491A-8D50-B7BA35C8B4B1}" destId="{B4F5BC11-98B7-4A52-9B5C-765BBA166CC9}" srcOrd="0" destOrd="0" presId="urn:microsoft.com/office/officeart/2005/8/layout/lProcess3"/>
    <dgm:cxn modelId="{6B81DFFD-D031-4C8A-A483-5B5E53417D77}" type="presParOf" srcId="{69A540A8-C9E2-491A-8D50-B7BA35C8B4B1}" destId="{D8A64E13-0F1F-4860-B24E-9A7C949840E5}" srcOrd="1" destOrd="0" presId="urn:microsoft.com/office/officeart/2005/8/layout/lProcess3"/>
    <dgm:cxn modelId="{0244EE5A-A7F1-4C92-A68D-D01BBB91790E}" type="presParOf" srcId="{69A540A8-C9E2-491A-8D50-B7BA35C8B4B1}" destId="{AD495237-9688-435C-9901-5204700CFE30}" srcOrd="2" destOrd="0" presId="urn:microsoft.com/office/officeart/2005/8/layout/lProcess3"/>
    <dgm:cxn modelId="{20EEB609-A23C-451A-A37A-BA5ABA297915}" type="presParOf" srcId="{69A540A8-C9E2-491A-8D50-B7BA35C8B4B1}" destId="{2DAE7877-94E8-44C4-892E-67F03CB51064}" srcOrd="3" destOrd="0" presId="urn:microsoft.com/office/officeart/2005/8/layout/lProcess3"/>
    <dgm:cxn modelId="{55DF2F9B-13CD-4921-85C4-D8F64400DEC4}" type="presParOf" srcId="{69A540A8-C9E2-491A-8D50-B7BA35C8B4B1}" destId="{28EADCAE-D695-4E9F-88D7-1CB8E1BD38C8}" srcOrd="4" destOrd="0" presId="urn:microsoft.com/office/officeart/2005/8/layout/lProcess3"/>
    <dgm:cxn modelId="{762C6B52-8C02-4D7A-B625-5A4D479D0C7F}" type="presParOf" srcId="{69A540A8-C9E2-491A-8D50-B7BA35C8B4B1}" destId="{EAB47E15-ECED-487D-9BF1-2F0E0130D4C1}" srcOrd="5" destOrd="0" presId="urn:microsoft.com/office/officeart/2005/8/layout/lProcess3"/>
    <dgm:cxn modelId="{91EDDD80-D0BB-43F6-9CCA-5CCB7122E6F4}" type="presParOf" srcId="{69A540A8-C9E2-491A-8D50-B7BA35C8B4B1}" destId="{30A209AA-835D-44B9-9C48-5404BE04DA1A}" srcOrd="6" destOrd="0" presId="urn:microsoft.com/office/officeart/2005/8/layout/lProcess3"/>
    <dgm:cxn modelId="{8C273E12-A606-4E4E-9E1B-612583F7D6F6}" type="presParOf" srcId="{9CCA6979-5C32-4327-8914-37544EE76217}" destId="{0C588C0D-4E3A-4818-8D9C-D3ABF8DE12A5}" srcOrd="3" destOrd="0" presId="urn:microsoft.com/office/officeart/2005/8/layout/lProcess3"/>
    <dgm:cxn modelId="{5F27588D-3BD9-44FA-A76E-B3E9C342677E}" type="presParOf" srcId="{9CCA6979-5C32-4327-8914-37544EE76217}" destId="{E6F22728-0D90-455D-84F8-08D7F8392506}" srcOrd="4" destOrd="0" presId="urn:microsoft.com/office/officeart/2005/8/layout/lProcess3"/>
    <dgm:cxn modelId="{42E42F02-2C6F-43B8-9A32-1650500FEB97}" type="presParOf" srcId="{E6F22728-0D90-455D-84F8-08D7F8392506}" destId="{87A784DF-6D29-4BFB-9A5E-1F51B37927FE}" srcOrd="0" destOrd="0" presId="urn:microsoft.com/office/officeart/2005/8/layout/lProcess3"/>
    <dgm:cxn modelId="{18C955A7-6C63-4681-976E-EEE9F9E87247}" type="presParOf" srcId="{E6F22728-0D90-455D-84F8-08D7F8392506}" destId="{34A49FA3-9273-4200-A340-53A1C0B74BFD}" srcOrd="1" destOrd="0" presId="urn:microsoft.com/office/officeart/2005/8/layout/lProcess3"/>
    <dgm:cxn modelId="{0F577606-5001-495D-AF42-7CECB73CFF44}" type="presParOf" srcId="{E6F22728-0D90-455D-84F8-08D7F8392506}" destId="{5AF6C456-93F1-40E3-BDE7-A1171CD35C9D}" srcOrd="2" destOrd="0" presId="urn:microsoft.com/office/officeart/2005/8/layout/lProcess3"/>
    <dgm:cxn modelId="{AF2D3E77-F1B7-403F-9BA6-B21575376159}" type="presParOf" srcId="{E6F22728-0D90-455D-84F8-08D7F8392506}" destId="{FB7F1EE5-C821-4386-A650-017C0FFCE470}" srcOrd="3" destOrd="0" presId="urn:microsoft.com/office/officeart/2005/8/layout/lProcess3"/>
    <dgm:cxn modelId="{CC76E4B7-E517-406A-8481-1CDD9D8CEAD7}" type="presParOf" srcId="{E6F22728-0D90-455D-84F8-08D7F8392506}" destId="{54573B9D-46BB-40FD-8B3F-AA482DE5381D}" srcOrd="4" destOrd="0" presId="urn:microsoft.com/office/officeart/2005/8/layout/lProcess3"/>
    <dgm:cxn modelId="{47688E0C-8359-4E7D-B193-B5F8BB1B8320}" type="presParOf" srcId="{E6F22728-0D90-455D-84F8-08D7F8392506}" destId="{1D4564D6-FB70-4DDA-A60F-053834BB3D7F}" srcOrd="5" destOrd="0" presId="urn:microsoft.com/office/officeart/2005/8/layout/lProcess3"/>
    <dgm:cxn modelId="{236524E1-A815-4D6C-9CD6-03D2277FA407}" type="presParOf" srcId="{E6F22728-0D90-455D-84F8-08D7F8392506}" destId="{75CBA180-B196-47B8-950C-601499C6BA61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BEC50-132E-4B24-ACEE-DA57078B8789}">
      <dsp:nvSpPr>
        <dsp:cNvPr id="0" name=""/>
        <dsp:cNvSpPr/>
      </dsp:nvSpPr>
      <dsp:spPr>
        <a:xfrm>
          <a:off x="0" y="0"/>
          <a:ext cx="947446" cy="137721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B3F5-33F1-4303-AF00-DEF4D11AA0F8}">
      <dsp:nvSpPr>
        <dsp:cNvPr id="0" name=""/>
        <dsp:cNvSpPr/>
      </dsp:nvSpPr>
      <dsp:spPr>
        <a:xfrm>
          <a:off x="0" y="1594777"/>
          <a:ext cx="1056132" cy="230680"/>
        </a:xfrm>
        <a:prstGeom prst="rect">
          <a:avLst/>
        </a:prstGeom>
        <a:noFill/>
        <a:ln w="381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ysClr val="windowText" lastClr="000000"/>
              </a:solidFill>
            </a:rPr>
            <a:t>SERVER</a:t>
          </a:r>
        </a:p>
      </dsp:txBody>
      <dsp:txXfrm>
        <a:off x="0" y="1594777"/>
        <a:ext cx="1056132" cy="230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DFD92-4DE8-4AE4-9E31-D2D298C52E2B}">
      <dsp:nvSpPr>
        <dsp:cNvPr id="0" name=""/>
        <dsp:cNvSpPr/>
      </dsp:nvSpPr>
      <dsp:spPr>
        <a:xfrm rot="5400000">
          <a:off x="-109900" y="111133"/>
          <a:ext cx="732671" cy="5128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THREAD1</a:t>
          </a:r>
        </a:p>
      </dsp:txBody>
      <dsp:txXfrm rot="-5400000">
        <a:off x="1" y="257667"/>
        <a:ext cx="512870" cy="219801"/>
      </dsp:txXfrm>
    </dsp:sp>
    <dsp:sp modelId="{CD7F5310-1416-4D63-900E-70400CFFB034}">
      <dsp:nvSpPr>
        <dsp:cNvPr id="0" name=""/>
        <dsp:cNvSpPr/>
      </dsp:nvSpPr>
      <dsp:spPr>
        <a:xfrm rot="5400000">
          <a:off x="1618516" y="-1104413"/>
          <a:ext cx="476236" cy="26875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 Chunk 1  To Client1</a:t>
          </a:r>
        </a:p>
      </dsp:txBody>
      <dsp:txXfrm rot="-5400000">
        <a:off x="512870" y="24481"/>
        <a:ext cx="2664281" cy="429740"/>
      </dsp:txXfrm>
    </dsp:sp>
    <dsp:sp modelId="{ABFBA4B8-5929-43AA-8BE6-D46D2FBF7CD0}">
      <dsp:nvSpPr>
        <dsp:cNvPr id="0" name=""/>
        <dsp:cNvSpPr/>
      </dsp:nvSpPr>
      <dsp:spPr>
        <a:xfrm rot="5400000">
          <a:off x="-109900" y="619864"/>
          <a:ext cx="732671" cy="5128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THREAD 2</a:t>
          </a:r>
        </a:p>
      </dsp:txBody>
      <dsp:txXfrm rot="-5400000">
        <a:off x="1" y="766398"/>
        <a:ext cx="512870" cy="219801"/>
      </dsp:txXfrm>
    </dsp:sp>
    <dsp:sp modelId="{E7BD6056-A651-4366-99D2-AC85B6AAA0BB}">
      <dsp:nvSpPr>
        <dsp:cNvPr id="0" name=""/>
        <dsp:cNvSpPr/>
      </dsp:nvSpPr>
      <dsp:spPr>
        <a:xfrm rot="5400000">
          <a:off x="1618516" y="-595682"/>
          <a:ext cx="476236" cy="26875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 Chunk 2 To Client2</a:t>
          </a:r>
        </a:p>
      </dsp:txBody>
      <dsp:txXfrm rot="-5400000">
        <a:off x="512870" y="533212"/>
        <a:ext cx="2664281" cy="429740"/>
      </dsp:txXfrm>
    </dsp:sp>
    <dsp:sp modelId="{28C38636-B2CE-4BF1-9E19-0EF7E24EA9E9}">
      <dsp:nvSpPr>
        <dsp:cNvPr id="0" name=""/>
        <dsp:cNvSpPr/>
      </dsp:nvSpPr>
      <dsp:spPr>
        <a:xfrm rot="5400000">
          <a:off x="-109900" y="1129829"/>
          <a:ext cx="732671" cy="5128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THREAD N</a:t>
          </a:r>
        </a:p>
      </dsp:txBody>
      <dsp:txXfrm rot="-5400000">
        <a:off x="1" y="1276363"/>
        <a:ext cx="512870" cy="219801"/>
      </dsp:txXfrm>
    </dsp:sp>
    <dsp:sp modelId="{D6236564-843C-48A4-88A3-EE0D23650DA8}">
      <dsp:nvSpPr>
        <dsp:cNvPr id="0" name=""/>
        <dsp:cNvSpPr/>
      </dsp:nvSpPr>
      <dsp:spPr>
        <a:xfrm rot="5400000">
          <a:off x="1618391" y="-86825"/>
          <a:ext cx="476486" cy="26875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 Chunk N To Client N</a:t>
          </a:r>
        </a:p>
      </dsp:txBody>
      <dsp:txXfrm rot="-5400000">
        <a:off x="512870" y="1041956"/>
        <a:ext cx="2664269" cy="429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0B403-BB4C-49D8-A295-4E712C18CACC}">
      <dsp:nvSpPr>
        <dsp:cNvPr id="0" name=""/>
        <dsp:cNvSpPr/>
      </dsp:nvSpPr>
      <dsp:spPr>
        <a:xfrm>
          <a:off x="2324" y="437027"/>
          <a:ext cx="1192336" cy="476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Connect to server</a:t>
          </a:r>
        </a:p>
      </dsp:txBody>
      <dsp:txXfrm>
        <a:off x="240791" y="437027"/>
        <a:ext cx="715402" cy="476934"/>
      </dsp:txXfrm>
    </dsp:sp>
    <dsp:sp modelId="{FCCF2B09-D270-4560-AF0B-6F27AFAA0914}">
      <dsp:nvSpPr>
        <dsp:cNvPr id="0" name=""/>
        <dsp:cNvSpPr/>
      </dsp:nvSpPr>
      <dsp:spPr>
        <a:xfrm>
          <a:off x="1039656" y="477566"/>
          <a:ext cx="989639" cy="3958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Take chunk to process </a:t>
          </a:r>
        </a:p>
      </dsp:txBody>
      <dsp:txXfrm>
        <a:off x="1237584" y="477566"/>
        <a:ext cx="593784" cy="395855"/>
      </dsp:txXfrm>
    </dsp:sp>
    <dsp:sp modelId="{F6CE4180-68F0-4F52-A202-D605B27CD195}">
      <dsp:nvSpPr>
        <dsp:cNvPr id="0" name=""/>
        <dsp:cNvSpPr/>
      </dsp:nvSpPr>
      <dsp:spPr>
        <a:xfrm>
          <a:off x="1890746" y="477566"/>
          <a:ext cx="989639" cy="3958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Process</a:t>
          </a:r>
        </a:p>
      </dsp:txBody>
      <dsp:txXfrm>
        <a:off x="2088674" y="477566"/>
        <a:ext cx="593784" cy="395855"/>
      </dsp:txXfrm>
    </dsp:sp>
    <dsp:sp modelId="{97D239EA-CA43-4817-8E74-0357A0B9360C}">
      <dsp:nvSpPr>
        <dsp:cNvPr id="0" name=""/>
        <dsp:cNvSpPr/>
      </dsp:nvSpPr>
      <dsp:spPr>
        <a:xfrm>
          <a:off x="2741836" y="477566"/>
          <a:ext cx="989639" cy="3958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Provide output to server</a:t>
          </a:r>
        </a:p>
      </dsp:txBody>
      <dsp:txXfrm>
        <a:off x="2939764" y="477566"/>
        <a:ext cx="593784" cy="395855"/>
      </dsp:txXfrm>
    </dsp:sp>
    <dsp:sp modelId="{B4F5BC11-98B7-4A52-9B5C-765BBA166CC9}">
      <dsp:nvSpPr>
        <dsp:cNvPr id="0" name=""/>
        <dsp:cNvSpPr/>
      </dsp:nvSpPr>
      <dsp:spPr>
        <a:xfrm>
          <a:off x="2324" y="980732"/>
          <a:ext cx="1192336" cy="476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Connect to server</a:t>
          </a:r>
        </a:p>
      </dsp:txBody>
      <dsp:txXfrm>
        <a:off x="240791" y="980732"/>
        <a:ext cx="715402" cy="476934"/>
      </dsp:txXfrm>
    </dsp:sp>
    <dsp:sp modelId="{AD495237-9688-435C-9901-5204700CFE30}">
      <dsp:nvSpPr>
        <dsp:cNvPr id="0" name=""/>
        <dsp:cNvSpPr/>
      </dsp:nvSpPr>
      <dsp:spPr>
        <a:xfrm>
          <a:off x="1039656" y="1021272"/>
          <a:ext cx="989639" cy="3958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Take chunk to process </a:t>
          </a:r>
        </a:p>
      </dsp:txBody>
      <dsp:txXfrm>
        <a:off x="1237584" y="1021272"/>
        <a:ext cx="593784" cy="395855"/>
      </dsp:txXfrm>
    </dsp:sp>
    <dsp:sp modelId="{28EADCAE-D695-4E9F-88D7-1CB8E1BD38C8}">
      <dsp:nvSpPr>
        <dsp:cNvPr id="0" name=""/>
        <dsp:cNvSpPr/>
      </dsp:nvSpPr>
      <dsp:spPr>
        <a:xfrm>
          <a:off x="1890746" y="1021272"/>
          <a:ext cx="989639" cy="3958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Process</a:t>
          </a:r>
        </a:p>
      </dsp:txBody>
      <dsp:txXfrm>
        <a:off x="2088674" y="1021272"/>
        <a:ext cx="593784" cy="395855"/>
      </dsp:txXfrm>
    </dsp:sp>
    <dsp:sp modelId="{30A209AA-835D-44B9-9C48-5404BE04DA1A}">
      <dsp:nvSpPr>
        <dsp:cNvPr id="0" name=""/>
        <dsp:cNvSpPr/>
      </dsp:nvSpPr>
      <dsp:spPr>
        <a:xfrm>
          <a:off x="2741836" y="1021272"/>
          <a:ext cx="989639" cy="3958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Provide output to server</a:t>
          </a:r>
        </a:p>
      </dsp:txBody>
      <dsp:txXfrm>
        <a:off x="2939764" y="1021272"/>
        <a:ext cx="593784" cy="395855"/>
      </dsp:txXfrm>
    </dsp:sp>
    <dsp:sp modelId="{87A784DF-6D29-4BFB-9A5E-1F51B37927FE}">
      <dsp:nvSpPr>
        <dsp:cNvPr id="0" name=""/>
        <dsp:cNvSpPr/>
      </dsp:nvSpPr>
      <dsp:spPr>
        <a:xfrm>
          <a:off x="2324" y="1524438"/>
          <a:ext cx="1192336" cy="476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Connect to server</a:t>
          </a:r>
        </a:p>
      </dsp:txBody>
      <dsp:txXfrm>
        <a:off x="240791" y="1524438"/>
        <a:ext cx="715402" cy="476934"/>
      </dsp:txXfrm>
    </dsp:sp>
    <dsp:sp modelId="{5AF6C456-93F1-40E3-BDE7-A1171CD35C9D}">
      <dsp:nvSpPr>
        <dsp:cNvPr id="0" name=""/>
        <dsp:cNvSpPr/>
      </dsp:nvSpPr>
      <dsp:spPr>
        <a:xfrm>
          <a:off x="1039656" y="1564977"/>
          <a:ext cx="989639" cy="3958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Take chunk to process </a:t>
          </a:r>
        </a:p>
      </dsp:txBody>
      <dsp:txXfrm>
        <a:off x="1237584" y="1564977"/>
        <a:ext cx="593784" cy="395855"/>
      </dsp:txXfrm>
    </dsp:sp>
    <dsp:sp modelId="{54573B9D-46BB-40FD-8B3F-AA482DE5381D}">
      <dsp:nvSpPr>
        <dsp:cNvPr id="0" name=""/>
        <dsp:cNvSpPr/>
      </dsp:nvSpPr>
      <dsp:spPr>
        <a:xfrm>
          <a:off x="1890746" y="1564977"/>
          <a:ext cx="989639" cy="3958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Process</a:t>
          </a:r>
        </a:p>
      </dsp:txBody>
      <dsp:txXfrm>
        <a:off x="2088674" y="1564977"/>
        <a:ext cx="593784" cy="395855"/>
      </dsp:txXfrm>
    </dsp:sp>
    <dsp:sp modelId="{75CBA180-B196-47B8-950C-601499C6BA61}">
      <dsp:nvSpPr>
        <dsp:cNvPr id="0" name=""/>
        <dsp:cNvSpPr/>
      </dsp:nvSpPr>
      <dsp:spPr>
        <a:xfrm>
          <a:off x="2741836" y="1564977"/>
          <a:ext cx="989639" cy="39585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Provide output to server</a:t>
          </a:r>
        </a:p>
      </dsp:txBody>
      <dsp:txXfrm>
        <a:off x="2939764" y="1564977"/>
        <a:ext cx="593784" cy="395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4CB92-C1AF-4899-8964-683CBC5B79D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7712C-FA8A-4311-BDBB-30B3E13C1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0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7712C-FA8A-4311-BDBB-30B3E13C11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7712C-FA8A-4311-BDBB-30B3E13C11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081364-973D-4E50-89DC-D08CDD1B5F1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E3A62CA-22F7-4AB8-ADEC-6105545ED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3434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Santosh Pandey</a:t>
            </a:r>
          </a:p>
          <a:p>
            <a:r>
              <a:rPr lang="en-US" dirty="0">
                <a:solidFill>
                  <a:schemeClr val="tx1"/>
                </a:solidFill>
              </a:rPr>
              <a:t>Ram Sharan Chaulagain</a:t>
            </a:r>
          </a:p>
          <a:p>
            <a:r>
              <a:rPr lang="en-US" dirty="0">
                <a:solidFill>
                  <a:schemeClr val="tx1"/>
                </a:solidFill>
              </a:rPr>
              <a:t>Prakash Gyawali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COMPUTING USING CLUSTER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3581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 </a:t>
            </a:r>
            <a:r>
              <a:rPr lang="en-US" sz="2000"/>
              <a:t>supercomputer( HYPE -2 )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114800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Supervisor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Prof. Dr. Subarna Shakya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3352800"/>
          </a:xfrm>
        </p:spPr>
        <p:txBody>
          <a:bodyPr/>
          <a:lstStyle/>
          <a:p>
            <a:pPr algn="ctr"/>
            <a:r>
              <a:rPr lang="en-US" dirty="0"/>
              <a:t>Not An Application But Self designed High Performance Computing Architecure And Cluster Network</a:t>
            </a:r>
          </a:p>
        </p:txBody>
      </p:sp>
    </p:spTree>
    <p:extLst>
      <p:ext uri="{BB962C8B-B14F-4D97-AF65-F5344CB8AC3E}">
        <p14:creationId xmlns:p14="http://schemas.microsoft.com/office/powerpoint/2010/main" val="194429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r>
              <a:rPr lang="en-US" dirty="0"/>
              <a:t>Network Architecture</a:t>
            </a:r>
          </a:p>
          <a:p>
            <a:r>
              <a:rPr lang="en-US" dirty="0"/>
              <a:t>Multicore Computers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71293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6200"/>
            <a:ext cx="8229600" cy="1219200"/>
          </a:xfrm>
        </p:spPr>
        <p:txBody>
          <a:bodyPr/>
          <a:lstStyle/>
          <a:p>
            <a:r>
              <a:rPr dirty="0"/>
              <a:t>SYSTEM DESIGN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74286"/>
            <a:ext cx="8568667" cy="49075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SIMD (Single Instruction Multiple Data)</a:t>
            </a:r>
          </a:p>
          <a:p>
            <a:r>
              <a:rPr lang="en-US" dirty="0"/>
              <a:t>MIMD (Multiple Instruction Multiple Data)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Parallelism Supported By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4779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application don’t have same parallelism model</a:t>
            </a:r>
          </a:p>
          <a:p>
            <a:r>
              <a:rPr lang="en-US" dirty="0"/>
              <a:t>Specific Applications must be programmed</a:t>
            </a:r>
          </a:p>
          <a:p>
            <a:r>
              <a:rPr lang="en-US" dirty="0"/>
              <a:t>Extend Methods of our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511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1.PNG"/>
          <p:cNvPicPr>
            <a:picLocks noGrp="1" noChangeAspect="1"/>
          </p:cNvPicPr>
          <p:nvPr>
            <p:ph idx="1"/>
          </p:nvPr>
        </p:nvPicPr>
        <p:blipFill>
          <a:blip r:embed="rId2"/>
          <a:srcRect b="10889"/>
          <a:stretch>
            <a:fillRect/>
          </a:stretch>
        </p:blipFill>
        <p:spPr>
          <a:xfrm>
            <a:off x="457200" y="2133600"/>
            <a:ext cx="8068521" cy="41986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6858000" cy="49613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Computational Model</a:t>
            </a:r>
          </a:p>
        </p:txBody>
      </p:sp>
    </p:spTree>
    <p:extLst>
      <p:ext uri="{BB962C8B-B14F-4D97-AF65-F5344CB8AC3E}">
        <p14:creationId xmlns:p14="http://schemas.microsoft.com/office/powerpoint/2010/main" val="117145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Worker Addition and Reduction</a:t>
            </a:r>
          </a:p>
          <a:p>
            <a:r>
              <a:rPr lang="en-US" dirty="0"/>
              <a:t>Fault Tolerant </a:t>
            </a:r>
          </a:p>
          <a:p>
            <a:r>
              <a:rPr lang="en-US" dirty="0"/>
              <a:t>Scalable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OUR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7264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219200"/>
          </a:xfrm>
        </p:spPr>
        <p:txBody>
          <a:bodyPr/>
          <a:lstStyle/>
          <a:p>
            <a:pPr algn="ctr"/>
            <a:r>
              <a:rPr lang="en-US" dirty="0"/>
              <a:t>Platform Independent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2286000"/>
            <a:ext cx="5400675" cy="41529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62037"/>
            <a:ext cx="24620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 Topology</a:t>
            </a:r>
          </a:p>
        </p:txBody>
      </p:sp>
    </p:spTree>
    <p:extLst>
      <p:ext uri="{BB962C8B-B14F-4D97-AF65-F5344CB8AC3E}">
        <p14:creationId xmlns:p14="http://schemas.microsoft.com/office/powerpoint/2010/main" val="330247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219200"/>
            <a:ext cx="845507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“HIGH PERFORMANCE </a:t>
            </a:r>
          </a:p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COMPUTING  </a:t>
            </a:r>
          </a:p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 THE </a:t>
            </a:r>
          </a:p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NEED  OF </a:t>
            </a:r>
          </a:p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FUTURE  TECHNOLOGY”</a:t>
            </a:r>
          </a:p>
        </p:txBody>
      </p:sp>
    </p:spTree>
    <p:extLst>
      <p:ext uri="{BB962C8B-B14F-4D97-AF65-F5344CB8AC3E}">
        <p14:creationId xmlns:p14="http://schemas.microsoft.com/office/powerpoint/2010/main" val="64354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Working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5440297" cy="43024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7391400" cy="1600200"/>
          </a:xfrm>
        </p:spPr>
        <p:txBody>
          <a:bodyPr/>
          <a:lstStyle/>
          <a:p>
            <a:r>
              <a:rPr lang="en-US" dirty="0"/>
              <a:t>Server Thread for each Worker at Server side</a:t>
            </a:r>
          </a:p>
          <a:p>
            <a:r>
              <a:rPr lang="en-US" dirty="0"/>
              <a:t>New Process for each Worker at Client side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Model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228600" y="3429000"/>
          <a:ext cx="1371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1371600" y="3352800"/>
          <a:ext cx="32004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5212307" y="2785951"/>
          <a:ext cx="37338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16001" r="28000" b="19999"/>
          <a:stretch/>
        </p:blipFill>
        <p:spPr>
          <a:xfrm>
            <a:off x="4648200" y="3159457"/>
            <a:ext cx="457200" cy="645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16001" r="28000" b="19999"/>
          <a:stretch/>
        </p:blipFill>
        <p:spPr>
          <a:xfrm>
            <a:off x="4648200" y="3867469"/>
            <a:ext cx="457200" cy="645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16001" r="28000" b="19999"/>
          <a:stretch/>
        </p:blipFill>
        <p:spPr>
          <a:xfrm>
            <a:off x="4648200" y="4578892"/>
            <a:ext cx="457200" cy="6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thousands of flops operations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for finding the value of Pi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799"/>
            <a:ext cx="4953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0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 AND ANALYSIS</a:t>
            </a:r>
          </a:p>
        </p:txBody>
      </p:sp>
    </p:spTree>
    <p:extLst>
      <p:ext uri="{BB962C8B-B14F-4D97-AF65-F5344CB8AC3E}">
        <p14:creationId xmlns:p14="http://schemas.microsoft.com/office/powerpoint/2010/main" val="371975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79452230"/>
              </p:ext>
            </p:extLst>
          </p:nvPr>
        </p:nvGraphicFramePr>
        <p:xfrm>
          <a:off x="435428" y="1371600"/>
          <a:ext cx="8251371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4024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ANALYSIS(contd..)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396502"/>
              </p:ext>
            </p:extLst>
          </p:nvPr>
        </p:nvGraphicFramePr>
        <p:xfrm>
          <a:off x="609600" y="1524000"/>
          <a:ext cx="8077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506142" y="6096000"/>
            <a:ext cx="45068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 : Exponential Speedup</a:t>
            </a:r>
          </a:p>
        </p:txBody>
      </p:sp>
    </p:spTree>
    <p:extLst>
      <p:ext uri="{BB962C8B-B14F-4D97-AF65-F5344CB8AC3E}">
        <p14:creationId xmlns:p14="http://schemas.microsoft.com/office/powerpoint/2010/main" val="1355419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ANALYSIS(contd..)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309340"/>
              </p:ext>
            </p:extLst>
          </p:nvPr>
        </p:nvGraphicFramePr>
        <p:xfrm>
          <a:off x="4876800" y="1905000"/>
          <a:ext cx="4114800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Content Placeholder 3" descr="amdhals la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" y="1905000"/>
            <a:ext cx="4724400" cy="377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7103" y="5934670"/>
            <a:ext cx="4884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heory    vs.    Practical Data</a:t>
            </a:r>
          </a:p>
        </p:txBody>
      </p:sp>
    </p:spTree>
    <p:extLst>
      <p:ext uri="{BB962C8B-B14F-4D97-AF65-F5344CB8AC3E}">
        <p14:creationId xmlns:p14="http://schemas.microsoft.com/office/powerpoint/2010/main" val="390082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official data for comparing</a:t>
            </a:r>
          </a:p>
          <a:p>
            <a:endParaRPr lang="en-US"/>
          </a:p>
          <a:p>
            <a:r>
              <a:rPr lang="en-US" dirty="0"/>
              <a:t>Probably the fastest in Nepal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in Nepal</a:t>
            </a:r>
          </a:p>
        </p:txBody>
      </p:sp>
    </p:spTree>
    <p:extLst>
      <p:ext uri="{BB962C8B-B14F-4D97-AF65-F5344CB8AC3E}">
        <p14:creationId xmlns:p14="http://schemas.microsoft.com/office/powerpoint/2010/main" val="2896503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  <a:p>
            <a:r>
              <a:rPr lang="en-US" dirty="0"/>
              <a:t>Data Mining</a:t>
            </a:r>
          </a:p>
          <a:p>
            <a:r>
              <a:rPr lang="en-US" dirty="0"/>
              <a:t>Weather Forecasting</a:t>
            </a:r>
          </a:p>
          <a:p>
            <a:r>
              <a:rPr lang="en-US" dirty="0"/>
              <a:t>Research</a:t>
            </a:r>
          </a:p>
          <a:p>
            <a:r>
              <a:rPr lang="en-US" dirty="0"/>
              <a:t>Artificial Intelligence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8377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13130"/>
            <a:ext cx="6248400" cy="6871130"/>
          </a:xfrm>
        </p:spPr>
      </p:pic>
    </p:spTree>
    <p:extLst>
      <p:ext uri="{BB962C8B-B14F-4D97-AF65-F5344CB8AC3E}">
        <p14:creationId xmlns:p14="http://schemas.microsoft.com/office/powerpoint/2010/main" val="415470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243186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 IS JUST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3876669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"/>
            <a:ext cx="7543800" cy="6248400"/>
          </a:xfrm>
        </p:spPr>
      </p:pic>
    </p:spTree>
    <p:extLst>
      <p:ext uri="{BB962C8B-B14F-4D97-AF65-F5344CB8AC3E}">
        <p14:creationId xmlns:p14="http://schemas.microsoft.com/office/powerpoint/2010/main" val="2753732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97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0"/>
            <a:ext cx="9122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Not comparable with bigger super computer due to less nodes</a:t>
            </a:r>
          </a:p>
          <a:p>
            <a:r>
              <a:rPr lang="en-US" dirty="0"/>
              <a:t>Extension of Architecture library to define new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407702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Supporting Complex Computations</a:t>
            </a:r>
          </a:p>
          <a:p>
            <a:r>
              <a:rPr lang="en-US" dirty="0"/>
              <a:t>Inter-process Communication for dependent tasks</a:t>
            </a:r>
          </a:p>
          <a:p>
            <a:r>
              <a:rPr lang="en-US" dirty="0"/>
              <a:t>Implementing GPU for Computation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725694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Websites:</a:t>
            </a:r>
          </a:p>
          <a:p>
            <a:pPr lvl="0"/>
            <a:r>
              <a:rPr lang="en-US" dirty="0"/>
              <a:t>Don Berker. Robert G. Brown. Greg Lindahl. Forrest Hoffman. Putchong Uthayopas. Kragen Sitaker. </a:t>
            </a:r>
            <a:r>
              <a:rPr lang="en-US" i="1" dirty="0"/>
              <a:t>Frequently Asked Questions</a:t>
            </a:r>
            <a:r>
              <a:rPr lang="en-US" dirty="0"/>
              <a:t> [Online]. Available: http://www.beowulf.org/overview.faq.html</a:t>
            </a:r>
          </a:p>
          <a:p>
            <a:pPr lvl="0"/>
            <a:r>
              <a:rPr lang="en-US" dirty="0"/>
              <a:t>Technopedia. Computer Cluster [Online]. Available: http://www.technopedia.com/definition/6581/computer-cluster</a:t>
            </a:r>
          </a:p>
          <a:p>
            <a:pPr lvl="0"/>
            <a:r>
              <a:rPr lang="en-US" dirty="0"/>
              <a:t>Dr. Wu-chun. Feng. (2015). </a:t>
            </a:r>
            <a:r>
              <a:rPr lang="en-US" i="1" dirty="0"/>
              <a:t>The Green500 list- November 2015 </a:t>
            </a:r>
            <a:r>
              <a:rPr lang="en-US" dirty="0"/>
              <a:t>[Online]. Available: http://www.green500/list/green201511</a:t>
            </a:r>
          </a:p>
          <a:p>
            <a:pPr marL="0" indent="0">
              <a:buNone/>
            </a:pPr>
            <a:r>
              <a:rPr lang="en-US" dirty="0"/>
              <a:t>Books:</a:t>
            </a:r>
          </a:p>
          <a:p>
            <a:pPr lvl="0"/>
            <a:r>
              <a:rPr lang="en-US" dirty="0"/>
              <a:t>Shiflet, </a:t>
            </a:r>
            <a:r>
              <a:rPr lang="en-US" i="1" dirty="0"/>
              <a:t>Introduction to Computational Science: Modeling and Simulation for Sciences</a:t>
            </a:r>
            <a:r>
              <a:rPr lang="en-US" dirty="0"/>
              <a:t>, Princeton University Press, 2014.</a:t>
            </a:r>
          </a:p>
          <a:p>
            <a:pPr lvl="0"/>
            <a:r>
              <a:rPr lang="en-US" dirty="0"/>
              <a:t>Kumar, Lenina, </a:t>
            </a:r>
            <a:r>
              <a:rPr lang="en-US" i="1" dirty="0"/>
              <a:t>MATLAB: Easy Way to Learning, </a:t>
            </a:r>
            <a:r>
              <a:rPr lang="en-US" dirty="0"/>
              <a:t>PHI Learning, 2016.</a:t>
            </a:r>
          </a:p>
          <a:p>
            <a:pPr lvl="0"/>
            <a:r>
              <a:rPr lang="en-US" dirty="0"/>
              <a:t>Etter, </a:t>
            </a:r>
            <a:r>
              <a:rPr lang="en-US" i="1" dirty="0"/>
              <a:t>Introduction to MATLAB, </a:t>
            </a:r>
            <a:r>
              <a:rPr lang="en-US" dirty="0"/>
              <a:t>Prentice Hall, 2015</a:t>
            </a:r>
          </a:p>
          <a:p>
            <a:pPr lvl="0"/>
            <a:r>
              <a:rPr lang="en-US" dirty="0"/>
              <a:t>Lemay Laura, Charles L. Perkins, </a:t>
            </a:r>
            <a:r>
              <a:rPr lang="en-US" i="1" dirty="0"/>
              <a:t>Teach Yourself Java in 21 Days, </a:t>
            </a:r>
            <a:r>
              <a:rPr lang="en-US" dirty="0"/>
              <a:t>Samsnet, 1996.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BIBLIOGRAPHY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8" y="1572990"/>
            <a:ext cx="7488702" cy="38372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</a:p>
        </p:txBody>
      </p:sp>
    </p:spTree>
    <p:extLst>
      <p:ext uri="{BB962C8B-B14F-4D97-AF65-F5344CB8AC3E}">
        <p14:creationId xmlns:p14="http://schemas.microsoft.com/office/powerpoint/2010/main" val="214926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eowulf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09" b="21791"/>
          <a:stretch/>
        </p:blipFill>
        <p:spPr>
          <a:xfrm>
            <a:off x="4640132" y="2390101"/>
            <a:ext cx="4052355" cy="2077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943970"/>
            <a:ext cx="3613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OUR OPTIONS:</a:t>
            </a:r>
          </a:p>
          <a:p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8" y="2410499"/>
            <a:ext cx="4126357" cy="20573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1222" y="4732423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MULTIPROCESSOR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4732423"/>
            <a:ext cx="30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15800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 PROCESSING					</a:t>
            </a:r>
          </a:p>
        </p:txBody>
      </p:sp>
      <p:pic>
        <p:nvPicPr>
          <p:cNvPr id="5" name="Picture 4" descr="Paralliz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55" y="2057400"/>
            <a:ext cx="7414752" cy="34039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Speedup in multiprocessing</a:t>
            </a:r>
          </a:p>
          <a:p>
            <a:r>
              <a:rPr lang="en-US" sz="2400" dirty="0"/>
              <a:t>Depends on parallelizable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AMDAHL'S LAW</a:t>
            </a:r>
            <a:endParaRPr lang="en-US" dirty="0"/>
          </a:p>
        </p:txBody>
      </p:sp>
      <p:pic>
        <p:nvPicPr>
          <p:cNvPr id="6" name="Content Placeholder 3" descr="amdhals la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9" y="2503412"/>
            <a:ext cx="5029200" cy="377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36" y="4776333"/>
            <a:ext cx="1752845" cy="952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1134" y="2670862"/>
            <a:ext cx="2851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S(P)=Speedup on P processors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152" y="3060720"/>
            <a:ext cx="333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T(1)=Time to process in 1 processors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1981" y="3446769"/>
            <a:ext cx="3325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T(P)= Time to process in processors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1981" y="3820447"/>
            <a:ext cx="2710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f=Inherently sequential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74310" y="4120951"/>
            <a:ext cx="2102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p= Parallelizable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High performance computing for research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Achieving super computing at a cheaper rate than mainframes</a:t>
            </a: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Muni </a:t>
            </a:r>
            <a:r>
              <a:rPr lang="en-US" dirty="0" err="1"/>
              <a:t>Sakhya</a:t>
            </a:r>
            <a:r>
              <a:rPr lang="en-US" dirty="0"/>
              <a:t> (1980’s)</a:t>
            </a:r>
          </a:p>
          <a:p>
            <a:r>
              <a:rPr lang="en-US" dirty="0"/>
              <a:t>16 nodes</a:t>
            </a:r>
          </a:p>
          <a:p>
            <a:r>
              <a:rPr lang="en-US" dirty="0"/>
              <a:t>First and the only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Supercomputer in Nepal</a:t>
            </a:r>
          </a:p>
        </p:txBody>
      </p:sp>
    </p:spTree>
    <p:extLst>
      <p:ext uri="{BB962C8B-B14F-4D97-AF65-F5344CB8AC3E}">
        <p14:creationId xmlns:p14="http://schemas.microsoft.com/office/powerpoint/2010/main" val="186268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1561</TotalTime>
  <Words>578</Words>
  <Application>Microsoft Office PowerPoint</Application>
  <PresentationFormat>On-screen Show (4:3)</PresentationFormat>
  <Paragraphs>132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Aharoni</vt:lpstr>
      <vt:lpstr>Calibri</vt:lpstr>
      <vt:lpstr>Constantia</vt:lpstr>
      <vt:lpstr>Times New Roman</vt:lpstr>
      <vt:lpstr>Wingdings 2</vt:lpstr>
      <vt:lpstr>Paper</vt:lpstr>
      <vt:lpstr>SUPER COMPUTING USING CLUSTER NETWORK</vt:lpstr>
      <vt:lpstr>PowerPoint Presentation</vt:lpstr>
      <vt:lpstr>THIS  IS JUST THE BEGINNING</vt:lpstr>
      <vt:lpstr>MOORE’S LAW</vt:lpstr>
      <vt:lpstr>PowerPoint Presentation</vt:lpstr>
      <vt:lpstr>PARALLEL PROCESSING     </vt:lpstr>
      <vt:lpstr>AMDAHL'S LAW</vt:lpstr>
      <vt:lpstr>OBJECTIVES </vt:lpstr>
      <vt:lpstr>History of Supercomputer in Nepal</vt:lpstr>
      <vt:lpstr>Not An Application But Self designed High Performance Computing Architecure And Cluster Network</vt:lpstr>
      <vt:lpstr>Developing SuperComputing Framework</vt:lpstr>
      <vt:lpstr>SYSTEM DESIGN</vt:lpstr>
      <vt:lpstr>Parallelism Supported By Architecture</vt:lpstr>
      <vt:lpstr>Application Development</vt:lpstr>
      <vt:lpstr>SYSTEM ARCHITECTURE</vt:lpstr>
      <vt:lpstr> Computational Model</vt:lpstr>
      <vt:lpstr>FEATURES OF OUR ARCHITECTURE</vt:lpstr>
      <vt:lpstr>Platform Independent</vt:lpstr>
      <vt:lpstr>Network Topology</vt:lpstr>
      <vt:lpstr>METHODOLGY</vt:lpstr>
      <vt:lpstr>Multitasking Model</vt:lpstr>
      <vt:lpstr>Testing</vt:lpstr>
      <vt:lpstr>RESULT AND ANALYSIS</vt:lpstr>
      <vt:lpstr>RESULT AND ANALYSIS</vt:lpstr>
      <vt:lpstr>RESULT AND ANALYSIS(contd..)</vt:lpstr>
      <vt:lpstr>RESULT AND ANALYSIS(contd..)</vt:lpstr>
      <vt:lpstr>Comparing in Nepal</vt:lpstr>
      <vt:lpstr>APPLICATION</vt:lpstr>
      <vt:lpstr>PowerPoint Presentation</vt:lpstr>
      <vt:lpstr>PowerPoint Presentation</vt:lpstr>
      <vt:lpstr>PowerPoint Presentation</vt:lpstr>
      <vt:lpstr>PowerPoint Presentation</vt:lpstr>
      <vt:lpstr>LIMITATIONS</vt:lpstr>
      <vt:lpstr>FUTURE IMPLEMENTATIONS</vt:lpstr>
      <vt:lpstr>BIBLIOGRAPHY </vt:lpstr>
      <vt:lpstr>THANK YOU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with Cluster Computing</dc:title>
  <dc:creator>D-MAX</dc:creator>
  <cp:lastModifiedBy>Prakash Gyawali</cp:lastModifiedBy>
  <cp:revision>144</cp:revision>
  <dcterms:created xsi:type="dcterms:W3CDTF">2016-02-11T03:30:04Z</dcterms:created>
  <dcterms:modified xsi:type="dcterms:W3CDTF">2016-11-18T09:19:13Z</dcterms:modified>
</cp:coreProperties>
</file>