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2CBD-A6C3-D44C-9104-FE993596F96E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CBFA-DF86-D84D-A02D-454C7D47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0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2CBD-A6C3-D44C-9104-FE993596F96E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CBFA-DF86-D84D-A02D-454C7D47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9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2CBD-A6C3-D44C-9104-FE993596F96E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CBFA-DF86-D84D-A02D-454C7D47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2CBD-A6C3-D44C-9104-FE993596F96E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CBFA-DF86-D84D-A02D-454C7D47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4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2CBD-A6C3-D44C-9104-FE993596F96E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CBFA-DF86-D84D-A02D-454C7D47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8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2CBD-A6C3-D44C-9104-FE993596F96E}" type="datetimeFigureOut">
              <a:rPr lang="en-US" smtClean="0"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CBFA-DF86-D84D-A02D-454C7D47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2CBD-A6C3-D44C-9104-FE993596F96E}" type="datetimeFigureOut">
              <a:rPr lang="en-US" smtClean="0"/>
              <a:t>7/6/15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CBFA-DF86-D84D-A02D-454C7D47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0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2CBD-A6C3-D44C-9104-FE993596F96E}" type="datetimeFigureOut">
              <a:rPr lang="en-US" smtClean="0"/>
              <a:t>7/6/15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CBFA-DF86-D84D-A02D-454C7D47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7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2CBD-A6C3-D44C-9104-FE993596F96E}" type="datetimeFigureOut">
              <a:rPr lang="en-US" smtClean="0"/>
              <a:t>7/6/15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CBFA-DF86-D84D-A02D-454C7D47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7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2CBD-A6C3-D44C-9104-FE993596F96E}" type="datetimeFigureOut">
              <a:rPr lang="en-US" smtClean="0"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CBFA-DF86-D84D-A02D-454C7D47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3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2CBD-A6C3-D44C-9104-FE993596F96E}" type="datetimeFigureOut">
              <a:rPr lang="en-US" smtClean="0"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7CBFA-DF86-D84D-A02D-454C7D47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B2CBD-A6C3-D44C-9104-FE993596F96E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7CBFA-DF86-D84D-A02D-454C7D474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6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1819140" y="2342899"/>
            <a:ext cx="5527125" cy="28557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mpd="sng"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3203" y="3579734"/>
            <a:ext cx="566504" cy="915092"/>
            <a:chOff x="758383" y="2220142"/>
            <a:chExt cx="566504" cy="915092"/>
          </a:xfrm>
        </p:grpSpPr>
        <p:sp>
          <p:nvSpPr>
            <p:cNvPr id="5" name="Smiley Face 4"/>
            <p:cNvSpPr/>
            <p:nvPr/>
          </p:nvSpPr>
          <p:spPr>
            <a:xfrm>
              <a:off x="758383" y="2220142"/>
              <a:ext cx="566504" cy="548183"/>
            </a:xfrm>
            <a:prstGeom prst="smileyFac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1148" y="2858235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Users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01885" y="2552167"/>
            <a:ext cx="1525903" cy="2350958"/>
            <a:chOff x="1909665" y="1355495"/>
            <a:chExt cx="1525903" cy="2350958"/>
          </a:xfrm>
        </p:grpSpPr>
        <p:sp>
          <p:nvSpPr>
            <p:cNvPr id="4" name="Rectangle 3"/>
            <p:cNvSpPr/>
            <p:nvPr/>
          </p:nvSpPr>
          <p:spPr>
            <a:xfrm>
              <a:off x="1909665" y="1632494"/>
              <a:ext cx="1525902" cy="2073959"/>
            </a:xfrm>
            <a:prstGeom prst="rect">
              <a:avLst/>
            </a:prstGeom>
            <a:solidFill>
              <a:srgbClr val="FFFFFF"/>
            </a:solidFill>
            <a:ln w="6350" cmpd="sng">
              <a:solidFill>
                <a:srgbClr val="4F81B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1882" y="1745540"/>
              <a:ext cx="1324039" cy="59911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909665" y="1355495"/>
              <a:ext cx="1525903" cy="276999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accent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Frontend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01882" y="2410470"/>
              <a:ext cx="12509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Tech: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smtClean="0"/>
                <a:t>AngularJS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smtClean="0"/>
                <a:t>Bootstrap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smtClean="0"/>
                <a:t>Karma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smtClean="0"/>
                <a:t>Jasmine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smtClean="0"/>
                <a:t>Yeoman</a:t>
              </a:r>
              <a:endParaRPr lang="en-US" sz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001884" y="898693"/>
            <a:ext cx="1525903" cy="1196655"/>
            <a:chOff x="3816400" y="1376688"/>
            <a:chExt cx="1525903" cy="1196655"/>
          </a:xfrm>
        </p:grpSpPr>
        <p:grpSp>
          <p:nvGrpSpPr>
            <p:cNvPr id="13" name="Group 12"/>
            <p:cNvGrpSpPr/>
            <p:nvPr/>
          </p:nvGrpSpPr>
          <p:grpSpPr>
            <a:xfrm>
              <a:off x="3816400" y="1376688"/>
              <a:ext cx="1525903" cy="1196655"/>
              <a:chOff x="1909665" y="1355495"/>
              <a:chExt cx="1525903" cy="119665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909665" y="1632494"/>
                <a:ext cx="1525902" cy="919656"/>
              </a:xfrm>
              <a:prstGeom prst="rect">
                <a:avLst/>
              </a:prstGeom>
              <a:noFill/>
              <a:ln w="6350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09665" y="1355495"/>
                <a:ext cx="1525903" cy="276999"/>
              </a:xfrm>
              <a:prstGeom prst="rect">
                <a:avLst/>
              </a:prstGeom>
              <a:noFill/>
              <a:ln w="6350" cmpd="sng">
                <a:solidFill>
                  <a:schemeClr val="accent1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APIs / Router</a:t>
                </a:r>
                <a:endParaRPr lang="en-US" sz="12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001882" y="2008486"/>
                <a:ext cx="12509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Tech: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 smtClean="0"/>
                  <a:t>REST</a:t>
                </a:r>
                <a:endParaRPr lang="en-US" sz="1200" dirty="0"/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5394" y="1682506"/>
              <a:ext cx="1434151" cy="414612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4056070" y="2993847"/>
            <a:ext cx="1008016" cy="1472448"/>
            <a:chOff x="3816398" y="3135234"/>
            <a:chExt cx="1008016" cy="1350732"/>
          </a:xfrm>
          <a:solidFill>
            <a:srgbClr val="FFFFFF"/>
          </a:solidFill>
        </p:grpSpPr>
        <p:grpSp>
          <p:nvGrpSpPr>
            <p:cNvPr id="19" name="Group 18"/>
            <p:cNvGrpSpPr/>
            <p:nvPr/>
          </p:nvGrpSpPr>
          <p:grpSpPr>
            <a:xfrm>
              <a:off x="3816398" y="3135234"/>
              <a:ext cx="1008016" cy="1350732"/>
              <a:chOff x="1909664" y="1355495"/>
              <a:chExt cx="1008016" cy="1350732"/>
            </a:xfrm>
            <a:grpFill/>
          </p:grpSpPr>
          <p:sp>
            <p:nvSpPr>
              <p:cNvPr id="20" name="Rectangle 19"/>
              <p:cNvSpPr/>
              <p:nvPr/>
            </p:nvSpPr>
            <p:spPr>
              <a:xfrm>
                <a:off x="1909665" y="1632494"/>
                <a:ext cx="1008015" cy="1073733"/>
              </a:xfrm>
              <a:prstGeom prst="rect">
                <a:avLst/>
              </a:prstGeom>
              <a:grpFill/>
              <a:ln w="6350" cmpd="sng">
                <a:solidFill>
                  <a:srgbClr val="4F81B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909664" y="1355495"/>
                <a:ext cx="1008016" cy="276999"/>
              </a:xfrm>
              <a:prstGeom prst="rect">
                <a:avLst/>
              </a:prstGeom>
              <a:grpFill/>
              <a:ln w="6350" cmpd="sng">
                <a:solidFill>
                  <a:schemeClr val="accent1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Repositories</a:t>
                </a:r>
                <a:endParaRPr lang="en-US" sz="12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963646" y="2179637"/>
                <a:ext cx="851838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Tech: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sz="1200" dirty="0" smtClean="0"/>
                  <a:t>Git</a:t>
                </a:r>
                <a:endParaRPr lang="en-US" sz="1200" dirty="0"/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1824" y="3543090"/>
              <a:ext cx="378495" cy="369111"/>
            </a:xfrm>
            <a:prstGeom prst="rect">
              <a:avLst/>
            </a:prstGeom>
            <a:grpFill/>
          </p:spPr>
        </p:pic>
      </p:grpSp>
      <p:grpSp>
        <p:nvGrpSpPr>
          <p:cNvPr id="27" name="Group 26"/>
          <p:cNvGrpSpPr/>
          <p:nvPr/>
        </p:nvGrpSpPr>
        <p:grpSpPr>
          <a:xfrm>
            <a:off x="5564925" y="2938733"/>
            <a:ext cx="1525903" cy="1583501"/>
            <a:chOff x="1909665" y="1355495"/>
            <a:chExt cx="1525903" cy="1583501"/>
          </a:xfrm>
          <a:solidFill>
            <a:srgbClr val="FFFFFF"/>
          </a:solidFill>
        </p:grpSpPr>
        <p:sp>
          <p:nvSpPr>
            <p:cNvPr id="29" name="Rectangle 28"/>
            <p:cNvSpPr/>
            <p:nvPr/>
          </p:nvSpPr>
          <p:spPr>
            <a:xfrm>
              <a:off x="1909665" y="1632494"/>
              <a:ext cx="1525902" cy="1306502"/>
            </a:xfrm>
            <a:prstGeom prst="rect">
              <a:avLst/>
            </a:prstGeom>
            <a:grpFill/>
            <a:ln w="6350" cmpd="sng">
              <a:solidFill>
                <a:srgbClr val="4F81B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09665" y="1355495"/>
              <a:ext cx="1525903" cy="276999"/>
            </a:xfrm>
            <a:prstGeom prst="rect">
              <a:avLst/>
            </a:prstGeom>
            <a:grpFill/>
            <a:ln w="6350" cmpd="sng">
              <a:solidFill>
                <a:schemeClr val="accent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CI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01882" y="1769572"/>
              <a:ext cx="1250942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Tech: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smtClean="0"/>
                <a:t>NodeJS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smtClean="0"/>
                <a:t>Jenkins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smtClean="0"/>
                <a:t>Selenium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smtClean="0"/>
                <a:t>Nightwatch</a:t>
              </a:r>
              <a:endParaRPr lang="en-US" sz="1200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1383015" y="3871915"/>
            <a:ext cx="599744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536077" y="3840828"/>
            <a:ext cx="51835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065688" y="3840828"/>
            <a:ext cx="49883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2"/>
            <a:endCxn id="8" idx="0"/>
          </p:cNvCxnSpPr>
          <p:nvPr/>
        </p:nvCxnSpPr>
        <p:spPr>
          <a:xfrm>
            <a:off x="2764835" y="2095348"/>
            <a:ext cx="2" cy="456819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11548" y="2342899"/>
            <a:ext cx="1276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Docker Container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927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28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Concept Plus,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Ponnamy Kiep</dc:creator>
  <cp:lastModifiedBy>Ponnamy Kiep</cp:lastModifiedBy>
  <cp:revision>10</cp:revision>
  <dcterms:created xsi:type="dcterms:W3CDTF">2015-07-06T10:00:11Z</dcterms:created>
  <dcterms:modified xsi:type="dcterms:W3CDTF">2015-07-06T11:48:12Z</dcterms:modified>
</cp:coreProperties>
</file>