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FED2-2B39-4184-9888-8634F64FFF4A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A0A6-79BA-4D36-8AD9-78EA00109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00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FED2-2B39-4184-9888-8634F64FFF4A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A0A6-79BA-4D36-8AD9-78EA00109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37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FED2-2B39-4184-9888-8634F64FFF4A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A0A6-79BA-4D36-8AD9-78EA00109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69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FED2-2B39-4184-9888-8634F64FFF4A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A0A6-79BA-4D36-8AD9-78EA00109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89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FED2-2B39-4184-9888-8634F64FFF4A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A0A6-79BA-4D36-8AD9-78EA00109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17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FED2-2B39-4184-9888-8634F64FFF4A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A0A6-79BA-4D36-8AD9-78EA00109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693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FED2-2B39-4184-9888-8634F64FFF4A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A0A6-79BA-4D36-8AD9-78EA00109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89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FED2-2B39-4184-9888-8634F64FFF4A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A0A6-79BA-4D36-8AD9-78EA00109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016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FED2-2B39-4184-9888-8634F64FFF4A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A0A6-79BA-4D36-8AD9-78EA00109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28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FED2-2B39-4184-9888-8634F64FFF4A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A0A6-79BA-4D36-8AD9-78EA00109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04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FED2-2B39-4184-9888-8634F64FFF4A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A0A6-79BA-4D36-8AD9-78EA00109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16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2FED2-2B39-4184-9888-8634F64FFF4A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BA0A6-79BA-4D36-8AD9-78EA001092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7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43" y="895666"/>
            <a:ext cx="10485714" cy="506666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28900" y="331470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P1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404657" y="294536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P2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219950" y="2190750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P1’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076451" y="2760702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P2’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053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6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>zju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clear concept</dc:creator>
  <cp:lastModifiedBy>clear concept</cp:lastModifiedBy>
  <cp:revision>2</cp:revision>
  <dcterms:created xsi:type="dcterms:W3CDTF">2019-12-05T08:04:39Z</dcterms:created>
  <dcterms:modified xsi:type="dcterms:W3CDTF">2019-12-05T15:19:44Z</dcterms:modified>
</cp:coreProperties>
</file>