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9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5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0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D4AF-BEFD-4057-A819-89F83D1DB1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093449" y="1503454"/>
            <a:ext cx="5685307" cy="1886883"/>
            <a:chOff x="1093449" y="1503454"/>
            <a:chExt cx="5685307" cy="1886883"/>
          </a:xfrm>
        </p:grpSpPr>
        <p:sp>
          <p:nvSpPr>
            <p:cNvPr id="4" name="矩形 3"/>
            <p:cNvSpPr/>
            <p:nvPr/>
          </p:nvSpPr>
          <p:spPr>
            <a:xfrm>
              <a:off x="1103861" y="1872788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93537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85480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82608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479737" y="1728343"/>
              <a:ext cx="882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……</a:t>
              </a:r>
              <a:endParaRPr lang="zh-CN" altLang="en-US" sz="3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29337" y="15034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19013" y="15034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310956" y="15034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08423" y="15034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607125" y="1872788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196801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788744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385872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65465" y="15034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28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165513" y="15034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29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757262" y="15034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350434" y="15034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31</a:t>
              </a:r>
              <a:endParaRPr lang="zh-CN" altLang="en-US" dirty="0"/>
            </a:p>
          </p:txBody>
        </p:sp>
        <p:sp>
          <p:nvSpPr>
            <p:cNvPr id="49" name="右大括号 48"/>
            <p:cNvSpPr/>
            <p:nvPr/>
          </p:nvSpPr>
          <p:spPr>
            <a:xfrm rot="5400000">
              <a:off x="3640131" y="-172008"/>
              <a:ext cx="591943" cy="56853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260496" y="30210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Int_location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08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8" y="621815"/>
            <a:ext cx="11980952" cy="564761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039985" y="1970116"/>
            <a:ext cx="249382" cy="17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858297" y="1970116"/>
            <a:ext cx="249382" cy="17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039985" y="4649585"/>
            <a:ext cx="249382" cy="17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858297" y="4649585"/>
            <a:ext cx="249382" cy="17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074084" y="3273425"/>
            <a:ext cx="7884564" cy="360185"/>
            <a:chOff x="2074084" y="3273425"/>
            <a:chExt cx="7884564" cy="360185"/>
          </a:xfrm>
        </p:grpSpPr>
        <p:sp>
          <p:nvSpPr>
            <p:cNvPr id="12" name="下箭头 11"/>
            <p:cNvSpPr/>
            <p:nvPr/>
          </p:nvSpPr>
          <p:spPr>
            <a:xfrm>
              <a:off x="2074084" y="3438259"/>
              <a:ext cx="216130" cy="195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28059" y="3392540"/>
              <a:ext cx="783058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851231" y="3273425"/>
              <a:ext cx="107417" cy="119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135202" y="3401307"/>
            <a:ext cx="96029" cy="88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857857" y="3335561"/>
            <a:ext cx="96029" cy="88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1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clear concept</dc:creator>
  <cp:lastModifiedBy>clear concept</cp:lastModifiedBy>
  <cp:revision>3</cp:revision>
  <dcterms:created xsi:type="dcterms:W3CDTF">2019-06-03T15:49:55Z</dcterms:created>
  <dcterms:modified xsi:type="dcterms:W3CDTF">2019-07-03T15:50:00Z</dcterms:modified>
</cp:coreProperties>
</file>