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9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9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65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76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69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5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27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60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D4AF-BEFD-4057-A819-89F83D1DB11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49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1D4AF-BEFD-4057-A819-89F83D1DB110}" type="datetimeFigureOut">
              <a:rPr lang="zh-CN" altLang="en-US" smtClean="0"/>
              <a:t>2019/6/3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F803-1DF7-442E-BB18-908EE26DA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90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1093449" y="1503454"/>
            <a:ext cx="5685307" cy="1886883"/>
            <a:chOff x="1093449" y="1503454"/>
            <a:chExt cx="5685307" cy="1886883"/>
          </a:xfrm>
        </p:grpSpPr>
        <p:sp>
          <p:nvSpPr>
            <p:cNvPr id="4" name="矩形 3"/>
            <p:cNvSpPr/>
            <p:nvPr/>
          </p:nvSpPr>
          <p:spPr>
            <a:xfrm>
              <a:off x="1103861" y="1872788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1693537" y="1872786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285480" y="1872786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2882608" y="1872786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479737" y="1728343"/>
              <a:ext cx="8827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 smtClean="0"/>
                <a:t>……</a:t>
              </a:r>
              <a:endParaRPr lang="zh-CN" altLang="en-US" sz="36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129337" y="15034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0</a:t>
              </a:r>
              <a:endParaRPr lang="zh-CN" altLang="en-US" dirty="0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719013" y="15034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310956" y="15034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908423" y="150345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</a:t>
              </a:r>
              <a:endParaRPr lang="zh-CN" altLang="en-US" dirty="0"/>
            </a:p>
          </p:txBody>
        </p:sp>
        <p:sp>
          <p:nvSpPr>
            <p:cNvPr id="41" name="矩形 40"/>
            <p:cNvSpPr/>
            <p:nvPr/>
          </p:nvSpPr>
          <p:spPr>
            <a:xfrm>
              <a:off x="4607125" y="1872788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196801" y="1872786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788744" y="1872786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6385872" y="1872786"/>
              <a:ext cx="357447" cy="357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65465" y="15034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28</a:t>
              </a:r>
              <a:endParaRPr lang="zh-CN" altLang="en-US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165513" y="15034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29</a:t>
              </a:r>
              <a:endParaRPr lang="zh-CN" altLang="en-US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5757262" y="15034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30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350434" y="1503454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31</a:t>
              </a:r>
              <a:endParaRPr lang="zh-CN" altLang="en-US" dirty="0"/>
            </a:p>
          </p:txBody>
        </p:sp>
        <p:sp>
          <p:nvSpPr>
            <p:cNvPr id="49" name="右大括号 48"/>
            <p:cNvSpPr/>
            <p:nvPr/>
          </p:nvSpPr>
          <p:spPr>
            <a:xfrm rot="5400000">
              <a:off x="3640131" y="-172008"/>
              <a:ext cx="591943" cy="568530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3260496" y="3021005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Int_location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080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>zju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clear concept</dc:creator>
  <cp:lastModifiedBy>clear concept</cp:lastModifiedBy>
  <cp:revision>2</cp:revision>
  <dcterms:created xsi:type="dcterms:W3CDTF">2019-06-03T15:49:55Z</dcterms:created>
  <dcterms:modified xsi:type="dcterms:W3CDTF">2019-06-03T16:02:19Z</dcterms:modified>
</cp:coreProperties>
</file>