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0386-3DDB-4ECE-B252-43A1DF3DA7E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AB60-9A66-4C88-B420-485D2F564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Bookings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Arrivals per Month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553200" cy="46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Rate per Month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239000" cy="49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Bookings by Hotel Type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197475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Rate by Hotel Type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470525" cy="43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of Cancellations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451167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Hotel Bookings</vt:lpstr>
      <vt:lpstr>Number of Arrivals per Month</vt:lpstr>
      <vt:lpstr>Average Daily Rate per Month</vt:lpstr>
      <vt:lpstr>Bookings by Hotel Type</vt:lpstr>
      <vt:lpstr>Average Rate by Hotel Type</vt:lpstr>
      <vt:lpstr>Percent of Cancellations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Bookings</dc:title>
  <dc:creator>Connie Clark</dc:creator>
  <cp:lastModifiedBy>Connie Clark</cp:lastModifiedBy>
  <cp:revision>6</cp:revision>
  <dcterms:created xsi:type="dcterms:W3CDTF">2024-03-30T16:01:22Z</dcterms:created>
  <dcterms:modified xsi:type="dcterms:W3CDTF">2024-03-30T17:40:25Z</dcterms:modified>
</cp:coreProperties>
</file>