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5271ff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5271ff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End - Frame 1 - Star Explodes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ba1ff5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ba1ff5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End - Frame 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ba1ff5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ba1ff5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End - Frame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cba1ff5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cba1ff5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End - Frame 3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ba1ff5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ba1ff5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Frame X - Base frame for all endings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ba1ff5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ba1ff5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End - Frame 1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ba1ff5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ba1ff5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End - Frame 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cba1ff5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cba1ff5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End - Frame 3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ba1ff5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ba1ff5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End - Frame 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192fa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192fa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5192faf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5192faf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192faf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192faf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adb469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adb469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5192faf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5192faf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FATE’s Eye move to look at the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192faf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5192faf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save humanity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5192faf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5192faf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Question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cba1ff5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cba1ff5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Frame X - Base frame for all endings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.jpg"/><Relationship Id="rId7" Type="http://schemas.openxmlformats.org/officeDocument/2006/relationships/image" Target="../media/image3.jpg"/><Relationship Id="rId8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3.jp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Twisting Fate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50" y="2101725"/>
            <a:ext cx="3004175" cy="29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1559" l="0" r="0" t="1569"/>
          <a:stretch/>
        </p:blipFill>
        <p:spPr>
          <a:xfrm>
            <a:off x="6175750" y="2101725"/>
            <a:ext cx="3004175" cy="29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1559" l="0" r="0" t="1569"/>
          <a:stretch/>
        </p:blipFill>
        <p:spPr>
          <a:xfrm>
            <a:off x="6175750" y="2101725"/>
            <a:ext cx="3004175" cy="29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1559" l="0" r="0" t="1569"/>
          <a:stretch/>
        </p:blipFill>
        <p:spPr>
          <a:xfrm>
            <a:off x="6175750" y="2101725"/>
            <a:ext cx="3004175" cy="29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725" y="2822375"/>
            <a:ext cx="2136477" cy="213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351" y="3444001"/>
            <a:ext cx="1514849" cy="15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000" y="1465605"/>
            <a:ext cx="2438000" cy="2212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33733" y="107250"/>
            <a:ext cx="7668458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Twisting Fate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3709825" y="3983250"/>
            <a:ext cx="18402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Start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Exit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650" y="2266775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950" y="68875"/>
            <a:ext cx="1214100" cy="11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242550" y="1297925"/>
            <a:ext cx="265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Choose your Subject._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61800" y="2144150"/>
            <a:ext cx="2230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ENVIRONMENT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81475" y="2144150"/>
            <a:ext cx="1296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BLOCKED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66525" y="2144150"/>
            <a:ext cx="1296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BLOCKED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950" y="68875"/>
            <a:ext cx="1214100" cy="1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5375" y="2120400"/>
            <a:ext cx="24574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800" y="440400"/>
            <a:ext cx="7300400" cy="44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4950" y="0"/>
            <a:ext cx="1214100" cy="1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1048325" y="4346075"/>
            <a:ext cx="59142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5400000">
            <a:off x="7595075" y="4346075"/>
            <a:ext cx="591425" cy="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950" y="0"/>
            <a:ext cx="1214100" cy="11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0" y="4552075"/>
            <a:ext cx="591425" cy="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8552575" y="4552075"/>
            <a:ext cx="591425" cy="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950" y="68875"/>
            <a:ext cx="1214100" cy="11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905725" y="1285875"/>
            <a:ext cx="325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Should Humanity be saved?</a:t>
            </a:r>
            <a:r>
              <a:rPr lang="en" sz="1800">
                <a:solidFill>
                  <a:srgbClr val="FFFF00"/>
                </a:solidFill>
              </a:rPr>
              <a:t>_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412950" y="2248325"/>
            <a:ext cx="726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Yes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179050" y="2248325"/>
            <a:ext cx="726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No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950" y="68875"/>
            <a:ext cx="1214100" cy="11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905725" y="1285875"/>
            <a:ext cx="325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Are you Sure?</a:t>
            </a:r>
            <a:r>
              <a:rPr lang="en" sz="1800">
                <a:solidFill>
                  <a:srgbClr val="FFFF00"/>
                </a:solidFill>
              </a:rPr>
              <a:t>_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412950" y="2248325"/>
            <a:ext cx="726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Yes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179050" y="2248325"/>
            <a:ext cx="726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No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025" y="2144150"/>
            <a:ext cx="2658777" cy="265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650" y="2393300"/>
            <a:ext cx="2565549" cy="25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