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FEF"/>
    <a:srgbClr val="EEEEEE"/>
    <a:srgbClr val="384E5F"/>
    <a:srgbClr val="0E385C"/>
    <a:srgbClr val="FFCA00"/>
    <a:srgbClr val="FFCB00"/>
    <a:srgbClr val="FFFFFF"/>
    <a:srgbClr val="394F60"/>
    <a:srgbClr val="FFCC00"/>
    <a:srgbClr val="EDED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9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8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D3519-21A2-4837-9A81-C23F2BEFBD52}" type="datetimeFigureOut">
              <a:rPr lang="pt-BR" smtClean="0"/>
              <a:t>19/06/2024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A7F4B-00E8-44BA-9C69-3D6A26A8B8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982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D3519-21A2-4837-9A81-C23F2BEFBD52}" type="datetimeFigureOut">
              <a:rPr lang="pt-BR" smtClean="0"/>
              <a:t>19/06/2024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A7F4B-00E8-44BA-9C69-3D6A26A8B8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0623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D3519-21A2-4837-9A81-C23F2BEFBD52}" type="datetimeFigureOut">
              <a:rPr lang="pt-BR" smtClean="0"/>
              <a:t>19/06/2024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A7F4B-00E8-44BA-9C69-3D6A26A8B8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179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D3519-21A2-4837-9A81-C23F2BEFBD52}" type="datetimeFigureOut">
              <a:rPr lang="pt-BR" smtClean="0"/>
              <a:t>19/06/2024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A7F4B-00E8-44BA-9C69-3D6A26A8B8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4830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D3519-21A2-4837-9A81-C23F2BEFBD52}" type="datetimeFigureOut">
              <a:rPr lang="pt-BR" smtClean="0"/>
              <a:t>19/06/2024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A7F4B-00E8-44BA-9C69-3D6A26A8B8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308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D3519-21A2-4837-9A81-C23F2BEFBD52}" type="datetimeFigureOut">
              <a:rPr lang="pt-BR" smtClean="0"/>
              <a:t>19/06/2024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A7F4B-00E8-44BA-9C69-3D6A26A8B8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0784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D3519-21A2-4837-9A81-C23F2BEFBD52}" type="datetimeFigureOut">
              <a:rPr lang="pt-BR" smtClean="0"/>
              <a:t>19/06/2024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A7F4B-00E8-44BA-9C69-3D6A26A8B8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2503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D3519-21A2-4837-9A81-C23F2BEFBD52}" type="datetimeFigureOut">
              <a:rPr lang="pt-BR" smtClean="0"/>
              <a:t>19/06/2024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A7F4B-00E8-44BA-9C69-3D6A26A8B8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8559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D3519-21A2-4837-9A81-C23F2BEFBD52}" type="datetimeFigureOut">
              <a:rPr lang="pt-BR" smtClean="0"/>
              <a:t>19/06/2024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A7F4B-00E8-44BA-9C69-3D6A26A8B8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2489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D3519-21A2-4837-9A81-C23F2BEFBD52}" type="datetimeFigureOut">
              <a:rPr lang="pt-BR" smtClean="0"/>
              <a:t>19/06/2024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A7F4B-00E8-44BA-9C69-3D6A26A8B8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5537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D3519-21A2-4837-9A81-C23F2BEFBD52}" type="datetimeFigureOut">
              <a:rPr lang="pt-BR" smtClean="0"/>
              <a:t>19/06/2024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A7F4B-00E8-44BA-9C69-3D6A26A8B8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3144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D3519-21A2-4837-9A81-C23F2BEFBD52}" type="datetimeFigureOut">
              <a:rPr lang="pt-BR" smtClean="0"/>
              <a:t>19/06/2024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A7F4B-00E8-44BA-9C69-3D6A26A8B8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5385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64051"/>
          <a:stretch/>
        </p:blipFill>
        <p:spPr>
          <a:xfrm flipH="1">
            <a:off x="409899" y="421319"/>
            <a:ext cx="11435563" cy="5895343"/>
          </a:xfrm>
          <a:prstGeom prst="rect">
            <a:avLst/>
          </a:prstGeom>
        </p:spPr>
      </p:pic>
      <p:sp>
        <p:nvSpPr>
          <p:cNvPr id="7" name="Retângulo 13"/>
          <p:cNvSpPr/>
          <p:nvPr/>
        </p:nvSpPr>
        <p:spPr>
          <a:xfrm>
            <a:off x="409576" y="5536267"/>
            <a:ext cx="11435886" cy="780395"/>
          </a:xfrm>
          <a:custGeom>
            <a:avLst/>
            <a:gdLst>
              <a:gd name="connsiteX0" fmla="*/ 0 w 12192000"/>
              <a:gd name="connsiteY0" fmla="*/ 0 h 1683099"/>
              <a:gd name="connsiteX1" fmla="*/ 12192000 w 12192000"/>
              <a:gd name="connsiteY1" fmla="*/ 0 h 1683099"/>
              <a:gd name="connsiteX2" fmla="*/ 12192000 w 12192000"/>
              <a:gd name="connsiteY2" fmla="*/ 1683099 h 1683099"/>
              <a:gd name="connsiteX3" fmla="*/ 0 w 12192000"/>
              <a:gd name="connsiteY3" fmla="*/ 1683099 h 1683099"/>
              <a:gd name="connsiteX4" fmla="*/ 0 w 12192000"/>
              <a:gd name="connsiteY4" fmla="*/ 0 h 1683099"/>
              <a:gd name="connsiteX0" fmla="*/ 4722725 w 12192000"/>
              <a:gd name="connsiteY0" fmla="*/ 1055077 h 1683099"/>
              <a:gd name="connsiteX1" fmla="*/ 12192000 w 12192000"/>
              <a:gd name="connsiteY1" fmla="*/ 0 h 1683099"/>
              <a:gd name="connsiteX2" fmla="*/ 12192000 w 12192000"/>
              <a:gd name="connsiteY2" fmla="*/ 1683099 h 1683099"/>
              <a:gd name="connsiteX3" fmla="*/ 0 w 12192000"/>
              <a:gd name="connsiteY3" fmla="*/ 1683099 h 1683099"/>
              <a:gd name="connsiteX4" fmla="*/ 4722725 w 12192000"/>
              <a:gd name="connsiteY4" fmla="*/ 1055077 h 168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1683099">
                <a:moveTo>
                  <a:pt x="4722725" y="1055077"/>
                </a:moveTo>
                <a:lnTo>
                  <a:pt x="12192000" y="0"/>
                </a:lnTo>
                <a:lnTo>
                  <a:pt x="12192000" y="1683099"/>
                </a:lnTo>
                <a:lnTo>
                  <a:pt x="0" y="1683099"/>
                </a:lnTo>
                <a:lnTo>
                  <a:pt x="4722725" y="1055077"/>
                </a:lnTo>
                <a:close/>
              </a:path>
            </a:pathLst>
          </a:custGeom>
          <a:solidFill>
            <a:srgbClr val="0041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2668" y="5787595"/>
            <a:ext cx="1334113" cy="376568"/>
          </a:xfrm>
          <a:prstGeom prst="rect">
            <a:avLst/>
          </a:prstGeom>
          <a:solidFill>
            <a:srgbClr val="F8F8F8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68515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2232087" y="623283"/>
            <a:ext cx="144000" cy="16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t="46354" r="16580" b="-1"/>
          <a:stretch/>
        </p:blipFill>
        <p:spPr>
          <a:xfrm flipH="1">
            <a:off x="185889" y="168275"/>
            <a:ext cx="1713124" cy="536008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rcRect l="8528" t="36364" r="73490" b="36124"/>
          <a:stretch/>
        </p:blipFill>
        <p:spPr>
          <a:xfrm>
            <a:off x="1321888" y="168275"/>
            <a:ext cx="576246" cy="33120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8391A7">
                <a:tint val="45000"/>
                <a:satMod val="400000"/>
              </a:srgbClr>
            </a:duotone>
          </a:blip>
          <a:srcRect l="7877" t="10283" b="8472"/>
          <a:stretch/>
        </p:blipFill>
        <p:spPr>
          <a:xfrm>
            <a:off x="235263" y="183542"/>
            <a:ext cx="1231650" cy="315230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190651" y="509194"/>
            <a:ext cx="811212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" dirty="0" err="1" smtClean="0">
                <a:ln w="0"/>
                <a:gradFill flip="none" rotWithShape="1">
                  <a:gsLst>
                    <a:gs pos="0">
                      <a:schemeClr val="bg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bg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bg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Roboto" panose="02000000000000000000" pitchFamily="2" charset="0"/>
                <a:ea typeface="Roboto" panose="02000000000000000000" pitchFamily="2" charset="0"/>
              </a:rPr>
              <a:t>App</a:t>
            </a:r>
            <a:r>
              <a:rPr lang="pt-BR" sz="600" dirty="0" smtClean="0">
                <a:ln w="0"/>
                <a:gradFill flip="none" rotWithShape="1">
                  <a:gsLst>
                    <a:gs pos="0">
                      <a:schemeClr val="bg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bg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bg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Roboto" panose="02000000000000000000" pitchFamily="2" charset="0"/>
                <a:ea typeface="Roboto" panose="02000000000000000000" pitchFamily="2" charset="0"/>
              </a:rPr>
              <a:t> Web – 15.0.2</a:t>
            </a:r>
            <a:endParaRPr lang="pt-BR" sz="600" dirty="0">
              <a:ln w="0"/>
              <a:gradFill flip="none" rotWithShape="1">
                <a:gsLst>
                  <a:gs pos="0">
                    <a:schemeClr val="bg2">
                      <a:lumMod val="75000"/>
                      <a:shade val="30000"/>
                      <a:satMod val="115000"/>
                    </a:schemeClr>
                  </a:gs>
                  <a:gs pos="50000">
                    <a:schemeClr val="bg2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AutoShape 2" descr="Deep Learning Icon PNG Images, Vectors Free Download - Pngtree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286"/>
          <a:stretch/>
        </p:blipFill>
        <p:spPr>
          <a:xfrm>
            <a:off x="2232087" y="358281"/>
            <a:ext cx="642902" cy="155996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087" y="650283"/>
            <a:ext cx="108000" cy="108000"/>
          </a:xfrm>
          <a:prstGeom prst="rect">
            <a:avLst/>
          </a:prstGeom>
          <a:solidFill>
            <a:schemeClr val="accent3"/>
          </a:solidFill>
        </p:spPr>
      </p:pic>
      <p:sp>
        <p:nvSpPr>
          <p:cNvPr id="3" name="Retângulo 2"/>
          <p:cNvSpPr/>
          <p:nvPr/>
        </p:nvSpPr>
        <p:spPr>
          <a:xfrm>
            <a:off x="2397427" y="565783"/>
            <a:ext cx="5187382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&lt;&lt; Menus (Não alterar tamanho e deixar transparente, antes de salvar com PNG)</a:t>
            </a:r>
            <a:endParaRPr lang="pt-BR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 rotWithShape="1">
          <a:blip r:embed="rId2"/>
          <a:srcRect t="46354" r="16580" b="-1"/>
          <a:stretch/>
        </p:blipFill>
        <p:spPr>
          <a:xfrm flipH="1">
            <a:off x="192302" y="862972"/>
            <a:ext cx="1713124" cy="536008"/>
          </a:xfrm>
          <a:prstGeom prst="rect">
            <a:avLst/>
          </a:prstGeom>
        </p:spPr>
      </p:pic>
      <p:sp>
        <p:nvSpPr>
          <p:cNvPr id="17" name="Retângulo 16"/>
          <p:cNvSpPr/>
          <p:nvPr/>
        </p:nvSpPr>
        <p:spPr>
          <a:xfrm>
            <a:off x="190714" y="1203891"/>
            <a:ext cx="811212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" dirty="0" err="1" smtClean="0">
                <a:ln w="0"/>
                <a:gradFill flip="none" rotWithShape="1">
                  <a:gsLst>
                    <a:gs pos="0">
                      <a:schemeClr val="bg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bg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bg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Roboto" panose="02000000000000000000" pitchFamily="2" charset="0"/>
                <a:ea typeface="Roboto" panose="02000000000000000000" pitchFamily="2" charset="0"/>
              </a:rPr>
              <a:t>App</a:t>
            </a:r>
            <a:r>
              <a:rPr lang="pt-BR" sz="600" dirty="0" smtClean="0">
                <a:ln w="0"/>
                <a:gradFill flip="none" rotWithShape="1">
                  <a:gsLst>
                    <a:gs pos="0">
                      <a:schemeClr val="bg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bg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bg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Roboto" panose="02000000000000000000" pitchFamily="2" charset="0"/>
                <a:ea typeface="Roboto" panose="02000000000000000000" pitchFamily="2" charset="0"/>
              </a:rPr>
              <a:t> Web – 15.0.3</a:t>
            </a:r>
            <a:endParaRPr lang="pt-BR" sz="600" dirty="0">
              <a:ln w="0"/>
              <a:gradFill flip="none" rotWithShape="1">
                <a:gsLst>
                  <a:gs pos="0">
                    <a:schemeClr val="bg2">
                      <a:lumMod val="75000"/>
                      <a:shade val="30000"/>
                      <a:satMod val="115000"/>
                    </a:schemeClr>
                  </a:gs>
                  <a:gs pos="50000">
                    <a:schemeClr val="bg2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50" name="Grupo 49"/>
          <p:cNvGrpSpPr/>
          <p:nvPr/>
        </p:nvGrpSpPr>
        <p:grpSpPr>
          <a:xfrm rot="10800000">
            <a:off x="257569" y="957790"/>
            <a:ext cx="183756" cy="157633"/>
            <a:chOff x="1185466" y="1505113"/>
            <a:chExt cx="182828" cy="156837"/>
          </a:xfrm>
        </p:grpSpPr>
        <p:sp>
          <p:nvSpPr>
            <p:cNvPr id="45" name="Forma livre 44"/>
            <p:cNvSpPr/>
            <p:nvPr/>
          </p:nvSpPr>
          <p:spPr>
            <a:xfrm rot="1784241">
              <a:off x="1185466" y="1505113"/>
              <a:ext cx="181931" cy="156837"/>
            </a:xfrm>
            <a:custGeom>
              <a:avLst/>
              <a:gdLst>
                <a:gd name="connsiteX0" fmla="*/ 219117 w 675632"/>
                <a:gd name="connsiteY0" fmla="*/ 93522 h 582440"/>
                <a:gd name="connsiteX1" fmla="*/ 104851 w 675632"/>
                <a:gd name="connsiteY1" fmla="*/ 293148 h 582440"/>
                <a:gd name="connsiteX2" fmla="*/ 219117 w 675632"/>
                <a:gd name="connsiteY2" fmla="*/ 492774 h 582440"/>
                <a:gd name="connsiteX3" fmla="*/ 453719 w 675632"/>
                <a:gd name="connsiteY3" fmla="*/ 492774 h 582440"/>
                <a:gd name="connsiteX4" fmla="*/ 567985 w 675632"/>
                <a:gd name="connsiteY4" fmla="*/ 293148 h 582440"/>
                <a:gd name="connsiteX5" fmla="*/ 453719 w 675632"/>
                <a:gd name="connsiteY5" fmla="*/ 93522 h 582440"/>
                <a:gd name="connsiteX6" fmla="*/ 166694 w 675632"/>
                <a:gd name="connsiteY6" fmla="*/ 0 h 582440"/>
                <a:gd name="connsiteX7" fmla="*/ 508938 w 675632"/>
                <a:gd name="connsiteY7" fmla="*/ 0 h 582440"/>
                <a:gd name="connsiteX8" fmla="*/ 675632 w 675632"/>
                <a:gd name="connsiteY8" fmla="*/ 291220 h 582440"/>
                <a:gd name="connsiteX9" fmla="*/ 508938 w 675632"/>
                <a:gd name="connsiteY9" fmla="*/ 582440 h 582440"/>
                <a:gd name="connsiteX10" fmla="*/ 166694 w 675632"/>
                <a:gd name="connsiteY10" fmla="*/ 582440 h 582440"/>
                <a:gd name="connsiteX11" fmla="*/ 0 w 675632"/>
                <a:gd name="connsiteY11" fmla="*/ 291220 h 582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75632" h="582440">
                  <a:moveTo>
                    <a:pt x="219117" y="93522"/>
                  </a:moveTo>
                  <a:lnTo>
                    <a:pt x="104851" y="293148"/>
                  </a:lnTo>
                  <a:lnTo>
                    <a:pt x="219117" y="492774"/>
                  </a:lnTo>
                  <a:lnTo>
                    <a:pt x="453719" y="492774"/>
                  </a:lnTo>
                  <a:lnTo>
                    <a:pt x="567985" y="293148"/>
                  </a:lnTo>
                  <a:lnTo>
                    <a:pt x="453719" y="93522"/>
                  </a:lnTo>
                  <a:close/>
                  <a:moveTo>
                    <a:pt x="166694" y="0"/>
                  </a:moveTo>
                  <a:lnTo>
                    <a:pt x="508938" y="0"/>
                  </a:lnTo>
                  <a:lnTo>
                    <a:pt x="675632" y="291220"/>
                  </a:lnTo>
                  <a:lnTo>
                    <a:pt x="508938" y="582440"/>
                  </a:lnTo>
                  <a:lnTo>
                    <a:pt x="166694" y="582440"/>
                  </a:lnTo>
                  <a:lnTo>
                    <a:pt x="0" y="29122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0"/>
                    <a:shade val="30000"/>
                    <a:satMod val="115000"/>
                  </a:schemeClr>
                </a:gs>
                <a:gs pos="50000">
                  <a:schemeClr val="accent1">
                    <a:lumMod val="50000"/>
                    <a:shade val="67500"/>
                    <a:satMod val="115000"/>
                  </a:schemeClr>
                </a:gs>
                <a:gs pos="100000">
                  <a:schemeClr val="accent1">
                    <a:lumMod val="5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Forma livre 48"/>
            <p:cNvSpPr>
              <a:spLocks noChangeAspect="1"/>
            </p:cNvSpPr>
            <p:nvPr/>
          </p:nvSpPr>
          <p:spPr>
            <a:xfrm rot="1784241">
              <a:off x="1199111" y="1516875"/>
              <a:ext cx="154641" cy="133312"/>
            </a:xfrm>
            <a:custGeom>
              <a:avLst/>
              <a:gdLst>
                <a:gd name="connsiteX0" fmla="*/ 219117 w 675632"/>
                <a:gd name="connsiteY0" fmla="*/ 93522 h 582440"/>
                <a:gd name="connsiteX1" fmla="*/ 104851 w 675632"/>
                <a:gd name="connsiteY1" fmla="*/ 293148 h 582440"/>
                <a:gd name="connsiteX2" fmla="*/ 219117 w 675632"/>
                <a:gd name="connsiteY2" fmla="*/ 492774 h 582440"/>
                <a:gd name="connsiteX3" fmla="*/ 453719 w 675632"/>
                <a:gd name="connsiteY3" fmla="*/ 492774 h 582440"/>
                <a:gd name="connsiteX4" fmla="*/ 567985 w 675632"/>
                <a:gd name="connsiteY4" fmla="*/ 293148 h 582440"/>
                <a:gd name="connsiteX5" fmla="*/ 453719 w 675632"/>
                <a:gd name="connsiteY5" fmla="*/ 93522 h 582440"/>
                <a:gd name="connsiteX6" fmla="*/ 166694 w 675632"/>
                <a:gd name="connsiteY6" fmla="*/ 0 h 582440"/>
                <a:gd name="connsiteX7" fmla="*/ 508938 w 675632"/>
                <a:gd name="connsiteY7" fmla="*/ 0 h 582440"/>
                <a:gd name="connsiteX8" fmla="*/ 675632 w 675632"/>
                <a:gd name="connsiteY8" fmla="*/ 291220 h 582440"/>
                <a:gd name="connsiteX9" fmla="*/ 508938 w 675632"/>
                <a:gd name="connsiteY9" fmla="*/ 582440 h 582440"/>
                <a:gd name="connsiteX10" fmla="*/ 166694 w 675632"/>
                <a:gd name="connsiteY10" fmla="*/ 582440 h 582440"/>
                <a:gd name="connsiteX11" fmla="*/ 0 w 675632"/>
                <a:gd name="connsiteY11" fmla="*/ 291220 h 582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75632" h="582440">
                  <a:moveTo>
                    <a:pt x="219117" y="93522"/>
                  </a:moveTo>
                  <a:lnTo>
                    <a:pt x="104851" y="293148"/>
                  </a:lnTo>
                  <a:lnTo>
                    <a:pt x="219117" y="492774"/>
                  </a:lnTo>
                  <a:lnTo>
                    <a:pt x="453719" y="492774"/>
                  </a:lnTo>
                  <a:lnTo>
                    <a:pt x="567985" y="293148"/>
                  </a:lnTo>
                  <a:lnTo>
                    <a:pt x="453719" y="93522"/>
                  </a:lnTo>
                  <a:close/>
                  <a:moveTo>
                    <a:pt x="166694" y="0"/>
                  </a:moveTo>
                  <a:lnTo>
                    <a:pt x="508938" y="0"/>
                  </a:lnTo>
                  <a:lnTo>
                    <a:pt x="675632" y="291220"/>
                  </a:lnTo>
                  <a:lnTo>
                    <a:pt x="508938" y="582440"/>
                  </a:lnTo>
                  <a:lnTo>
                    <a:pt x="166694" y="582440"/>
                  </a:lnTo>
                  <a:lnTo>
                    <a:pt x="0" y="291220"/>
                  </a:lnTo>
                  <a:close/>
                </a:path>
              </a:pathLst>
            </a:custGeom>
            <a:solidFill>
              <a:srgbClr val="FFC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Triângulo isósceles 46"/>
            <p:cNvSpPr/>
            <p:nvPr/>
          </p:nvSpPr>
          <p:spPr>
            <a:xfrm rot="16200000">
              <a:off x="1268020" y="1537105"/>
              <a:ext cx="107700" cy="92849"/>
            </a:xfrm>
            <a:prstGeom prst="triangle">
              <a:avLst/>
            </a:prstGeom>
            <a:gradFill flip="none" rotWithShape="1">
              <a:gsLst>
                <a:gs pos="0">
                  <a:srgbClr val="FFC900">
                    <a:shade val="30000"/>
                    <a:satMod val="115000"/>
                  </a:srgbClr>
                </a:gs>
                <a:gs pos="50000">
                  <a:srgbClr val="FFC900">
                    <a:shade val="67500"/>
                    <a:satMod val="115000"/>
                  </a:srgbClr>
                </a:gs>
                <a:gs pos="100000">
                  <a:srgbClr val="FFC9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solidFill>
                <a:srgbClr val="FFC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1" name="Grupo 50"/>
          <p:cNvGrpSpPr/>
          <p:nvPr/>
        </p:nvGrpSpPr>
        <p:grpSpPr>
          <a:xfrm rot="10800000">
            <a:off x="1473893" y="1512340"/>
            <a:ext cx="183756" cy="157633"/>
            <a:chOff x="1185466" y="1505113"/>
            <a:chExt cx="182828" cy="156837"/>
          </a:xfrm>
        </p:grpSpPr>
        <p:sp>
          <p:nvSpPr>
            <p:cNvPr id="52" name="Forma livre 51"/>
            <p:cNvSpPr/>
            <p:nvPr/>
          </p:nvSpPr>
          <p:spPr>
            <a:xfrm rot="1784241">
              <a:off x="1185466" y="1505113"/>
              <a:ext cx="181931" cy="156837"/>
            </a:xfrm>
            <a:custGeom>
              <a:avLst/>
              <a:gdLst>
                <a:gd name="connsiteX0" fmla="*/ 219117 w 675632"/>
                <a:gd name="connsiteY0" fmla="*/ 93522 h 582440"/>
                <a:gd name="connsiteX1" fmla="*/ 104851 w 675632"/>
                <a:gd name="connsiteY1" fmla="*/ 293148 h 582440"/>
                <a:gd name="connsiteX2" fmla="*/ 219117 w 675632"/>
                <a:gd name="connsiteY2" fmla="*/ 492774 h 582440"/>
                <a:gd name="connsiteX3" fmla="*/ 453719 w 675632"/>
                <a:gd name="connsiteY3" fmla="*/ 492774 h 582440"/>
                <a:gd name="connsiteX4" fmla="*/ 567985 w 675632"/>
                <a:gd name="connsiteY4" fmla="*/ 293148 h 582440"/>
                <a:gd name="connsiteX5" fmla="*/ 453719 w 675632"/>
                <a:gd name="connsiteY5" fmla="*/ 93522 h 582440"/>
                <a:gd name="connsiteX6" fmla="*/ 166694 w 675632"/>
                <a:gd name="connsiteY6" fmla="*/ 0 h 582440"/>
                <a:gd name="connsiteX7" fmla="*/ 508938 w 675632"/>
                <a:gd name="connsiteY7" fmla="*/ 0 h 582440"/>
                <a:gd name="connsiteX8" fmla="*/ 675632 w 675632"/>
                <a:gd name="connsiteY8" fmla="*/ 291220 h 582440"/>
                <a:gd name="connsiteX9" fmla="*/ 508938 w 675632"/>
                <a:gd name="connsiteY9" fmla="*/ 582440 h 582440"/>
                <a:gd name="connsiteX10" fmla="*/ 166694 w 675632"/>
                <a:gd name="connsiteY10" fmla="*/ 582440 h 582440"/>
                <a:gd name="connsiteX11" fmla="*/ 0 w 675632"/>
                <a:gd name="connsiteY11" fmla="*/ 291220 h 582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75632" h="582440">
                  <a:moveTo>
                    <a:pt x="219117" y="93522"/>
                  </a:moveTo>
                  <a:lnTo>
                    <a:pt x="104851" y="293148"/>
                  </a:lnTo>
                  <a:lnTo>
                    <a:pt x="219117" y="492774"/>
                  </a:lnTo>
                  <a:lnTo>
                    <a:pt x="453719" y="492774"/>
                  </a:lnTo>
                  <a:lnTo>
                    <a:pt x="567985" y="293148"/>
                  </a:lnTo>
                  <a:lnTo>
                    <a:pt x="453719" y="93522"/>
                  </a:lnTo>
                  <a:close/>
                  <a:moveTo>
                    <a:pt x="166694" y="0"/>
                  </a:moveTo>
                  <a:lnTo>
                    <a:pt x="508938" y="0"/>
                  </a:lnTo>
                  <a:lnTo>
                    <a:pt x="675632" y="291220"/>
                  </a:lnTo>
                  <a:lnTo>
                    <a:pt x="508938" y="582440"/>
                  </a:lnTo>
                  <a:lnTo>
                    <a:pt x="166694" y="582440"/>
                  </a:lnTo>
                  <a:lnTo>
                    <a:pt x="0" y="29122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0"/>
                    <a:shade val="30000"/>
                    <a:satMod val="115000"/>
                  </a:schemeClr>
                </a:gs>
                <a:gs pos="50000">
                  <a:schemeClr val="accent1">
                    <a:lumMod val="50000"/>
                    <a:shade val="67500"/>
                    <a:satMod val="115000"/>
                  </a:schemeClr>
                </a:gs>
                <a:gs pos="100000">
                  <a:schemeClr val="accent1">
                    <a:lumMod val="5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Forma livre 52"/>
            <p:cNvSpPr>
              <a:spLocks noChangeAspect="1"/>
            </p:cNvSpPr>
            <p:nvPr/>
          </p:nvSpPr>
          <p:spPr>
            <a:xfrm rot="1784241">
              <a:off x="1198510" y="1515978"/>
              <a:ext cx="154641" cy="133313"/>
            </a:xfrm>
            <a:custGeom>
              <a:avLst/>
              <a:gdLst>
                <a:gd name="connsiteX0" fmla="*/ 219117 w 675632"/>
                <a:gd name="connsiteY0" fmla="*/ 93522 h 582440"/>
                <a:gd name="connsiteX1" fmla="*/ 104851 w 675632"/>
                <a:gd name="connsiteY1" fmla="*/ 293148 h 582440"/>
                <a:gd name="connsiteX2" fmla="*/ 219117 w 675632"/>
                <a:gd name="connsiteY2" fmla="*/ 492774 h 582440"/>
                <a:gd name="connsiteX3" fmla="*/ 453719 w 675632"/>
                <a:gd name="connsiteY3" fmla="*/ 492774 h 582440"/>
                <a:gd name="connsiteX4" fmla="*/ 567985 w 675632"/>
                <a:gd name="connsiteY4" fmla="*/ 293148 h 582440"/>
                <a:gd name="connsiteX5" fmla="*/ 453719 w 675632"/>
                <a:gd name="connsiteY5" fmla="*/ 93522 h 582440"/>
                <a:gd name="connsiteX6" fmla="*/ 166694 w 675632"/>
                <a:gd name="connsiteY6" fmla="*/ 0 h 582440"/>
                <a:gd name="connsiteX7" fmla="*/ 508938 w 675632"/>
                <a:gd name="connsiteY7" fmla="*/ 0 h 582440"/>
                <a:gd name="connsiteX8" fmla="*/ 675632 w 675632"/>
                <a:gd name="connsiteY8" fmla="*/ 291220 h 582440"/>
                <a:gd name="connsiteX9" fmla="*/ 508938 w 675632"/>
                <a:gd name="connsiteY9" fmla="*/ 582440 h 582440"/>
                <a:gd name="connsiteX10" fmla="*/ 166694 w 675632"/>
                <a:gd name="connsiteY10" fmla="*/ 582440 h 582440"/>
                <a:gd name="connsiteX11" fmla="*/ 0 w 675632"/>
                <a:gd name="connsiteY11" fmla="*/ 291220 h 582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75632" h="582440">
                  <a:moveTo>
                    <a:pt x="219117" y="93522"/>
                  </a:moveTo>
                  <a:lnTo>
                    <a:pt x="104851" y="293148"/>
                  </a:lnTo>
                  <a:lnTo>
                    <a:pt x="219117" y="492774"/>
                  </a:lnTo>
                  <a:lnTo>
                    <a:pt x="453719" y="492774"/>
                  </a:lnTo>
                  <a:lnTo>
                    <a:pt x="567985" y="293148"/>
                  </a:lnTo>
                  <a:lnTo>
                    <a:pt x="453719" y="93522"/>
                  </a:lnTo>
                  <a:close/>
                  <a:moveTo>
                    <a:pt x="166694" y="0"/>
                  </a:moveTo>
                  <a:lnTo>
                    <a:pt x="508938" y="0"/>
                  </a:lnTo>
                  <a:lnTo>
                    <a:pt x="675632" y="291220"/>
                  </a:lnTo>
                  <a:lnTo>
                    <a:pt x="508938" y="582440"/>
                  </a:lnTo>
                  <a:lnTo>
                    <a:pt x="166694" y="582440"/>
                  </a:lnTo>
                  <a:lnTo>
                    <a:pt x="0" y="29122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Triângulo isósceles 53"/>
            <p:cNvSpPr/>
            <p:nvPr/>
          </p:nvSpPr>
          <p:spPr>
            <a:xfrm rot="16200000">
              <a:off x="1268020" y="1537105"/>
              <a:ext cx="107700" cy="92849"/>
            </a:xfrm>
            <a:prstGeom prst="triangle">
              <a:avLst/>
            </a:prstGeom>
            <a:gradFill flip="none" rotWithShape="1">
              <a:gsLst>
                <a:gs pos="0">
                  <a:srgbClr val="FFC900">
                    <a:shade val="30000"/>
                    <a:satMod val="115000"/>
                  </a:srgbClr>
                </a:gs>
                <a:gs pos="50000">
                  <a:srgbClr val="FFC900">
                    <a:shade val="67500"/>
                    <a:satMod val="115000"/>
                  </a:srgbClr>
                </a:gs>
                <a:gs pos="100000">
                  <a:srgbClr val="FFC9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solidFill>
                <a:srgbClr val="EFEF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11" name="Imagem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4650" y="885863"/>
            <a:ext cx="1099243" cy="307837"/>
          </a:xfrm>
          <a:prstGeom prst="rect">
            <a:avLst/>
          </a:prstGeom>
        </p:spPr>
      </p:pic>
      <p:grpSp>
        <p:nvGrpSpPr>
          <p:cNvPr id="32" name="Grupo 31"/>
          <p:cNvGrpSpPr/>
          <p:nvPr/>
        </p:nvGrpSpPr>
        <p:grpSpPr>
          <a:xfrm rot="10800000">
            <a:off x="1237001" y="1513807"/>
            <a:ext cx="183756" cy="157633"/>
            <a:chOff x="1185466" y="1505113"/>
            <a:chExt cx="182828" cy="156837"/>
          </a:xfrm>
        </p:grpSpPr>
        <p:sp>
          <p:nvSpPr>
            <p:cNvPr id="34" name="Forma livre 33"/>
            <p:cNvSpPr/>
            <p:nvPr/>
          </p:nvSpPr>
          <p:spPr>
            <a:xfrm rot="1784241">
              <a:off x="1185466" y="1505113"/>
              <a:ext cx="181931" cy="156837"/>
            </a:xfrm>
            <a:custGeom>
              <a:avLst/>
              <a:gdLst>
                <a:gd name="connsiteX0" fmla="*/ 219117 w 675632"/>
                <a:gd name="connsiteY0" fmla="*/ 93522 h 582440"/>
                <a:gd name="connsiteX1" fmla="*/ 104851 w 675632"/>
                <a:gd name="connsiteY1" fmla="*/ 293148 h 582440"/>
                <a:gd name="connsiteX2" fmla="*/ 219117 w 675632"/>
                <a:gd name="connsiteY2" fmla="*/ 492774 h 582440"/>
                <a:gd name="connsiteX3" fmla="*/ 453719 w 675632"/>
                <a:gd name="connsiteY3" fmla="*/ 492774 h 582440"/>
                <a:gd name="connsiteX4" fmla="*/ 567985 w 675632"/>
                <a:gd name="connsiteY4" fmla="*/ 293148 h 582440"/>
                <a:gd name="connsiteX5" fmla="*/ 453719 w 675632"/>
                <a:gd name="connsiteY5" fmla="*/ 93522 h 582440"/>
                <a:gd name="connsiteX6" fmla="*/ 166694 w 675632"/>
                <a:gd name="connsiteY6" fmla="*/ 0 h 582440"/>
                <a:gd name="connsiteX7" fmla="*/ 508938 w 675632"/>
                <a:gd name="connsiteY7" fmla="*/ 0 h 582440"/>
                <a:gd name="connsiteX8" fmla="*/ 675632 w 675632"/>
                <a:gd name="connsiteY8" fmla="*/ 291220 h 582440"/>
                <a:gd name="connsiteX9" fmla="*/ 508938 w 675632"/>
                <a:gd name="connsiteY9" fmla="*/ 582440 h 582440"/>
                <a:gd name="connsiteX10" fmla="*/ 166694 w 675632"/>
                <a:gd name="connsiteY10" fmla="*/ 582440 h 582440"/>
                <a:gd name="connsiteX11" fmla="*/ 0 w 675632"/>
                <a:gd name="connsiteY11" fmla="*/ 291220 h 582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75632" h="582440">
                  <a:moveTo>
                    <a:pt x="219117" y="93522"/>
                  </a:moveTo>
                  <a:lnTo>
                    <a:pt x="104851" y="293148"/>
                  </a:lnTo>
                  <a:lnTo>
                    <a:pt x="219117" y="492774"/>
                  </a:lnTo>
                  <a:lnTo>
                    <a:pt x="453719" y="492774"/>
                  </a:lnTo>
                  <a:lnTo>
                    <a:pt x="567985" y="293148"/>
                  </a:lnTo>
                  <a:lnTo>
                    <a:pt x="453719" y="93522"/>
                  </a:lnTo>
                  <a:close/>
                  <a:moveTo>
                    <a:pt x="166694" y="0"/>
                  </a:moveTo>
                  <a:lnTo>
                    <a:pt x="508938" y="0"/>
                  </a:lnTo>
                  <a:lnTo>
                    <a:pt x="675632" y="291220"/>
                  </a:lnTo>
                  <a:lnTo>
                    <a:pt x="508938" y="582440"/>
                  </a:lnTo>
                  <a:lnTo>
                    <a:pt x="166694" y="582440"/>
                  </a:lnTo>
                  <a:lnTo>
                    <a:pt x="0" y="29122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0"/>
                    <a:shade val="30000"/>
                    <a:satMod val="115000"/>
                  </a:schemeClr>
                </a:gs>
                <a:gs pos="50000">
                  <a:schemeClr val="accent1">
                    <a:lumMod val="50000"/>
                    <a:shade val="67500"/>
                    <a:satMod val="115000"/>
                  </a:schemeClr>
                </a:gs>
                <a:gs pos="100000">
                  <a:schemeClr val="accent1">
                    <a:lumMod val="5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Forma livre 34"/>
            <p:cNvSpPr>
              <a:spLocks noChangeAspect="1"/>
            </p:cNvSpPr>
            <p:nvPr/>
          </p:nvSpPr>
          <p:spPr>
            <a:xfrm rot="1784241">
              <a:off x="1198509" y="1515977"/>
              <a:ext cx="154641" cy="133312"/>
            </a:xfrm>
            <a:custGeom>
              <a:avLst/>
              <a:gdLst>
                <a:gd name="connsiteX0" fmla="*/ 219117 w 675632"/>
                <a:gd name="connsiteY0" fmla="*/ 93522 h 582440"/>
                <a:gd name="connsiteX1" fmla="*/ 104851 w 675632"/>
                <a:gd name="connsiteY1" fmla="*/ 293148 h 582440"/>
                <a:gd name="connsiteX2" fmla="*/ 219117 w 675632"/>
                <a:gd name="connsiteY2" fmla="*/ 492774 h 582440"/>
                <a:gd name="connsiteX3" fmla="*/ 453719 w 675632"/>
                <a:gd name="connsiteY3" fmla="*/ 492774 h 582440"/>
                <a:gd name="connsiteX4" fmla="*/ 567985 w 675632"/>
                <a:gd name="connsiteY4" fmla="*/ 293148 h 582440"/>
                <a:gd name="connsiteX5" fmla="*/ 453719 w 675632"/>
                <a:gd name="connsiteY5" fmla="*/ 93522 h 582440"/>
                <a:gd name="connsiteX6" fmla="*/ 166694 w 675632"/>
                <a:gd name="connsiteY6" fmla="*/ 0 h 582440"/>
                <a:gd name="connsiteX7" fmla="*/ 508938 w 675632"/>
                <a:gd name="connsiteY7" fmla="*/ 0 h 582440"/>
                <a:gd name="connsiteX8" fmla="*/ 675632 w 675632"/>
                <a:gd name="connsiteY8" fmla="*/ 291220 h 582440"/>
                <a:gd name="connsiteX9" fmla="*/ 508938 w 675632"/>
                <a:gd name="connsiteY9" fmla="*/ 582440 h 582440"/>
                <a:gd name="connsiteX10" fmla="*/ 166694 w 675632"/>
                <a:gd name="connsiteY10" fmla="*/ 582440 h 582440"/>
                <a:gd name="connsiteX11" fmla="*/ 0 w 675632"/>
                <a:gd name="connsiteY11" fmla="*/ 291220 h 582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75632" h="582440">
                  <a:moveTo>
                    <a:pt x="219117" y="93522"/>
                  </a:moveTo>
                  <a:lnTo>
                    <a:pt x="104851" y="293148"/>
                  </a:lnTo>
                  <a:lnTo>
                    <a:pt x="219117" y="492774"/>
                  </a:lnTo>
                  <a:lnTo>
                    <a:pt x="453719" y="492774"/>
                  </a:lnTo>
                  <a:lnTo>
                    <a:pt x="567985" y="293148"/>
                  </a:lnTo>
                  <a:lnTo>
                    <a:pt x="453719" y="93522"/>
                  </a:lnTo>
                  <a:close/>
                  <a:moveTo>
                    <a:pt x="166694" y="0"/>
                  </a:moveTo>
                  <a:lnTo>
                    <a:pt x="508938" y="0"/>
                  </a:lnTo>
                  <a:lnTo>
                    <a:pt x="675632" y="291220"/>
                  </a:lnTo>
                  <a:lnTo>
                    <a:pt x="508938" y="582440"/>
                  </a:lnTo>
                  <a:lnTo>
                    <a:pt x="166694" y="582440"/>
                  </a:lnTo>
                  <a:lnTo>
                    <a:pt x="0" y="29122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Triângulo isósceles 35"/>
            <p:cNvSpPr/>
            <p:nvPr/>
          </p:nvSpPr>
          <p:spPr>
            <a:xfrm rot="16200000">
              <a:off x="1268020" y="1537105"/>
              <a:ext cx="107700" cy="92849"/>
            </a:xfrm>
            <a:prstGeom prst="triangle">
              <a:avLst/>
            </a:prstGeom>
            <a:gradFill flip="none" rotWithShape="1">
              <a:gsLst>
                <a:gs pos="0">
                  <a:srgbClr val="FFC900">
                    <a:shade val="30000"/>
                    <a:satMod val="115000"/>
                  </a:srgbClr>
                </a:gs>
                <a:gs pos="50000">
                  <a:srgbClr val="FFC900">
                    <a:shade val="67500"/>
                    <a:satMod val="115000"/>
                  </a:srgbClr>
                </a:gs>
                <a:gs pos="100000">
                  <a:srgbClr val="FFC9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6" name="Grupo 25"/>
          <p:cNvGrpSpPr/>
          <p:nvPr/>
        </p:nvGrpSpPr>
        <p:grpSpPr>
          <a:xfrm rot="10800000">
            <a:off x="185889" y="2064151"/>
            <a:ext cx="2409020" cy="2066550"/>
            <a:chOff x="1185466" y="1505113"/>
            <a:chExt cx="182828" cy="156837"/>
          </a:xfrm>
        </p:grpSpPr>
        <p:sp>
          <p:nvSpPr>
            <p:cNvPr id="27" name="Forma livre 26"/>
            <p:cNvSpPr/>
            <p:nvPr/>
          </p:nvSpPr>
          <p:spPr>
            <a:xfrm rot="1784241">
              <a:off x="1185466" y="1505113"/>
              <a:ext cx="181931" cy="156837"/>
            </a:xfrm>
            <a:custGeom>
              <a:avLst/>
              <a:gdLst>
                <a:gd name="connsiteX0" fmla="*/ 219117 w 675632"/>
                <a:gd name="connsiteY0" fmla="*/ 93522 h 582440"/>
                <a:gd name="connsiteX1" fmla="*/ 104851 w 675632"/>
                <a:gd name="connsiteY1" fmla="*/ 293148 h 582440"/>
                <a:gd name="connsiteX2" fmla="*/ 219117 w 675632"/>
                <a:gd name="connsiteY2" fmla="*/ 492774 h 582440"/>
                <a:gd name="connsiteX3" fmla="*/ 453719 w 675632"/>
                <a:gd name="connsiteY3" fmla="*/ 492774 h 582440"/>
                <a:gd name="connsiteX4" fmla="*/ 567985 w 675632"/>
                <a:gd name="connsiteY4" fmla="*/ 293148 h 582440"/>
                <a:gd name="connsiteX5" fmla="*/ 453719 w 675632"/>
                <a:gd name="connsiteY5" fmla="*/ 93522 h 582440"/>
                <a:gd name="connsiteX6" fmla="*/ 166694 w 675632"/>
                <a:gd name="connsiteY6" fmla="*/ 0 h 582440"/>
                <a:gd name="connsiteX7" fmla="*/ 508938 w 675632"/>
                <a:gd name="connsiteY7" fmla="*/ 0 h 582440"/>
                <a:gd name="connsiteX8" fmla="*/ 675632 w 675632"/>
                <a:gd name="connsiteY8" fmla="*/ 291220 h 582440"/>
                <a:gd name="connsiteX9" fmla="*/ 508938 w 675632"/>
                <a:gd name="connsiteY9" fmla="*/ 582440 h 582440"/>
                <a:gd name="connsiteX10" fmla="*/ 166694 w 675632"/>
                <a:gd name="connsiteY10" fmla="*/ 582440 h 582440"/>
                <a:gd name="connsiteX11" fmla="*/ 0 w 675632"/>
                <a:gd name="connsiteY11" fmla="*/ 291220 h 582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75632" h="582440">
                  <a:moveTo>
                    <a:pt x="219117" y="93522"/>
                  </a:moveTo>
                  <a:lnTo>
                    <a:pt x="104851" y="293148"/>
                  </a:lnTo>
                  <a:lnTo>
                    <a:pt x="219117" y="492774"/>
                  </a:lnTo>
                  <a:lnTo>
                    <a:pt x="453719" y="492774"/>
                  </a:lnTo>
                  <a:lnTo>
                    <a:pt x="567985" y="293148"/>
                  </a:lnTo>
                  <a:lnTo>
                    <a:pt x="453719" y="93522"/>
                  </a:lnTo>
                  <a:close/>
                  <a:moveTo>
                    <a:pt x="166694" y="0"/>
                  </a:moveTo>
                  <a:lnTo>
                    <a:pt x="508938" y="0"/>
                  </a:lnTo>
                  <a:lnTo>
                    <a:pt x="675632" y="291220"/>
                  </a:lnTo>
                  <a:lnTo>
                    <a:pt x="508938" y="582440"/>
                  </a:lnTo>
                  <a:lnTo>
                    <a:pt x="166694" y="582440"/>
                  </a:lnTo>
                  <a:lnTo>
                    <a:pt x="0" y="29122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0"/>
                    <a:shade val="30000"/>
                    <a:satMod val="115000"/>
                  </a:schemeClr>
                </a:gs>
                <a:gs pos="50000">
                  <a:schemeClr val="accent1">
                    <a:lumMod val="50000"/>
                    <a:shade val="67500"/>
                    <a:satMod val="115000"/>
                  </a:schemeClr>
                </a:gs>
                <a:gs pos="100000">
                  <a:schemeClr val="accent1">
                    <a:lumMod val="5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Forma livre 27"/>
            <p:cNvSpPr>
              <a:spLocks noChangeAspect="1"/>
            </p:cNvSpPr>
            <p:nvPr/>
          </p:nvSpPr>
          <p:spPr>
            <a:xfrm rot="1784241">
              <a:off x="1198509" y="1515977"/>
              <a:ext cx="154641" cy="133312"/>
            </a:xfrm>
            <a:custGeom>
              <a:avLst/>
              <a:gdLst>
                <a:gd name="connsiteX0" fmla="*/ 219117 w 675632"/>
                <a:gd name="connsiteY0" fmla="*/ 93522 h 582440"/>
                <a:gd name="connsiteX1" fmla="*/ 104851 w 675632"/>
                <a:gd name="connsiteY1" fmla="*/ 293148 h 582440"/>
                <a:gd name="connsiteX2" fmla="*/ 219117 w 675632"/>
                <a:gd name="connsiteY2" fmla="*/ 492774 h 582440"/>
                <a:gd name="connsiteX3" fmla="*/ 453719 w 675632"/>
                <a:gd name="connsiteY3" fmla="*/ 492774 h 582440"/>
                <a:gd name="connsiteX4" fmla="*/ 567985 w 675632"/>
                <a:gd name="connsiteY4" fmla="*/ 293148 h 582440"/>
                <a:gd name="connsiteX5" fmla="*/ 453719 w 675632"/>
                <a:gd name="connsiteY5" fmla="*/ 93522 h 582440"/>
                <a:gd name="connsiteX6" fmla="*/ 166694 w 675632"/>
                <a:gd name="connsiteY6" fmla="*/ 0 h 582440"/>
                <a:gd name="connsiteX7" fmla="*/ 508938 w 675632"/>
                <a:gd name="connsiteY7" fmla="*/ 0 h 582440"/>
                <a:gd name="connsiteX8" fmla="*/ 675632 w 675632"/>
                <a:gd name="connsiteY8" fmla="*/ 291220 h 582440"/>
                <a:gd name="connsiteX9" fmla="*/ 508938 w 675632"/>
                <a:gd name="connsiteY9" fmla="*/ 582440 h 582440"/>
                <a:gd name="connsiteX10" fmla="*/ 166694 w 675632"/>
                <a:gd name="connsiteY10" fmla="*/ 582440 h 582440"/>
                <a:gd name="connsiteX11" fmla="*/ 0 w 675632"/>
                <a:gd name="connsiteY11" fmla="*/ 291220 h 582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75632" h="582440">
                  <a:moveTo>
                    <a:pt x="219117" y="93522"/>
                  </a:moveTo>
                  <a:lnTo>
                    <a:pt x="104851" y="293148"/>
                  </a:lnTo>
                  <a:lnTo>
                    <a:pt x="219117" y="492774"/>
                  </a:lnTo>
                  <a:lnTo>
                    <a:pt x="453719" y="492774"/>
                  </a:lnTo>
                  <a:lnTo>
                    <a:pt x="567985" y="293148"/>
                  </a:lnTo>
                  <a:lnTo>
                    <a:pt x="453719" y="93522"/>
                  </a:lnTo>
                  <a:close/>
                  <a:moveTo>
                    <a:pt x="166694" y="0"/>
                  </a:moveTo>
                  <a:lnTo>
                    <a:pt x="508938" y="0"/>
                  </a:lnTo>
                  <a:lnTo>
                    <a:pt x="675632" y="291220"/>
                  </a:lnTo>
                  <a:lnTo>
                    <a:pt x="508938" y="582440"/>
                  </a:lnTo>
                  <a:lnTo>
                    <a:pt x="166694" y="582440"/>
                  </a:lnTo>
                  <a:lnTo>
                    <a:pt x="0" y="29122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Triângulo isósceles 28"/>
            <p:cNvSpPr/>
            <p:nvPr/>
          </p:nvSpPr>
          <p:spPr>
            <a:xfrm rot="16200000">
              <a:off x="1268020" y="1537105"/>
              <a:ext cx="107700" cy="92849"/>
            </a:xfrm>
            <a:prstGeom prst="triangle">
              <a:avLst/>
            </a:prstGeom>
            <a:gradFill flip="none" rotWithShape="1">
              <a:gsLst>
                <a:gs pos="0">
                  <a:srgbClr val="FFC900">
                    <a:shade val="30000"/>
                    <a:satMod val="115000"/>
                  </a:srgbClr>
                </a:gs>
                <a:gs pos="50000">
                  <a:srgbClr val="FFC900">
                    <a:shade val="67500"/>
                    <a:satMod val="115000"/>
                  </a:srgbClr>
                </a:gs>
                <a:gs pos="100000">
                  <a:srgbClr val="FFC9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265327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Imagem 3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50"/>
          <a:stretch/>
        </p:blipFill>
        <p:spPr>
          <a:xfrm>
            <a:off x="493617" y="670799"/>
            <a:ext cx="11254191" cy="5544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2691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4780</TotalTime>
  <Words>24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Roboto</vt:lpstr>
      <vt:lpstr>Tema do Office</vt:lpstr>
      <vt:lpstr>Apresentação do PowerPoint</vt:lpstr>
      <vt:lpstr>Apresentação do PowerPoint</vt:lpstr>
      <vt:lpstr>Apresentação do PowerPoint</vt:lpstr>
    </vt:vector>
  </TitlesOfParts>
  <Company>CORREIOS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Alex Luis Oliveira da Silva</dc:creator>
  <cp:lastModifiedBy>Alex Luis Oliveira da Silva</cp:lastModifiedBy>
  <cp:revision>47</cp:revision>
  <dcterms:created xsi:type="dcterms:W3CDTF">2024-02-19T19:06:13Z</dcterms:created>
  <dcterms:modified xsi:type="dcterms:W3CDTF">2024-06-20T15:47:51Z</dcterms:modified>
</cp:coreProperties>
</file>