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

<file path=ppt/_rels/presentation.xml.rels><?xml version="1.0" encoding="UTF-8" standalone="yes"?>
<Relationships xmlns="http://schemas.openxmlformats.org/package/2006/relationships">
  <Relationship Id="rId99" Type="http://schemas.openxmlformats.org/officeDocument/2006/relationships/presProps" Target="presProps.xml"/>
</Relationships>

</file>