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  <p:sldId id="257" r:id="rId3"/>
  </p:sldIdLst>
  <p:sldSz cx="13004800" cy="97536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  <Relationship Id="rId3" Type="http://schemas.openxmlformats.org/officeDocument/2006/relationships/slide" Target="/ppt/slides/slide2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