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Basic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  <p:sldId id="257" r:id="rId3"/>
  </p:sldIdLst>
  <p:sldSz cx="13004800" cy="97536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/ppt/theme/themeBasic.xml"/>
  <Relationship Id="rId1" Type="http://schemas.openxmlformats.org/officeDocument/2006/relationships/slideMaster" Target="/ppt/slideMasters/slideMasterBasic.xml"/>
  <Relationship Id="rId2" Type="http://schemas.openxmlformats.org/officeDocument/2006/relationships/slide" Target="/ppt/slides/slide1.xml"/>
  <Relationship Id="rId3" Type="http://schemas.openxmlformats.org/officeDocument/2006/relationships/slide" Target="/ppt/slides/slide2.xml"/>
</Relationships>

</file>

<file path=ppt/slideLayouts/_rels/slideLayout1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Basic.xml"/>
</Relationships>

</file>

<file path=ppt/slideLayouts/_rels/slideLayout2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Basic.xml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">
    <p:spTree>
      <p:nvGrpSpPr>
        <p:cNvPr id="1" name=""/>
        <p:cNvGrpSpPr/>
        <p:nvPr/>
      </p:nvGrpSpPr>
      <p:grpSpPr/>
    </p:spTree>
  </p:cSld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/ppt/theme/themeBasic.xml"/>
  <Relationship Id="rId7" Type="http://schemas.openxmlformats.org/officeDocument/2006/relationships/slideLayout" Target="/ppt/slideLayouts/slideLayout1.xml"/>
  <Relationship Id="rId8" Type="http://schemas.openxmlformats.org/officeDocument/2006/relationships/slideLayout" Target="/ppt/slideLayouts/slideLayout2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  <p:sldLayoutId r:id="rId8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/ppt/slideLayouts/slideLayout1.xml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/ppt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