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Sz cx="13004800" cy="9753600"/>
  <p:notesSz cx="6858000" cy="9144000"/>
</p:presentation>
</file>