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/>
  </p:sldMasterIdLst>
  <p:sldIdLst>
    <p:sldId id="256" r:id="rId2"/>
    <p:sldId id="257" r:id="rId3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theme/themeBasic.xml"/>
  <Relationship Id="rId1" Type="http://schemas.openxmlformats.org/officeDocument/2006/relationships/slideMaster" Target="slideMasters/slideMasterBasic.xml"/>
  <Relationship Id="rId2" Type="http://schemas.openxmlformats.org/officeDocument/2006/relationships/slide" Target="slides/slide1.xml"/>
  <Relationship Id="rId3" Type="http://schemas.openxmlformats.org/officeDocument/2006/relationships/slide" Target="slides/slide2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sic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../theme/themeBasic.xml"/>
  <Relationship Id="rId7" Type="http://schemas.openxmlformats.org/officeDocument/2006/relationships/slideLayout" Target="..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Basic.xml"/>
</Relationships>

</file>

<file path=ppt/slides/_rels/slide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Basic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