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Basic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Basic.xml" ContentType="application/vnd.openxmlformats-officedocument.theme+xml"/>
  <Override PartName="/ppt/slideLayouts/slideLayoutBasic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
  <Relationship Id="rId1" Type="http://schemas.openxmlformats.org/officeDocument/2006/relationships/officeDocument" Target="/ppt/presentation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r:id="rId1"/>
  </p:sldMasterIdLst>
  <p:sldIdLst>
    <p:sldId id="256" r:id="rId2"/>
    <p:sldId id="257" r:id="rId3"/>
  </p:sldIdLst>
  <p:sldSz cx="12192000" cy="6858000"/>
  <p:notesSz cx="6858000" cy="9144000"/>
</p:presentation>
</file>

<file path=ppt/_rels/presentation.xml.rels><?xml version="1.0" encoding="UTF-8" standalone="yes"?>
<Relationships xmlns="http://schemas.openxmlformats.org/package/2006/relationships">
  <Relationship Id="rId5" Type="http://schemas.openxmlformats.org/officeDocument/2006/relationships/theme" Target="/ppt/theme/themeBasic.xml"/>
  <Relationship Id="rId1" Type="http://schemas.openxmlformats.org/officeDocument/2006/relationships/slideMaster" Target="slideMasters/slideMasterBasic.xml"/>
  <Relationship Id="rId2" Type="http://schemas.openxmlformats.org/officeDocument/2006/relationships/slide" Target="slides/slide1.xml"/>
  <Relationship Id="rId3" Type="http://schemas.openxmlformats.org/officeDocument/2006/relationships/slide" Target="slides/slide2.xml"/>
</Relationships>

</file>

<file path=ppt/slideLayouts/_rels/slideLayoutBasic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Basic.xml"/>
</Relationships>

</file>

<file path=ppt/slideLayouts/slideLayoutBasic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asic">
    <p:spTree>
      <p:nvGrpSpPr>
        <p:cNvPr id="1" name=""/>
        <p:cNvGrpSpPr/>
        <p:nvPr/>
      </p:nvGrpSpPr>
      <p:grpSpPr/>
    </p:spTree>
  </p:cSld>
</p:sldLayout>
</file>

<file path=ppt/slideMasters/_rels/slideMasterBasic.xml.rels><?xml version="1.0" encoding="UTF-8" standalone="yes"?>
<Relationships xmlns="http://schemas.openxmlformats.org/package/2006/relationships">
  <Relationship Id="rId12" Type="http://schemas.openxmlformats.org/officeDocument/2006/relationships/theme" Target="../theme/themeBasic.xml"/>
  <Relationship Id="rId7" Type="http://schemas.openxmlformats.org/officeDocument/2006/relationships/slideLayout" Target="../slideLayouts/slideLayoutBasic.xml"/>
</Relationships>

</file>

<file path=ppt/slideMasters/slideMasterBasic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r:id="rId7"/>
  </p:sldLayoutIdLst>
</p:sldMaster>
</file>

<file path=ppt/slides/_rels/slide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Basic.xml"/>
</Relationships>

</file>

<file path=ppt/slides/_rels/slide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Basic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</p:sld>
</file>

<file path=ppt/theme/themeBasic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noFill/>
        <a:noFill/>
        <a:no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noFill/>
        <a:noFill/>
        <a:noFill/>
      </a:bgFillStyleLst>
    </a:fmtScheme>
  </a:themeElements>
</a:theme>
</file>