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theme/themeBasic.xml"/>
  <Relationship Id="rId1" Type="http://schemas.openxmlformats.org/officeDocument/2006/relationships/slideMaster" Target="slideMasters/slideMasterBasic.xml"/>
  <Relationship Id="rId2" Type="http://schemas.openxmlformats.org/officeDocument/2006/relationships/slide" Target="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