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theme/theme1.xml"/>
  <Relationship Id="rId1" Type="http://schemas.openxmlformats.org/officeDocument/2006/relationships/slideMaster" Target="slideMasters/slideMaster1.xml"/>
  <Relationship Id="rId2" Type="http://schemas.openxmlformats.org/officeDocument/2006/relationships/slide" Target="slides/slide1.xml"/>
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</p:grpSpPr>
    </p:spTree>
  </p:cSld>
</p:sldLayout>
</file>

<file path=ppt/slideMasters/_rels/slideMaster1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1.xml"/>
  <Relationship Id="rId7" Type="http://schemas.openxmlformats.org/officeDocument/2006/relationships/slideLayout" Target="../slideLayouts/slideLayout7.xml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