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sp>
        <p:nvSpPr>
          <p:cNvPr id="3" name="TextBox"/>
          <p:cNvSpPr/>
          <p:nvPr/>
        </p:nvSpPr>
        <p:spPr>
          <a:xfrm>
            <a:off x="87682" y="369332"/>
            <a:ext cx="1377863" cy="369332"/>
          </a:xfrm>
        </p:spPr>
        <p:txBody>
          <a:bodyPr/>
          <a:p>
            <a:r>
              <a:t>Bye World</a:t>
            </a:r>
          </a:p>
        </p:txBody>
      </p:sp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