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Basic.xml"/>
  <Relationship Id="rId1" Type="http://schemas.openxmlformats.org/officeDocument/2006/relationships/slideMaster" Target="slideMasters/slideMasterBasic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theme/themeBasic.xml><?xml version="1.0" encoding="utf-8"?>
<a:theme xmlns:a="http://schemas.openxmlformats.org/drawingml/2006/main" name="Office Theme"/>
</file>