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6"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99" Type="http://schemas.openxmlformats.org/officeDocument/2006/relationships/presProps" Target="presProps.xml"/>
  <Relationship Id="rId5" Type="http://schemas.openxmlformats.org/officeDocument/2006/relationships/theme" Target="theme/theme1.xml"/>
  <Relationship Id="rId1" Type="http://schemas.openxmlformats.org/officeDocument/2006/relationships/slideMaster" Target="slideMasters/slideMaster1.xml"/>
  <Relationship Id="rId2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">
    <p:spTree>
      <p:nvGrpSpPr>
        <p:cNvPr id="1" name=""/>
        <p:cNvGrpSpPr/>
        <p:nvPr/>
      </p:nvGrpSpPr>
      <p:grpSpPr/>
    </p:spTree>
  </p:cSld>
</p:sldLayout>
</file>

<file path=ppt/slideMasters/_rels/slideMaster1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1.xml"/>
  <Relationship Id="rId7" Type="http://schemas.openxmlformats.org/officeDocument/2006/relationships/slideLayout" Target="../slideLayouts/slideLayout1.xml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56"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/>
          <p:nvPr/>
        </p:nvSpPr>
        <p:spPr>
          <a:xfrm>
            <a:off x="0" y="0"/>
            <a:ext cx="1465545" cy="369332"/>
          </a:xfrm>
        </p:spPr>
        <p:txBody>
          <a:bodyPr/>
          <a:p>
            <a:r>
              <a:t>Hello World</a:t>
            </a:r>
          </a:p>
        </p:txBody>
      </p:sp>
      <p:sp>
        <p:nvSpPr>
          <p:cNvPr id="3" name="TextBox"/>
          <p:cNvSpPr/>
          <p:nvPr/>
        </p:nvSpPr>
        <p:spPr>
          <a:xfrm>
            <a:off x="87682" y="369332"/>
            <a:ext cx="1377863" cy="369332"/>
          </a:xfrm>
        </p:spPr>
        <p:txBody>
          <a:bodyPr/>
          <a:p>
            <a:r>
              <a:t>Bye World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