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media/image1.jpg" ContentType="image/jpeg"/>
</Types>
</file>

<file path=_rels/.rels><?xml version="1.0" encoding="UTF-8" standalone="yes"?>
<Relationships xmlns="http://schemas.openxmlformats.org/package/2006/relationships">
  <Relationship Id="rId1" Type="http://schemas.openxmlformats.org/officeDocument/2006/relationships/officeDocument" Target="/ppt/presentation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356" r:id="rId1"/>
  </p:sldMasterIdLst>
  <p:sldIdLst>
    <p:sldId id="256" r:id="rId2"/>
  </p:sldIdLst>
  <p:sldSz cx="12192000" cy="6858000"/>
  <p:notesSz cx="6858000" cy="9144000"/>
</p:presentation>
</file>

<file path=ppt/_rels/presentation.xml.rels><?xml version="1.0" encoding="UTF-8" standalone="yes"?>
<Relationships xmlns="http://schemas.openxmlformats.org/package/2006/relationships">
  <Relationship Id="rId99" Type="http://schemas.openxmlformats.org/officeDocument/2006/relationships/presProps" Target="presProps.xml"/>
  <Relationship Id="rId5" Type="http://schemas.openxmlformats.org/officeDocument/2006/relationships/theme" Target="/ppt/theme/theme1.xml"/>
  <Relationship Id="rId1" Type="http://schemas.openxmlformats.org/officeDocument/2006/relationships/slideMaster" Target="/ppt/slideMasters/slideMaster1.xml"/>
  <Relationship Id="rId2" Type="http://schemas.openxmlformats.org/officeDocument/2006/relationships/slide" Target="/ppt/slides/slide1.xml"/>
</Relationships>

</file>

<file path=ppt/slideLayouts/_rels/slideLayout1.xml.rels><?xml version="1.0" encoding="UTF-8" standalone="yes"?>
<Relationships xmlns="http://schemas.openxmlformats.org/package/2006/relationships">
  <Relationship Id="rId1" Type="http://schemas.openxmlformats.org/officeDocument/2006/relationships/slideMaster" Target="/ppt/slideMasters/slideMaster1.xml"/>
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sic">
    <p:spTree>
      <p:nvGrpSpPr>
        <p:cNvPr id="1" name=""/>
        <p:cNvGrpSpPr/>
        <p:nvPr/>
      </p:nvGrpSpPr>
      <p:grpSpPr/>
    </p:spTree>
  </p:cSld>
</p:sldLayout>
</file>

<file path=ppt/slideMasters/_rels/slideMaster1.xml.rels><?xml version="1.0" encoding="UTF-8" standalone="yes"?>
<Relationships xmlns="http://schemas.openxmlformats.org/package/2006/relationships">
  <Relationship Id="rId12" Type="http://schemas.openxmlformats.org/officeDocument/2006/relationships/theme" Target="/ppt/theme/theme1.xml"/>
  <Relationship Id="rId7" Type="http://schemas.openxmlformats.org/officeDocument/2006/relationships/slideLayout" Target="/ppt/slideLayouts/slideLayout1.xml"/>
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356" r:id="rId7"/>
  </p:sldLayoutIdLst>
</p:sldMaster>
</file>

<file path=ppt/slides/_rels/slide1.xml.rels><?xml version="1.0" encoding="UTF-8" standalone="yes"?>
<Relationships xmlns="http://schemas.openxmlformats.org/package/2006/relationships">
  <Relationship Id="rId1" Type="http://schemas.openxmlformats.org/officeDocument/2006/relationships/slideLayout" Target="/ppt/slideLayouts/slideLayout1.xml"/>
  <Relationship Id="rId2" Type="http://schemas.openxmlformats.org/officeDocument/2006/relationships/image" Target="/ppt/media/image1.jp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"/>
          <p:cNvSpPr/>
          <p:nvPr/>
        </p:nvSpPr>
        <p:spPr>
          <a:xfrm>
            <a:off x="0" y="0"/>
            <a:ext cx="1465545" cy="369332"/>
          </a:xfrm>
        </p:spPr>
        <p:txBody>
          <a:bodyPr/>
          <a:p>
            <a:r>
              <a:t>Hello World</a:t>
            </a:r>
          </a:p>
        </p:txBody>
      </p:sp>
      <p:pic>
        <p:nvPicPr>
          <p:cNvPr id="3" name="Picture"/>
          <p:cNvPicPr/>
          <p:nvPr/>
        </p:nvPicPr>
        <p:blipFill>
          <a:blip r:embed="rId2"/>
        </p:blipFill>
        <p:spPr>
          <a:xfrm>
            <a:off x="5359400" y="2692400"/>
            <a:ext cx="1463040" cy="1463040"/>
          </a:xfrm>
          <a:prstGeom prst="rect"/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noFill/>
        <a:noFill/>
        <a:no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noFill/>
        <a:noFill/>
        <a:noFill/>
      </a:bgFillStyleLst>
    </a:fmtScheme>
  </a:themeElements>
</a:theme>
</file>