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6"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99" Type="http://schemas.openxmlformats.org/officeDocument/2006/relationships/presProps" Target="presProps.xml"/>
  <Relationship Id="rId5" Type="http://schemas.openxmlformats.org/officeDocument/2006/relationships/theme" Target="theme/theme1.xml"/>
  <Relationship Id="rId1" Type="http://schemas.openxmlformats.org/officeDocument/2006/relationships/slideMaster" Target="slideMasters/slideMaster1.xml"/>
  <Relationship Id="rId2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/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1.xml"/>
  <Relationship Id="rId7" Type="http://schemas.openxmlformats.org/officeDocument/2006/relationships/slideLayout" Target="../slideLayouts/slideLayout1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356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