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356" r:id="rId1"/>
  </p:sldMasterIdLst>
  <p:sldIdLst>
    <p:sldId id="256" r:id="rId2"/>
  </p:sldIdLst>
  <p:sldSz cx="13004800" cy="9753600"/>
  <p:notesSz cx="6858000" cy="9144000"/>
</p:presentation>
</file>

<file path=ppt/_rels/presentation.xml.rels><?xml version="1.0" encoding="UTF-8" standalone="yes"?>
<Relationships xmlns="http://schemas.openxmlformats.org/package/2006/relationships">
  <Relationship Id="rId99" Type="http://schemas.openxmlformats.org/officeDocument/2006/relationships/presProps" Target="presProps.xml"/>
  <Relationship Id="rId5" Type="http://schemas.openxmlformats.org/officeDocument/2006/relationships/theme" Target="theme/theme1.xml"/>
  <Relationship Id="rId1" Type="http://schemas.openxmlformats.org/officeDocument/2006/relationships/slideMaster" Target="slideMasters/slideMaster1.xml"/>
  <Relationship Id="rId2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">
    <p:spTree>
      <p:nvGrpSpPr>
        <p:cNvPr id="1" name=""/>
        <p:cNvGrpSpPr/>
        <p:nvPr/>
      </p:nvGrpSpPr>
      <p:grpSpPr/>
    </p:spTree>
  </p:cSld>
</p:sldLayout>
</file>

<file path=ppt/slideMasters/_rels/slideMaster1.xml.rels><?xml version="1.0" encoding="UTF-8" standalone="yes"?>
<Relationships xmlns="http://schemas.openxmlformats.org/package/2006/relationships">
  <Relationship Id="rId12" Type="http://schemas.openxmlformats.org/officeDocument/2006/relationships/theme" Target="../theme/theme1.xml"/>
  <Relationship Id="rId7" Type="http://schemas.openxmlformats.org/officeDocument/2006/relationships/slideLayout" Target="../slideLayouts/slideLayout1.xml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356" r:id="rId7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"/>
          <p:cNvSpPr/>
          <p:nvPr/>
        </p:nvSpPr>
        <p:spPr>
          <a:xfrm>
            <a:off x="0" y="0"/>
            <a:ext cx="1465545" cy="369332"/>
          </a:xfrm>
        </p:spPr>
        <p:txBody>
          <a:bodyPr/>
          <a:p>
            <a:r>
              <a:t>Hello World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