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  <Relationship Id="rId3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/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1.xml"/>
  <Relationship Id="rId8" Type="http://schemas.openxmlformats.org/officeDocument/2006/relationships/slideLayout" Target="../slideLayouts/slideLayout2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  <p:sldLayoutId r:id="rId8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