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</p:bgPr>
    </p:bg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