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  <Relationship Id="rId2" Type="http://schemas.openxmlformats.org/officeDocument/2006/relationships/image" Target="/ppt/media/image1.jp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  <p:pic>
        <p:nvPicPr>
          <p:cNvPr id="3" name="Picture"/>
          <p:cNvPicPr/>
          <p:nvPr/>
        </p:nvPicPr>
        <p:blipFill>
          <a:blip r:embed="rId2"/>
        </p:blipFill>
        <p:spPr>
          <a:xfrm>
            <a:off x="5359400" y="2692400"/>
            <a:ext cx="1463040" cy="1463040"/>
          </a:xfrm>
          <a:prstGeom prst="rect"/>
        </p:spPr>
      </p:pic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