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  <p:sldId id="257" r:id="rId3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/ppt/theme/themeBasic.xml"/>
  <Relationship Id="rId1" Type="http://schemas.openxmlformats.org/officeDocument/2006/relationships/slideMaster" Target="/ppt/slideMasters/slideMasterBasic.xml"/>
  <Relationship Id="rId2" Type="http://schemas.openxmlformats.org/officeDocument/2006/relationships/slide" Target="/ppt/slides/slide1.xml"/>
  <Relationship Id="rId3" Type="http://schemas.openxmlformats.org/officeDocument/2006/relationships/slide" Target="/ppt/slides/slide2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/ppt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Basic.xml"/>
  <Relationship Id="rId7" Type="http://schemas.openxmlformats.org/officeDocument/2006/relationships/slideLayout" Target="..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Basic.xml"/>
</Relationships>

</file>

<file path=ppt/slides/_rels/slide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