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  <Relationship Id="rId3" Type="http://schemas.openxmlformats.org/officeDocument/2006/relationships/slide" Target="/ppt/slides/slide2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">
    <p:spTree>
      <p:nvGrpSpPr>
        <p:cNvPr id="1" name=""/>
        <p:cNvGrpSpPr/>
        <p:nvPr/>
      </p:nvGrpSpPr>
      <p:grpSpPr/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1.xml"/>
  <Relationship Id="rId8" Type="http://schemas.openxmlformats.org/officeDocument/2006/relationships/slideLayout" Target="../slideLayouts/slideLayout2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  <p:sldLayoutId r:id="rId8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