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65" d="100"/>
          <a:sy n="165" d="100"/>
        </p:scale>
        <p:origin x="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</a:t>
            </a:r>
            <a:r>
              <a:rPr lang="en-US">
                <a:latin typeface="Bahnschrift Light Condensed" panose="020B0502040204020203" pitchFamily="34" charset="0"/>
              </a:rPr>
              <a:t>new outcomes, </a:t>
            </a:r>
            <a:r>
              <a:rPr lang="en-US" dirty="0">
                <a:latin typeface="Bahnschrift Light Condensed" panose="020B0502040204020203" pitchFamily="34" charset="0"/>
              </a:rPr>
              <a:t>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441016" y="3076089"/>
            <a:ext cx="930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linkClick r:id="rId2"/>
              </a:rPr>
              <a:t>https://wsuaacprodoac-wsucloud.analytics.ocp.oraclecloud.com</a:t>
            </a:r>
            <a:endParaRPr lang="en-US" sz="24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this presentation, the population of interest is full-time freshmen for Pullman in the 2022 academic year. But this is expanded to domestic full-time freshmen and transfers for all campuses in our production models.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544962" cy="4374265"/>
            <a:chOff x="945780" y="1325308"/>
            <a:chExt cx="10544962" cy="4374265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1217" y="1827558"/>
                <a:ext cx="3425547" cy="227302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5802858" y="4990064"/>
              <a:ext cx="5687884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excellent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07855" cy="2956114"/>
              <a:chOff x="1583164" y="2786251"/>
              <a:chExt cx="3707855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684691" cy="2956114"/>
                <a:chOff x="1400915" y="3031540"/>
                <a:chExt cx="3684691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925" y="3387179"/>
                  <a:ext cx="3333681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69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.9140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661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2022-07-13T21:08:56Z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