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16" d="100"/>
          <a:sy n="116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</a:t>
            </a:r>
            <a:r>
              <a:rPr lang="en-US">
                <a:latin typeface="Bahnschrift Light Condensed" panose="020B0502040204020203" pitchFamily="34" charset="0"/>
              </a:rPr>
              <a:t>new outcomes, </a:t>
            </a:r>
            <a:r>
              <a:rPr lang="en-US" dirty="0">
                <a:latin typeface="Bahnschrift Light Condensed" panose="020B0502040204020203" pitchFamily="34" charset="0"/>
              </a:rPr>
              <a:t>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   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full-time 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321812" cy="4413528"/>
            <a:chOff x="945780" y="1325308"/>
            <a:chExt cx="10321812" cy="4413528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645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2021-12-09T21:28:18Z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