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9" r:id="rId5"/>
    <p:sldId id="257" r:id="rId6"/>
    <p:sldId id="261" r:id="rId7"/>
    <p:sldId id="260" r:id="rId8"/>
    <p:sldId id="262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2209" autoAdjust="0"/>
  </p:normalViewPr>
  <p:slideViewPr>
    <p:cSldViewPr snapToGrid="0">
      <p:cViewPr>
        <p:scale>
          <a:sx n="150" d="100"/>
          <a:sy n="150" d="100"/>
        </p:scale>
        <p:origin x="86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7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</a:t>
            </a:r>
            <a:r>
              <a:rPr lang="en-US" dirty="0" smtClean="0"/>
              <a:t>    the </a:t>
            </a:r>
            <a:r>
              <a:rPr lang="en-US" dirty="0"/>
              <a:t>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our proof of concept, the population of interest is          </a:t>
            </a:r>
            <a:r>
              <a:rPr lang="en-US" dirty="0" smtClean="0"/>
              <a:t>full-time </a:t>
            </a:r>
            <a:r>
              <a:rPr lang="en-US" dirty="0"/>
              <a:t>Pullman freshmen in the 2021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1497702"/>
            <a:ext cx="521090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Model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  <a:endParaRPr lang="en-US" dirty="0">
              <a:solidFill>
                <a:schemeClr val="tx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25943" y="1318529"/>
            <a:ext cx="594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Walk-forward </a:t>
            </a:r>
            <a:r>
              <a:rPr lang="en-US" sz="2000" b="1" dirty="0" smtClean="0"/>
              <a:t>Analysis </a:t>
            </a:r>
            <a:r>
              <a:rPr lang="en-US" sz="2000" b="1" dirty="0"/>
              <a:t>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772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Multi-layer Perceptron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 the future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5844" y="1232026"/>
            <a:ext cx="10320312" cy="4393949"/>
            <a:chOff x="947280" y="1344887"/>
            <a:chExt cx="10320312" cy="4393949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7280" y="1344887"/>
              <a:ext cx="4532769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model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.8403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</a:t>
            </a:r>
            <a:r>
              <a:rPr lang="en-US" b="1"/>
              <a:t>tasks ahead</a:t>
            </a:r>
            <a:r>
              <a:rPr lang="en-US" b="1" dirty="0"/>
              <a:t>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LIME, new variables, and the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  <a:endParaRPr lang="en-US" dirty="0">
              <a:solidFill>
                <a:schemeClr val="tx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387</Words>
  <Application>Microsoft Office PowerPoint</Application>
  <PresentationFormat>Widescreen</PresentationFormat>
  <Paragraphs>89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2021-04-27T19:00:10Z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