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9" r:id="rId5"/>
    <p:sldId id="257" r:id="rId6"/>
    <p:sldId id="261" r:id="rId7"/>
    <p:sldId id="260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</a:t>
            </a:r>
            <a:r>
              <a:rPr lang="en-US" sz="2000" dirty="0" smtClean="0"/>
              <a:t>Early Student </a:t>
            </a:r>
            <a:r>
              <a:rPr lang="en-US" sz="2000" dirty="0"/>
              <a:t>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</a:t>
            </a:r>
            <a:r>
              <a:rPr lang="en-US" dirty="0" smtClean="0"/>
              <a:t>    the </a:t>
            </a:r>
            <a:r>
              <a:rPr lang="en-US" dirty="0"/>
              <a:t>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</a:t>
            </a:r>
            <a:r>
              <a:rPr lang="en-US" dirty="0" smtClean="0"/>
              <a:t>full-time </a:t>
            </a:r>
            <a:r>
              <a:rPr lang="en-US" dirty="0"/>
              <a:t>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1497702"/>
            <a:ext cx="52109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Model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25943" y="1318529"/>
            <a:ext cx="59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Walk-forward </a:t>
            </a:r>
            <a:r>
              <a:rPr lang="en-US" sz="2000" b="1" dirty="0" smtClean="0"/>
              <a:t>Analysis </a:t>
            </a:r>
            <a:r>
              <a:rPr lang="en-US" sz="2000" b="1" dirty="0"/>
              <a:t>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772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5844" y="1232026"/>
            <a:ext cx="10320312" cy="4393949"/>
            <a:chOff x="947280" y="1344887"/>
            <a:chExt cx="10320312" cy="4393949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7280" y="1344887"/>
              <a:ext cx="4532769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model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.8403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</a:t>
            </a:r>
            <a:r>
              <a:rPr lang="en-US" dirty="0" smtClean="0">
                <a:latin typeface="Bahnschrift Light Condensed" panose="020B0502040204020203" pitchFamily="34" charset="0"/>
              </a:rPr>
              <a:t>SHAP, </a:t>
            </a:r>
            <a:r>
              <a:rPr lang="en-US" dirty="0">
                <a:latin typeface="Bahnschrift Light Condensed" panose="020B0502040204020203" pitchFamily="34" charset="0"/>
              </a:rPr>
              <a:t>new variables, and the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388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2021-07-12T16:00:50Z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