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47" d="100"/>
          <a:sy n="147" d="100"/>
        </p:scale>
        <p:origin x="11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   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full-time 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321812" cy="4413528"/>
            <a:chOff x="945780" y="1325308"/>
            <a:chExt cx="10321812" cy="4413528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4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642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2021-10-12T18:12:09Z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