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-20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Sunday, June 3, 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Sunday, June 3, 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Sunday, June 3, 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Sunday, June 3, 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Sunday, June 3, 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Sunday, June 3, 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Sunday, June 3, 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Sunday, June 3, 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Sunday, June 3, 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Sunday, June 3, 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Sunday, June 3, 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Sunday, June 3, 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000" cap="none" dirty="0" smtClean="0"/>
              <a:t>Concur</a:t>
            </a:r>
            <a:r>
              <a:rPr lang="en-US" sz="3000" dirty="0"/>
              <a:t>: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A </a:t>
            </a:r>
            <a:r>
              <a:rPr lang="en-US" sz="3000" cap="none" dirty="0" smtClean="0"/>
              <a:t>Test Framework for Multithreaded Applications</a:t>
            </a:r>
            <a:endParaRPr lang="en-US" sz="3000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Rochelle Palting</a:t>
            </a:r>
          </a:p>
          <a:p>
            <a:r>
              <a:rPr lang="en-US" sz="2000" dirty="0" smtClean="0"/>
              <a:t>Graduate Software Implementation Project</a:t>
            </a:r>
          </a:p>
          <a:p>
            <a:r>
              <a:rPr lang="en-US" sz="2000" dirty="0" smtClean="0"/>
              <a:t>Seattle University, Spring 2012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83333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</a:p>
          <a:p>
            <a:r>
              <a:rPr lang="en-US" dirty="0" smtClean="0"/>
              <a:t>System Design</a:t>
            </a:r>
          </a:p>
          <a:p>
            <a:r>
              <a:rPr lang="en-US" dirty="0" smtClean="0"/>
              <a:t>System Implementation</a:t>
            </a:r>
          </a:p>
          <a:p>
            <a:r>
              <a:rPr lang="en-US" dirty="0" smtClean="0"/>
              <a:t>Testing</a:t>
            </a:r>
          </a:p>
          <a:p>
            <a:r>
              <a:rPr lang="en-US" smtClean="0"/>
              <a:t>Demo</a:t>
            </a:r>
            <a:endParaRPr lang="en-US" dirty="0" smtClean="0"/>
          </a:p>
          <a:p>
            <a:r>
              <a:rPr lang="en-US" dirty="0" smtClean="0"/>
              <a:t>Analysis of Results</a:t>
            </a:r>
          </a:p>
          <a:p>
            <a:r>
              <a:rPr lang="en-US" dirty="0" smtClean="0"/>
              <a:t>Summary</a:t>
            </a:r>
          </a:p>
          <a:p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550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Problems addressed</a:t>
            </a:r>
          </a:p>
          <a:p>
            <a:r>
              <a:rPr lang="en-US" dirty="0" smtClean="0"/>
              <a:t>System Requirements</a:t>
            </a:r>
          </a:p>
          <a:p>
            <a:r>
              <a:rPr lang="en-US" dirty="0" smtClean="0"/>
              <a:t>Users and Use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939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Decomposition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1877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32</TotalTime>
  <Words>41</Words>
  <Application>Microsoft Macintosh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Clarity</vt:lpstr>
      <vt:lpstr>Concur: A Test Framework for Multithreaded Applications</vt:lpstr>
      <vt:lpstr>Overview</vt:lpstr>
      <vt:lpstr>Project Description</vt:lpstr>
      <vt:lpstr>Functional Decomposition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Concur: A Test Framework for Multithreaded Applications</dc:title>
  <dc:creator>Rochelle Palting</dc:creator>
  <cp:lastModifiedBy>Rochelle Palting</cp:lastModifiedBy>
  <cp:revision>3</cp:revision>
  <dcterms:created xsi:type="dcterms:W3CDTF">2012-06-04T00:43:13Z</dcterms:created>
  <dcterms:modified xsi:type="dcterms:W3CDTF">2012-06-04T01:16:09Z</dcterms:modified>
</cp:coreProperties>
</file>