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June 3,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cap="none" dirty="0" smtClean="0"/>
              <a:t>Concur</a:t>
            </a:r>
            <a:r>
              <a:rPr lang="en-US" sz="3000" dirty="0"/>
              <a:t>: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 </a:t>
            </a:r>
            <a:r>
              <a:rPr lang="en-US" sz="3000" cap="none" dirty="0" smtClean="0"/>
              <a:t>Test Framework for Multithreaded Applications</a:t>
            </a:r>
            <a:endParaRPr lang="en-US" sz="3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Rochelle Palting</a:t>
            </a:r>
          </a:p>
          <a:p>
            <a:r>
              <a:rPr lang="en-US" sz="2000" dirty="0" smtClean="0"/>
              <a:t>Graduate Software Implementation Project</a:t>
            </a:r>
          </a:p>
          <a:p>
            <a:r>
              <a:rPr lang="en-US" sz="2000" dirty="0" smtClean="0"/>
              <a:t>Seattle University, Spring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33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Description				  3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Design &amp; Implementation			  8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Testing					  3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Demo					  7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Analysis of </a:t>
            </a:r>
            <a:r>
              <a:rPr lang="en-US" dirty="0" smtClean="0"/>
              <a:t>Results			  2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Summary					  2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Q&amp;</a:t>
            </a:r>
            <a:r>
              <a:rPr lang="en-US" dirty="0" smtClean="0"/>
              <a:t>A						  5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Period:  Winter-Spring 2012</a:t>
            </a:r>
            <a:endParaRPr lang="en-US" dirty="0" smtClean="0"/>
          </a:p>
          <a:p>
            <a:r>
              <a:rPr lang="en-US" dirty="0" smtClean="0"/>
              <a:t>Faculty Advisor:  Dr. Eric Larson</a:t>
            </a:r>
          </a:p>
          <a:p>
            <a:endParaRPr lang="en-US" dirty="0" smtClean="0"/>
          </a:p>
          <a:p>
            <a:r>
              <a:rPr lang="en-US" dirty="0" smtClean="0"/>
              <a:t>Problems addressed</a:t>
            </a:r>
          </a:p>
          <a:p>
            <a:endParaRPr lang="en-US" dirty="0" smtClean="0"/>
          </a:p>
          <a:p>
            <a:r>
              <a:rPr lang="en-US" dirty="0" smtClean="0"/>
              <a:t>System Requirements</a:t>
            </a:r>
          </a:p>
          <a:p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 smtClean="0"/>
              <a:t>and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Functional Decomposition</a:t>
            </a:r>
          </a:p>
          <a:p>
            <a:r>
              <a:rPr lang="en-US" dirty="0" smtClean="0"/>
              <a:t>Sequence Diagrams</a:t>
            </a:r>
          </a:p>
          <a:p>
            <a:pPr lvl="1"/>
            <a:r>
              <a:rPr lang="en-US" dirty="0" smtClean="0"/>
              <a:t>Testing with Wrapper</a:t>
            </a:r>
          </a:p>
          <a:p>
            <a:pPr lvl="1"/>
            <a:r>
              <a:rPr lang="en-US" dirty="0" smtClean="0"/>
              <a:t>Testing with Concur</a:t>
            </a:r>
          </a:p>
          <a:p>
            <a:pPr lvl="1"/>
            <a:r>
              <a:rPr lang="en-US" dirty="0" smtClean="0"/>
              <a:t>Debugging with </a:t>
            </a:r>
            <a:r>
              <a:rPr lang="en-US" smtClean="0"/>
              <a:t>Log Trail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8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52</TotalTime>
  <Words>61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Concur: A Test Framework for Multithreaded Applications</vt:lpstr>
      <vt:lpstr>Overview</vt:lpstr>
      <vt:lpstr>Project Description</vt:lpstr>
      <vt:lpstr>Design &amp; Implementation</vt:lpstr>
      <vt:lpstr>Functional Decomposition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Concur: A Test Framework for Multithreaded Applications</dc:title>
  <dc:creator>Rochelle Palting</dc:creator>
  <cp:lastModifiedBy>Rochelle Palting</cp:lastModifiedBy>
  <cp:revision>7</cp:revision>
  <dcterms:created xsi:type="dcterms:W3CDTF">2012-06-04T00:43:13Z</dcterms:created>
  <dcterms:modified xsi:type="dcterms:W3CDTF">2012-06-04T01:56:29Z</dcterms:modified>
</cp:coreProperties>
</file>