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4D6DA-ED50-EA4C-A36D-A624D363B67F}" v="11" dt="2024-04-24T19:52:49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2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5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5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Rat: </a:t>
            </a:r>
            <a:br>
              <a:rPr lang="en-US" dirty="0"/>
            </a:br>
            <a:r>
              <a:rPr lang="en-US" dirty="0"/>
              <a:t>Combining the best parts of the best language3s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362199"/>
          </a:xfrm>
        </p:spPr>
        <p:txBody>
          <a:bodyPr>
            <a:normAutofit/>
          </a:bodyPr>
          <a:lstStyle/>
          <a:p>
            <a:r>
              <a:rPr lang="en-US" dirty="0"/>
              <a:t>Alex Alvarez</a:t>
            </a:r>
          </a:p>
          <a:p>
            <a:r>
              <a:rPr lang="en-US" dirty="0"/>
              <a:t>Chris Beaudoin</a:t>
            </a:r>
          </a:p>
          <a:p>
            <a:r>
              <a:rPr lang="en-US" dirty="0"/>
              <a:t> Carter Esparza</a:t>
            </a:r>
          </a:p>
          <a:p>
            <a:r>
              <a:rPr lang="en-US" dirty="0"/>
              <a:t>Riley </a:t>
            </a:r>
            <a:r>
              <a:rPr lang="en-US" dirty="0" err="1"/>
              <a:t>kehoe</a:t>
            </a:r>
            <a:endParaRPr lang="en-US" dirty="0"/>
          </a:p>
          <a:p>
            <a:r>
              <a:rPr lang="en-US" dirty="0"/>
              <a:t>Sam Prosser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1848-1F99-D9FC-40E0-B7F425F1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ABA3-0B0C-AA3D-8EDD-D465A088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3791"/>
            <a:ext cx="9905998" cy="2353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backgrounds and education levels</a:t>
            </a:r>
          </a:p>
          <a:p>
            <a:pPr marL="0" indent="0">
              <a:buNone/>
            </a:pPr>
            <a:r>
              <a:rPr lang="en-US" dirty="0"/>
              <a:t>Different Coding Proficiencies</a:t>
            </a:r>
          </a:p>
          <a:p>
            <a:pPr marL="0" indent="0">
              <a:buNone/>
            </a:pPr>
            <a:r>
              <a:rPr lang="en-US" dirty="0"/>
              <a:t>We’re mostly transfer students with a love for cs, looking to design</a:t>
            </a:r>
          </a:p>
        </p:txBody>
      </p:sp>
    </p:spTree>
    <p:extLst>
      <p:ext uri="{BB962C8B-B14F-4D97-AF65-F5344CB8AC3E}">
        <p14:creationId xmlns:p14="http://schemas.microsoft.com/office/powerpoint/2010/main" val="20350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82C8-6A16-D0AC-8B52-392FF88B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8F03-D4C9-5716-F0B0-226F7A50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41" y="2666998"/>
            <a:ext cx="5259387" cy="3029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all have an affinity for python and its easy to read format, but we had some issues that thought needed to be addressed </a:t>
            </a:r>
          </a:p>
          <a:p>
            <a:endParaRPr lang="en-US" dirty="0"/>
          </a:p>
          <a:p>
            <a:r>
              <a:rPr lang="en-US" dirty="0"/>
              <a:t>We don’t like whitespace and the lack of clarity with variable types, plus the lack of clarity with what’s contained within functions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CCD5F0-DAD8-E9D9-4410-C3C067EC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58" y="1562100"/>
            <a:ext cx="2088420" cy="228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FE57-3CDD-7E65-27B0-9AD6F96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4A35-7666-C2A0-74D2-65F650ED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32" y="1866899"/>
            <a:ext cx="9905998" cy="3124201"/>
          </a:xfrm>
        </p:spPr>
        <p:txBody>
          <a:bodyPr/>
          <a:lstStyle/>
          <a:p>
            <a:r>
              <a:rPr lang="en-US" dirty="0"/>
              <a:t>…was our first iteration, an adaptation on Python with some more specificity and cleanliness with the way python is structured.</a:t>
            </a:r>
          </a:p>
          <a:p>
            <a:endParaRPr lang="en-US" dirty="0"/>
          </a:p>
          <a:p>
            <a:r>
              <a:rPr lang="en-US" dirty="0"/>
              <a:t>However, that opened us up to a few new ideas with how we wanted to build and where we could take the language. </a:t>
            </a:r>
          </a:p>
          <a:p>
            <a:endParaRPr lang="en-US" dirty="0"/>
          </a:p>
          <a:p>
            <a:r>
              <a:rPr lang="en-US" dirty="0"/>
              <a:t>Plus every other python change had something to do with snakes, and that had been beaten to death</a:t>
            </a:r>
          </a:p>
        </p:txBody>
      </p:sp>
    </p:spTree>
    <p:extLst>
      <p:ext uri="{BB962C8B-B14F-4D97-AF65-F5344CB8AC3E}">
        <p14:creationId xmlns:p14="http://schemas.microsoft.com/office/powerpoint/2010/main" val="172165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EB37-4BFF-E3C5-7783-9FC1373B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62C3-F81A-EF3A-701B-C1345E63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0" y="2838940"/>
            <a:ext cx="10281441" cy="2952260"/>
          </a:xfrm>
        </p:spPr>
        <p:txBody>
          <a:bodyPr/>
          <a:lstStyle/>
          <a:p>
            <a:r>
              <a:rPr lang="en-US" dirty="0"/>
              <a:t>Smaller grammar, clearer and cleaner, with very explicit variable types.</a:t>
            </a:r>
          </a:p>
          <a:p>
            <a:endParaRPr lang="en-US" dirty="0"/>
          </a:p>
          <a:p>
            <a:r>
              <a:rPr lang="en-US" dirty="0"/>
              <a:t>Intended to be a smaller and more simplistic version of python with better functionality 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3335A52-6075-564D-5094-A5E2C345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704" y="514350"/>
            <a:ext cx="309970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9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FF26-184C-0AF7-5816-7E8F71E2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EE36-A080-9C2F-AF01-96A58CC3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512C-74AE-C374-CDF2-4ADD3AA2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96D3-6FB2-6040-7171-5BABE75A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0F07-0CA4-17EC-F4F1-AC24D1AC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A73F-5558-4CC0-4161-9A4BC458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{AA797813-C791-5541-8FB1-928ACE24F49B}tf10001063</Template>
  <TotalTime>41</TotalTime>
  <Words>194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Rat:  Combining the best parts of the best language3s</vt:lpstr>
      <vt:lpstr>The Team</vt:lpstr>
      <vt:lpstr>The inspiration</vt:lpstr>
      <vt:lpstr>Anaconda…</vt:lpstr>
      <vt:lpstr>To RAT!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Prosser, Samuel</cp:lastModifiedBy>
  <cp:revision>2</cp:revision>
  <dcterms:created xsi:type="dcterms:W3CDTF">2024-04-24T19:10:33Z</dcterms:created>
  <dcterms:modified xsi:type="dcterms:W3CDTF">2024-04-24T19:57:31Z</dcterms:modified>
</cp:coreProperties>
</file>