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338" r:id="rId2"/>
    <p:sldId id="356" r:id="rId3"/>
    <p:sldId id="339" r:id="rId4"/>
    <p:sldId id="340" r:id="rId5"/>
    <p:sldId id="341" r:id="rId6"/>
    <p:sldId id="342" r:id="rId7"/>
    <p:sldId id="343" r:id="rId8"/>
    <p:sldId id="348" r:id="rId9"/>
    <p:sldId id="345" r:id="rId10"/>
    <p:sldId id="344" r:id="rId11"/>
    <p:sldId id="346" r:id="rId12"/>
    <p:sldId id="349" r:id="rId13"/>
    <p:sldId id="373" r:id="rId14"/>
    <p:sldId id="381" r:id="rId15"/>
    <p:sldId id="374" r:id="rId16"/>
    <p:sldId id="383" r:id="rId17"/>
    <p:sldId id="358" r:id="rId18"/>
    <p:sldId id="360" r:id="rId19"/>
    <p:sldId id="353" r:id="rId20"/>
    <p:sldId id="359" r:id="rId21"/>
    <p:sldId id="351" r:id="rId22"/>
    <p:sldId id="357" r:id="rId23"/>
    <p:sldId id="354" r:id="rId24"/>
    <p:sldId id="387" r:id="rId25"/>
    <p:sldId id="384" r:id="rId26"/>
    <p:sldId id="388" r:id="rId27"/>
    <p:sldId id="385" r:id="rId28"/>
    <p:sldId id="386" r:id="rId29"/>
    <p:sldId id="355" r:id="rId30"/>
    <p:sldId id="361" r:id="rId31"/>
    <p:sldId id="362" r:id="rId32"/>
    <p:sldId id="363" r:id="rId33"/>
    <p:sldId id="364" r:id="rId34"/>
    <p:sldId id="365" r:id="rId35"/>
    <p:sldId id="372" r:id="rId36"/>
    <p:sldId id="366" r:id="rId37"/>
    <p:sldId id="367" r:id="rId38"/>
    <p:sldId id="368" r:id="rId39"/>
    <p:sldId id="369" r:id="rId40"/>
    <p:sldId id="370" r:id="rId41"/>
    <p:sldId id="371" r:id="rId42"/>
    <p:sldId id="375" r:id="rId43"/>
    <p:sldId id="376" r:id="rId44"/>
    <p:sldId id="377" r:id="rId45"/>
    <p:sldId id="378" r:id="rId46"/>
    <p:sldId id="379" r:id="rId47"/>
    <p:sldId id="380" r:id="rId48"/>
    <p:sldId id="382" r:id="rId4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445" autoAdjust="0"/>
  </p:normalViewPr>
  <p:slideViewPr>
    <p:cSldViewPr>
      <p:cViewPr>
        <p:scale>
          <a:sx n="75" d="100"/>
          <a:sy n="75" d="100"/>
        </p:scale>
        <p:origin x="-1380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34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32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33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39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36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38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2" Type="http://schemas.openxmlformats.org/officeDocument/2006/relationships/image" Target="../media/image41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43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47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48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46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2.wmf"/><Relationship Id="rId18" Type="http://schemas.openxmlformats.org/officeDocument/2006/relationships/image" Target="../media/image11.wmf"/><Relationship Id="rId3" Type="http://schemas.openxmlformats.org/officeDocument/2006/relationships/image" Target="../media/image20.wmf"/><Relationship Id="rId21" Type="http://schemas.openxmlformats.org/officeDocument/2006/relationships/image" Target="../media/image14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10.wmf"/><Relationship Id="rId2" Type="http://schemas.openxmlformats.org/officeDocument/2006/relationships/image" Target="../media/image32.wmf"/><Relationship Id="rId16" Type="http://schemas.openxmlformats.org/officeDocument/2006/relationships/image" Target="../media/image9.wmf"/><Relationship Id="rId20" Type="http://schemas.openxmlformats.org/officeDocument/2006/relationships/image" Target="../media/image13.wmf"/><Relationship Id="rId1" Type="http://schemas.openxmlformats.org/officeDocument/2006/relationships/image" Target="../media/image49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24" Type="http://schemas.openxmlformats.org/officeDocument/2006/relationships/image" Target="../media/image17.wmf"/><Relationship Id="rId5" Type="http://schemas.openxmlformats.org/officeDocument/2006/relationships/image" Target="../media/image22.wmf"/><Relationship Id="rId15" Type="http://schemas.openxmlformats.org/officeDocument/2006/relationships/image" Target="../media/image8.wmf"/><Relationship Id="rId23" Type="http://schemas.openxmlformats.org/officeDocument/2006/relationships/image" Target="../media/image16.wmf"/><Relationship Id="rId10" Type="http://schemas.openxmlformats.org/officeDocument/2006/relationships/image" Target="../media/image51.wmf"/><Relationship Id="rId19" Type="http://schemas.openxmlformats.org/officeDocument/2006/relationships/image" Target="../media/image1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53.wmf"/><Relationship Id="rId22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7.wmf"/><Relationship Id="rId18" Type="http://schemas.openxmlformats.org/officeDocument/2006/relationships/image" Target="../media/image11.wmf"/><Relationship Id="rId3" Type="http://schemas.openxmlformats.org/officeDocument/2006/relationships/image" Target="../media/image20.wmf"/><Relationship Id="rId21" Type="http://schemas.openxmlformats.org/officeDocument/2006/relationships/image" Target="../media/image14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10.wmf"/><Relationship Id="rId2" Type="http://schemas.openxmlformats.org/officeDocument/2006/relationships/image" Target="../media/image36.wmf"/><Relationship Id="rId16" Type="http://schemas.openxmlformats.org/officeDocument/2006/relationships/image" Target="../media/image9.wmf"/><Relationship Id="rId20" Type="http://schemas.openxmlformats.org/officeDocument/2006/relationships/image" Target="../media/image13.wmf"/><Relationship Id="rId1" Type="http://schemas.openxmlformats.org/officeDocument/2006/relationships/image" Target="../media/image54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24" Type="http://schemas.openxmlformats.org/officeDocument/2006/relationships/image" Target="../media/image17.wmf"/><Relationship Id="rId5" Type="http://schemas.openxmlformats.org/officeDocument/2006/relationships/image" Target="../media/image22.wmf"/><Relationship Id="rId15" Type="http://schemas.openxmlformats.org/officeDocument/2006/relationships/image" Target="../media/image8.wmf"/><Relationship Id="rId23" Type="http://schemas.openxmlformats.org/officeDocument/2006/relationships/image" Target="../media/image16.wmf"/><Relationship Id="rId10" Type="http://schemas.openxmlformats.org/officeDocument/2006/relationships/image" Target="../media/image56.wmf"/><Relationship Id="rId19" Type="http://schemas.openxmlformats.org/officeDocument/2006/relationships/image" Target="../media/image1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58.wmf"/><Relationship Id="rId22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2.wmf"/><Relationship Id="rId18" Type="http://schemas.openxmlformats.org/officeDocument/2006/relationships/image" Target="../media/image11.wmf"/><Relationship Id="rId3" Type="http://schemas.openxmlformats.org/officeDocument/2006/relationships/image" Target="../media/image20.wmf"/><Relationship Id="rId21" Type="http://schemas.openxmlformats.org/officeDocument/2006/relationships/image" Target="../media/image14.wmf"/><Relationship Id="rId7" Type="http://schemas.openxmlformats.org/officeDocument/2006/relationships/image" Target="../media/image24.wmf"/><Relationship Id="rId12" Type="http://schemas.openxmlformats.org/officeDocument/2006/relationships/image" Target="../media/image29.wmf"/><Relationship Id="rId17" Type="http://schemas.openxmlformats.org/officeDocument/2006/relationships/image" Target="../media/image10.wmf"/><Relationship Id="rId2" Type="http://schemas.openxmlformats.org/officeDocument/2006/relationships/image" Target="../media/image41.wmf"/><Relationship Id="rId16" Type="http://schemas.openxmlformats.org/officeDocument/2006/relationships/image" Target="../media/image9.wmf"/><Relationship Id="rId20" Type="http://schemas.openxmlformats.org/officeDocument/2006/relationships/image" Target="../media/image13.wmf"/><Relationship Id="rId1" Type="http://schemas.openxmlformats.org/officeDocument/2006/relationships/image" Target="../media/image59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24" Type="http://schemas.openxmlformats.org/officeDocument/2006/relationships/image" Target="../media/image17.wmf"/><Relationship Id="rId5" Type="http://schemas.openxmlformats.org/officeDocument/2006/relationships/image" Target="../media/image22.wmf"/><Relationship Id="rId15" Type="http://schemas.openxmlformats.org/officeDocument/2006/relationships/image" Target="../media/image8.wmf"/><Relationship Id="rId23" Type="http://schemas.openxmlformats.org/officeDocument/2006/relationships/image" Target="../media/image16.wmf"/><Relationship Id="rId10" Type="http://schemas.openxmlformats.org/officeDocument/2006/relationships/image" Target="../media/image61.wmf"/><Relationship Id="rId19" Type="http://schemas.openxmlformats.org/officeDocument/2006/relationships/image" Target="../media/image1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Relationship Id="rId14" Type="http://schemas.openxmlformats.org/officeDocument/2006/relationships/image" Target="../media/image63.wmf"/><Relationship Id="rId22" Type="http://schemas.openxmlformats.org/officeDocument/2006/relationships/image" Target="../media/image1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0.wmf"/><Relationship Id="rId21" Type="http://schemas.openxmlformats.org/officeDocument/2006/relationships/image" Target="../media/image64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8.wmf"/><Relationship Id="rId25" Type="http://schemas.openxmlformats.org/officeDocument/2006/relationships/image" Target="../media/image68.wmf"/><Relationship Id="rId2" Type="http://schemas.openxmlformats.org/officeDocument/2006/relationships/image" Target="../media/image9.wmf"/><Relationship Id="rId16" Type="http://schemas.openxmlformats.org/officeDocument/2006/relationships/image" Target="../media/image48.wmf"/><Relationship Id="rId20" Type="http://schemas.openxmlformats.org/officeDocument/2006/relationships/image" Target="../media/image31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46.wmf"/><Relationship Id="rId24" Type="http://schemas.openxmlformats.org/officeDocument/2006/relationships/image" Target="../media/image67.wmf"/><Relationship Id="rId5" Type="http://schemas.openxmlformats.org/officeDocument/2006/relationships/image" Target="../media/image12.wmf"/><Relationship Id="rId15" Type="http://schemas.openxmlformats.org/officeDocument/2006/relationships/image" Target="../media/image26.wmf"/><Relationship Id="rId23" Type="http://schemas.openxmlformats.org/officeDocument/2006/relationships/image" Target="../media/image66.wmf"/><Relationship Id="rId10" Type="http://schemas.openxmlformats.org/officeDocument/2006/relationships/image" Target="../media/image17.wmf"/><Relationship Id="rId19" Type="http://schemas.openxmlformats.org/officeDocument/2006/relationships/image" Target="../media/image30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47.wmf"/><Relationship Id="rId22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0.wmf"/><Relationship Id="rId21" Type="http://schemas.openxmlformats.org/officeDocument/2006/relationships/image" Target="../media/image64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8.wmf"/><Relationship Id="rId25" Type="http://schemas.openxmlformats.org/officeDocument/2006/relationships/image" Target="../media/image68.wmf"/><Relationship Id="rId2" Type="http://schemas.openxmlformats.org/officeDocument/2006/relationships/image" Target="../media/image9.wmf"/><Relationship Id="rId16" Type="http://schemas.openxmlformats.org/officeDocument/2006/relationships/image" Target="../media/image48.wmf"/><Relationship Id="rId20" Type="http://schemas.openxmlformats.org/officeDocument/2006/relationships/image" Target="../media/image31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46.wmf"/><Relationship Id="rId24" Type="http://schemas.openxmlformats.org/officeDocument/2006/relationships/image" Target="../media/image67.wmf"/><Relationship Id="rId5" Type="http://schemas.openxmlformats.org/officeDocument/2006/relationships/image" Target="../media/image12.wmf"/><Relationship Id="rId15" Type="http://schemas.openxmlformats.org/officeDocument/2006/relationships/image" Target="../media/image26.wmf"/><Relationship Id="rId23" Type="http://schemas.openxmlformats.org/officeDocument/2006/relationships/image" Target="../media/image66.wmf"/><Relationship Id="rId10" Type="http://schemas.openxmlformats.org/officeDocument/2006/relationships/image" Target="../media/image17.wmf"/><Relationship Id="rId19" Type="http://schemas.openxmlformats.org/officeDocument/2006/relationships/image" Target="../media/image30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47.wmf"/><Relationship Id="rId22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0.wmf"/><Relationship Id="rId21" Type="http://schemas.openxmlformats.org/officeDocument/2006/relationships/image" Target="../media/image64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8.wmf"/><Relationship Id="rId25" Type="http://schemas.openxmlformats.org/officeDocument/2006/relationships/image" Target="../media/image68.wmf"/><Relationship Id="rId2" Type="http://schemas.openxmlformats.org/officeDocument/2006/relationships/image" Target="../media/image9.wmf"/><Relationship Id="rId16" Type="http://schemas.openxmlformats.org/officeDocument/2006/relationships/image" Target="../media/image48.wmf"/><Relationship Id="rId20" Type="http://schemas.openxmlformats.org/officeDocument/2006/relationships/image" Target="../media/image31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46.wmf"/><Relationship Id="rId24" Type="http://schemas.openxmlformats.org/officeDocument/2006/relationships/image" Target="../media/image67.wmf"/><Relationship Id="rId5" Type="http://schemas.openxmlformats.org/officeDocument/2006/relationships/image" Target="../media/image12.wmf"/><Relationship Id="rId15" Type="http://schemas.openxmlformats.org/officeDocument/2006/relationships/image" Target="../media/image26.wmf"/><Relationship Id="rId23" Type="http://schemas.openxmlformats.org/officeDocument/2006/relationships/image" Target="../media/image66.wmf"/><Relationship Id="rId10" Type="http://schemas.openxmlformats.org/officeDocument/2006/relationships/image" Target="../media/image17.wmf"/><Relationship Id="rId19" Type="http://schemas.openxmlformats.org/officeDocument/2006/relationships/image" Target="../media/image30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47.wmf"/><Relationship Id="rId22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4.wmf"/><Relationship Id="rId18" Type="http://schemas.openxmlformats.org/officeDocument/2006/relationships/image" Target="../media/image29.wmf"/><Relationship Id="rId3" Type="http://schemas.openxmlformats.org/officeDocument/2006/relationships/image" Target="../media/image10.wmf"/><Relationship Id="rId21" Type="http://schemas.openxmlformats.org/officeDocument/2006/relationships/image" Target="../media/image64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8.wmf"/><Relationship Id="rId25" Type="http://schemas.openxmlformats.org/officeDocument/2006/relationships/image" Target="../media/image68.wmf"/><Relationship Id="rId2" Type="http://schemas.openxmlformats.org/officeDocument/2006/relationships/image" Target="../media/image9.wmf"/><Relationship Id="rId16" Type="http://schemas.openxmlformats.org/officeDocument/2006/relationships/image" Target="../media/image48.wmf"/><Relationship Id="rId20" Type="http://schemas.openxmlformats.org/officeDocument/2006/relationships/image" Target="../media/image31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46.wmf"/><Relationship Id="rId24" Type="http://schemas.openxmlformats.org/officeDocument/2006/relationships/image" Target="../media/image67.wmf"/><Relationship Id="rId5" Type="http://schemas.openxmlformats.org/officeDocument/2006/relationships/image" Target="../media/image12.wmf"/><Relationship Id="rId15" Type="http://schemas.openxmlformats.org/officeDocument/2006/relationships/image" Target="../media/image26.wmf"/><Relationship Id="rId23" Type="http://schemas.openxmlformats.org/officeDocument/2006/relationships/image" Target="../media/image66.wmf"/><Relationship Id="rId10" Type="http://schemas.openxmlformats.org/officeDocument/2006/relationships/image" Target="../media/image17.wmf"/><Relationship Id="rId19" Type="http://schemas.openxmlformats.org/officeDocument/2006/relationships/image" Target="../media/image30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47.wmf"/><Relationship Id="rId22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18" Type="http://schemas.openxmlformats.org/officeDocument/2006/relationships/image" Target="../media/image25.wmf"/><Relationship Id="rId3" Type="http://schemas.openxmlformats.org/officeDocument/2006/relationships/image" Target="../media/image10.wmf"/><Relationship Id="rId21" Type="http://schemas.openxmlformats.org/officeDocument/2006/relationships/image" Target="../media/image28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17" Type="http://schemas.openxmlformats.org/officeDocument/2006/relationships/image" Target="../media/image24.wmf"/><Relationship Id="rId2" Type="http://schemas.openxmlformats.org/officeDocument/2006/relationships/image" Target="../media/image9.wmf"/><Relationship Id="rId16" Type="http://schemas.openxmlformats.org/officeDocument/2006/relationships/image" Target="../media/image23.wmf"/><Relationship Id="rId20" Type="http://schemas.openxmlformats.org/officeDocument/2006/relationships/image" Target="../media/image27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24" Type="http://schemas.openxmlformats.org/officeDocument/2006/relationships/image" Target="../media/image31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23" Type="http://schemas.openxmlformats.org/officeDocument/2006/relationships/image" Target="../media/image30.wmf"/><Relationship Id="rId10" Type="http://schemas.openxmlformats.org/officeDocument/2006/relationships/image" Target="../media/image17.wmf"/><Relationship Id="rId19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Relationship Id="rId22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2378-F4D4-4FBA-B381-4A9953A2940C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FEA1-5382-482C-B9C0-BA2405E85D8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FEA1-5382-482C-B9C0-BA2405E85D81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FEA1-5382-482C-B9C0-BA2405E85D81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FEA1-5382-482C-B9C0-BA2405E85D81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D315-708E-459D-B382-5890E92693A2}" type="datetimeFigureOut">
              <a:rPr kumimoji="1" lang="ja-JP" altLang="en-US" smtClean="0"/>
              <a:pPr/>
              <a:t>2020/12/14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69FA-9D8A-4FBE-9E3A-62AE48183F4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42.bin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40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9.bin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5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4.bin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83.bin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2.bin"/><Relationship Id="rId9" Type="http://schemas.openxmlformats.org/officeDocument/2006/relationships/oleObject" Target="../embeddings/oleObject77.bin"/><Relationship Id="rId14" Type="http://schemas.openxmlformats.org/officeDocument/2006/relationships/oleObject" Target="../embeddings/oleObject82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8.bin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4.bin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3.bin"/><Relationship Id="rId24" Type="http://schemas.openxmlformats.org/officeDocument/2006/relationships/oleObject" Target="../embeddings/oleObject106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5.bin"/><Relationship Id="rId10" Type="http://schemas.openxmlformats.org/officeDocument/2006/relationships/oleObject" Target="../embeddings/oleObject92.bin"/><Relationship Id="rId19" Type="http://schemas.openxmlformats.org/officeDocument/2006/relationships/oleObject" Target="../embeddings/oleObject101.bin"/><Relationship Id="rId4" Type="http://schemas.openxmlformats.org/officeDocument/2006/relationships/oleObject" Target="../embeddings/oleObject86.bin"/><Relationship Id="rId9" Type="http://schemas.openxmlformats.org/officeDocument/2006/relationships/oleObject" Target="../embeddings/oleObject91.bin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32.bin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8.bin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24" Type="http://schemas.openxmlformats.org/officeDocument/2006/relationships/oleObject" Target="../embeddings/oleObject130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21.bin"/><Relationship Id="rId23" Type="http://schemas.openxmlformats.org/officeDocument/2006/relationships/oleObject" Target="../embeddings/oleObject129.bin"/><Relationship Id="rId10" Type="http://schemas.openxmlformats.org/officeDocument/2006/relationships/oleObject" Target="../embeddings/oleObject116.bin"/><Relationship Id="rId19" Type="http://schemas.openxmlformats.org/officeDocument/2006/relationships/oleObject" Target="../embeddings/oleObject125.bin"/><Relationship Id="rId4" Type="http://schemas.openxmlformats.org/officeDocument/2006/relationships/oleObject" Target="../embeddings/oleObject110.bin"/><Relationship Id="rId9" Type="http://schemas.openxmlformats.org/officeDocument/2006/relationships/oleObject" Target="../embeddings/oleObject115.bin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13" Type="http://schemas.openxmlformats.org/officeDocument/2006/relationships/oleObject" Target="../embeddings/oleObject143.bin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37.bin"/><Relationship Id="rId12" Type="http://schemas.openxmlformats.org/officeDocument/2006/relationships/oleObject" Target="../embeddings/oleObject142.bin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5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41.bin"/><Relationship Id="rId24" Type="http://schemas.openxmlformats.org/officeDocument/2006/relationships/oleObject" Target="../embeddings/oleObject154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5.bin"/><Relationship Id="rId23" Type="http://schemas.openxmlformats.org/officeDocument/2006/relationships/oleObject" Target="../embeddings/oleObject153.bin"/><Relationship Id="rId10" Type="http://schemas.openxmlformats.org/officeDocument/2006/relationships/oleObject" Target="../embeddings/oleObject140.bin"/><Relationship Id="rId19" Type="http://schemas.openxmlformats.org/officeDocument/2006/relationships/oleObject" Target="../embeddings/oleObject149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5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oleObject" Target="../embeddings/oleObject167.bin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80.bin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1.bin"/><Relationship Id="rId12" Type="http://schemas.openxmlformats.org/officeDocument/2006/relationships/oleObject" Target="../embeddings/oleObject166.bin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60.bin"/><Relationship Id="rId11" Type="http://schemas.openxmlformats.org/officeDocument/2006/relationships/oleObject" Target="../embeddings/oleObject165.bin"/><Relationship Id="rId24" Type="http://schemas.openxmlformats.org/officeDocument/2006/relationships/oleObject" Target="../embeddings/oleObject178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9.bin"/><Relationship Id="rId23" Type="http://schemas.openxmlformats.org/officeDocument/2006/relationships/oleObject" Target="../embeddings/oleObject177.bin"/><Relationship Id="rId10" Type="http://schemas.openxmlformats.org/officeDocument/2006/relationships/oleObject" Target="../embeddings/oleObject164.bin"/><Relationship Id="rId19" Type="http://schemas.openxmlformats.org/officeDocument/2006/relationships/oleObject" Target="../embeddings/oleObject173.bin"/><Relationship Id="rId4" Type="http://schemas.openxmlformats.org/officeDocument/2006/relationships/oleObject" Target="../embeddings/oleObject158.bin"/><Relationship Id="rId9" Type="http://schemas.openxmlformats.org/officeDocument/2006/relationships/oleObject" Target="../embeddings/oleObject163.bin"/><Relationship Id="rId14" Type="http://schemas.openxmlformats.org/officeDocument/2006/relationships/oleObject" Target="../embeddings/oleObject168.bin"/><Relationship Id="rId22" Type="http://schemas.openxmlformats.org/officeDocument/2006/relationships/oleObject" Target="../embeddings/oleObject17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oleObject" Target="../embeddings/oleObject191.bin"/><Relationship Id="rId18" Type="http://schemas.openxmlformats.org/officeDocument/2006/relationships/oleObject" Target="../embeddings/oleObject196.bin"/><Relationship Id="rId26" Type="http://schemas.openxmlformats.org/officeDocument/2006/relationships/oleObject" Target="../embeddings/oleObject204.bin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9.bin"/><Relationship Id="rId7" Type="http://schemas.openxmlformats.org/officeDocument/2006/relationships/oleObject" Target="../embeddings/oleObject185.bin"/><Relationship Id="rId12" Type="http://schemas.openxmlformats.org/officeDocument/2006/relationships/oleObject" Target="../embeddings/oleObject190.bin"/><Relationship Id="rId17" Type="http://schemas.openxmlformats.org/officeDocument/2006/relationships/oleObject" Target="../embeddings/oleObject195.bin"/><Relationship Id="rId25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4.bin"/><Relationship Id="rId20" Type="http://schemas.openxmlformats.org/officeDocument/2006/relationships/oleObject" Target="../embeddings/oleObject19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84.bin"/><Relationship Id="rId11" Type="http://schemas.openxmlformats.org/officeDocument/2006/relationships/oleObject" Target="../embeddings/oleObject189.bin"/><Relationship Id="rId24" Type="http://schemas.openxmlformats.org/officeDocument/2006/relationships/oleObject" Target="../embeddings/oleObject202.bin"/><Relationship Id="rId5" Type="http://schemas.openxmlformats.org/officeDocument/2006/relationships/oleObject" Target="../embeddings/oleObject183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201.bin"/><Relationship Id="rId10" Type="http://schemas.openxmlformats.org/officeDocument/2006/relationships/oleObject" Target="../embeddings/oleObject188.bin"/><Relationship Id="rId19" Type="http://schemas.openxmlformats.org/officeDocument/2006/relationships/oleObject" Target="../embeddings/oleObject197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Relationship Id="rId14" Type="http://schemas.openxmlformats.org/officeDocument/2006/relationships/oleObject" Target="../embeddings/oleObject192.bin"/><Relationship Id="rId22" Type="http://schemas.openxmlformats.org/officeDocument/2006/relationships/oleObject" Target="../embeddings/oleObject200.bin"/><Relationship Id="rId27" Type="http://schemas.openxmlformats.org/officeDocument/2006/relationships/oleObject" Target="../embeddings/oleObject20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oleObject" Target="../embeddings/oleObject216.bin"/><Relationship Id="rId18" Type="http://schemas.openxmlformats.org/officeDocument/2006/relationships/oleObject" Target="../embeddings/oleObject221.bin"/><Relationship Id="rId26" Type="http://schemas.openxmlformats.org/officeDocument/2006/relationships/oleObject" Target="../embeddings/oleObject229.bin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24.bin"/><Relationship Id="rId7" Type="http://schemas.openxmlformats.org/officeDocument/2006/relationships/oleObject" Target="../embeddings/oleObject210.bin"/><Relationship Id="rId12" Type="http://schemas.openxmlformats.org/officeDocument/2006/relationships/oleObject" Target="../embeddings/oleObject215.bin"/><Relationship Id="rId17" Type="http://schemas.openxmlformats.org/officeDocument/2006/relationships/oleObject" Target="../embeddings/oleObject220.bin"/><Relationship Id="rId25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9.bin"/><Relationship Id="rId20" Type="http://schemas.openxmlformats.org/officeDocument/2006/relationships/oleObject" Target="../embeddings/oleObject223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09.bin"/><Relationship Id="rId11" Type="http://schemas.openxmlformats.org/officeDocument/2006/relationships/oleObject" Target="../embeddings/oleObject214.bin"/><Relationship Id="rId24" Type="http://schemas.openxmlformats.org/officeDocument/2006/relationships/oleObject" Target="../embeddings/oleObject227.bin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8.bin"/><Relationship Id="rId23" Type="http://schemas.openxmlformats.org/officeDocument/2006/relationships/oleObject" Target="../embeddings/oleObject226.bin"/><Relationship Id="rId10" Type="http://schemas.openxmlformats.org/officeDocument/2006/relationships/oleObject" Target="../embeddings/oleObject213.bin"/><Relationship Id="rId19" Type="http://schemas.openxmlformats.org/officeDocument/2006/relationships/oleObject" Target="../embeddings/oleObject222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Relationship Id="rId14" Type="http://schemas.openxmlformats.org/officeDocument/2006/relationships/oleObject" Target="../embeddings/oleObject217.bin"/><Relationship Id="rId22" Type="http://schemas.openxmlformats.org/officeDocument/2006/relationships/oleObject" Target="../embeddings/oleObject225.bin"/><Relationship Id="rId27" Type="http://schemas.openxmlformats.org/officeDocument/2006/relationships/oleObject" Target="../embeddings/oleObject23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oleObject" Target="../embeddings/oleObject241.bin"/><Relationship Id="rId18" Type="http://schemas.openxmlformats.org/officeDocument/2006/relationships/oleObject" Target="../embeddings/oleObject246.bin"/><Relationship Id="rId26" Type="http://schemas.openxmlformats.org/officeDocument/2006/relationships/oleObject" Target="../embeddings/oleObject254.bin"/><Relationship Id="rId3" Type="http://schemas.openxmlformats.org/officeDocument/2006/relationships/oleObject" Target="../embeddings/oleObject231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35.bin"/><Relationship Id="rId12" Type="http://schemas.openxmlformats.org/officeDocument/2006/relationships/oleObject" Target="../embeddings/oleObject240.bin"/><Relationship Id="rId17" Type="http://schemas.openxmlformats.org/officeDocument/2006/relationships/oleObject" Target="../embeddings/oleObject245.bin"/><Relationship Id="rId25" Type="http://schemas.openxmlformats.org/officeDocument/2006/relationships/oleObject" Target="../embeddings/oleObject25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8.bin"/><Relationship Id="rId29" Type="http://schemas.openxmlformats.org/officeDocument/2006/relationships/oleObject" Target="../embeddings/oleObject25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34.bin"/><Relationship Id="rId11" Type="http://schemas.openxmlformats.org/officeDocument/2006/relationships/oleObject" Target="../embeddings/oleObject239.bin"/><Relationship Id="rId24" Type="http://schemas.openxmlformats.org/officeDocument/2006/relationships/oleObject" Target="../embeddings/oleObject252.bin"/><Relationship Id="rId32" Type="http://schemas.openxmlformats.org/officeDocument/2006/relationships/oleObject" Target="../embeddings/oleObject260.bin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43.bin"/><Relationship Id="rId23" Type="http://schemas.openxmlformats.org/officeDocument/2006/relationships/oleObject" Target="../embeddings/oleObject251.bin"/><Relationship Id="rId28" Type="http://schemas.openxmlformats.org/officeDocument/2006/relationships/oleObject" Target="../embeddings/oleObject256.bin"/><Relationship Id="rId10" Type="http://schemas.openxmlformats.org/officeDocument/2006/relationships/oleObject" Target="../embeddings/oleObject238.bin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9.bin"/><Relationship Id="rId4" Type="http://schemas.openxmlformats.org/officeDocument/2006/relationships/oleObject" Target="../embeddings/oleObject232.bin"/><Relationship Id="rId9" Type="http://schemas.openxmlformats.org/officeDocument/2006/relationships/oleObject" Target="../embeddings/oleObject237.bin"/><Relationship Id="rId14" Type="http://schemas.openxmlformats.org/officeDocument/2006/relationships/oleObject" Target="../embeddings/oleObject242.bin"/><Relationship Id="rId22" Type="http://schemas.openxmlformats.org/officeDocument/2006/relationships/oleObject" Target="../embeddings/oleObject250.bin"/><Relationship Id="rId27" Type="http://schemas.openxmlformats.org/officeDocument/2006/relationships/oleObject" Target="../embeddings/oleObject255.bin"/><Relationship Id="rId30" Type="http://schemas.openxmlformats.org/officeDocument/2006/relationships/oleObject" Target="../embeddings/oleObject25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oleObject" Target="../embeddings/oleObject271.bin"/><Relationship Id="rId18" Type="http://schemas.openxmlformats.org/officeDocument/2006/relationships/oleObject" Target="../embeddings/oleObject276.bin"/><Relationship Id="rId26" Type="http://schemas.openxmlformats.org/officeDocument/2006/relationships/oleObject" Target="../embeddings/oleObject284.bin"/><Relationship Id="rId3" Type="http://schemas.openxmlformats.org/officeDocument/2006/relationships/oleObject" Target="../embeddings/oleObject261.bin"/><Relationship Id="rId21" Type="http://schemas.openxmlformats.org/officeDocument/2006/relationships/oleObject" Target="../embeddings/oleObject279.bin"/><Relationship Id="rId7" Type="http://schemas.openxmlformats.org/officeDocument/2006/relationships/oleObject" Target="../embeddings/oleObject265.bin"/><Relationship Id="rId12" Type="http://schemas.openxmlformats.org/officeDocument/2006/relationships/oleObject" Target="../embeddings/oleObject270.bin"/><Relationship Id="rId17" Type="http://schemas.openxmlformats.org/officeDocument/2006/relationships/oleObject" Target="../embeddings/oleObject275.bin"/><Relationship Id="rId25" Type="http://schemas.openxmlformats.org/officeDocument/2006/relationships/oleObject" Target="../embeddings/oleObject28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4.bin"/><Relationship Id="rId20" Type="http://schemas.openxmlformats.org/officeDocument/2006/relationships/oleObject" Target="../embeddings/oleObject278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64.bin"/><Relationship Id="rId11" Type="http://schemas.openxmlformats.org/officeDocument/2006/relationships/oleObject" Target="../embeddings/oleObject269.bin"/><Relationship Id="rId24" Type="http://schemas.openxmlformats.org/officeDocument/2006/relationships/oleObject" Target="../embeddings/oleObject282.bin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73.bin"/><Relationship Id="rId23" Type="http://schemas.openxmlformats.org/officeDocument/2006/relationships/oleObject" Target="../embeddings/oleObject281.bin"/><Relationship Id="rId10" Type="http://schemas.openxmlformats.org/officeDocument/2006/relationships/oleObject" Target="../embeddings/oleObject268.bin"/><Relationship Id="rId19" Type="http://schemas.openxmlformats.org/officeDocument/2006/relationships/oleObject" Target="../embeddings/oleObject277.bin"/><Relationship Id="rId4" Type="http://schemas.openxmlformats.org/officeDocument/2006/relationships/oleObject" Target="../embeddings/oleObject262.bin"/><Relationship Id="rId9" Type="http://schemas.openxmlformats.org/officeDocument/2006/relationships/oleObject" Target="../embeddings/oleObject267.bin"/><Relationship Id="rId14" Type="http://schemas.openxmlformats.org/officeDocument/2006/relationships/oleObject" Target="../embeddings/oleObject272.bin"/><Relationship Id="rId22" Type="http://schemas.openxmlformats.org/officeDocument/2006/relationships/oleObject" Target="../embeddings/oleObject280.bin"/><Relationship Id="rId27" Type="http://schemas.openxmlformats.org/officeDocument/2006/relationships/oleObject" Target="../embeddings/oleObject28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89.bin"/><Relationship Id="rId5" Type="http://schemas.openxmlformats.org/officeDocument/2006/relationships/oleObject" Target="../embeddings/oleObject288.bin"/><Relationship Id="rId4" Type="http://schemas.openxmlformats.org/officeDocument/2006/relationships/oleObject" Target="../embeddings/oleObject28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1785918" y="12858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3" name="Oval 48"/>
          <p:cNvSpPr>
            <a:spLocks noChangeArrowheads="1"/>
          </p:cNvSpPr>
          <p:nvPr/>
        </p:nvSpPr>
        <p:spPr bwMode="auto">
          <a:xfrm>
            <a:off x="952473" y="209390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4" name="Oval 48"/>
          <p:cNvSpPr>
            <a:spLocks noChangeArrowheads="1"/>
          </p:cNvSpPr>
          <p:nvPr/>
        </p:nvSpPr>
        <p:spPr bwMode="auto">
          <a:xfrm>
            <a:off x="2405049" y="187958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2405049" y="25225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1666853" y="307181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7" name="Oval 48"/>
          <p:cNvSpPr>
            <a:spLocks noChangeArrowheads="1"/>
          </p:cNvSpPr>
          <p:nvPr/>
        </p:nvSpPr>
        <p:spPr bwMode="auto">
          <a:xfrm>
            <a:off x="61909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8" name="Oval 48"/>
          <p:cNvSpPr>
            <a:spLocks noChangeArrowheads="1"/>
          </p:cNvSpPr>
          <p:nvPr/>
        </p:nvSpPr>
        <p:spPr bwMode="auto">
          <a:xfrm>
            <a:off x="109534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9" name="Oval 48"/>
          <p:cNvSpPr>
            <a:spLocks noChangeArrowheads="1"/>
          </p:cNvSpPr>
          <p:nvPr/>
        </p:nvSpPr>
        <p:spPr bwMode="auto">
          <a:xfrm>
            <a:off x="1547793" y="383540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0" name="Oval 48"/>
          <p:cNvSpPr>
            <a:spLocks noChangeArrowheads="1"/>
          </p:cNvSpPr>
          <p:nvPr/>
        </p:nvSpPr>
        <p:spPr bwMode="auto">
          <a:xfrm>
            <a:off x="1928794" y="426403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1" name="Oval 48"/>
          <p:cNvSpPr>
            <a:spLocks noChangeArrowheads="1"/>
          </p:cNvSpPr>
          <p:nvPr/>
        </p:nvSpPr>
        <p:spPr bwMode="auto">
          <a:xfrm>
            <a:off x="240504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2" name="Oval 48"/>
          <p:cNvSpPr>
            <a:spLocks noChangeArrowheads="1"/>
          </p:cNvSpPr>
          <p:nvPr/>
        </p:nvSpPr>
        <p:spPr bwMode="auto">
          <a:xfrm>
            <a:off x="3167056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3" name="Oval 48"/>
          <p:cNvSpPr>
            <a:spLocks noChangeArrowheads="1"/>
          </p:cNvSpPr>
          <p:nvPr/>
        </p:nvSpPr>
        <p:spPr bwMode="auto">
          <a:xfrm>
            <a:off x="833413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4" name="Oval 48"/>
          <p:cNvSpPr>
            <a:spLocks noChangeArrowheads="1"/>
          </p:cNvSpPr>
          <p:nvPr/>
        </p:nvSpPr>
        <p:spPr bwMode="auto">
          <a:xfrm>
            <a:off x="1500166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5" name="Oval 48"/>
          <p:cNvSpPr>
            <a:spLocks noChangeArrowheads="1"/>
          </p:cNvSpPr>
          <p:nvPr/>
        </p:nvSpPr>
        <p:spPr bwMode="auto">
          <a:xfrm>
            <a:off x="2214546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6" name="Oval 48"/>
          <p:cNvSpPr>
            <a:spLocks noChangeArrowheads="1"/>
          </p:cNvSpPr>
          <p:nvPr/>
        </p:nvSpPr>
        <p:spPr bwMode="auto">
          <a:xfrm>
            <a:off x="2690801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7" name="Oval 48"/>
          <p:cNvSpPr>
            <a:spLocks noChangeArrowheads="1"/>
          </p:cNvSpPr>
          <p:nvPr/>
        </p:nvSpPr>
        <p:spPr bwMode="auto">
          <a:xfrm>
            <a:off x="3119429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8" name="Oval 48"/>
          <p:cNvSpPr>
            <a:spLocks noChangeArrowheads="1"/>
          </p:cNvSpPr>
          <p:nvPr/>
        </p:nvSpPr>
        <p:spPr bwMode="auto">
          <a:xfrm>
            <a:off x="3548057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79" name="AutoShape 62"/>
          <p:cNvCxnSpPr>
            <a:cxnSpLocks noChangeShapeType="1"/>
            <a:stCxn id="61" idx="4"/>
            <a:endCxn id="63" idx="7"/>
          </p:cNvCxnSpPr>
          <p:nvPr/>
        </p:nvCxnSpPr>
        <p:spPr bwMode="auto">
          <a:xfrm rot="5400000">
            <a:off x="1306117" y="1504420"/>
            <a:ext cx="545168" cy="723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62"/>
          <p:cNvCxnSpPr>
            <a:cxnSpLocks noChangeShapeType="1"/>
            <a:stCxn id="63" idx="4"/>
            <a:endCxn id="66" idx="1"/>
          </p:cNvCxnSpPr>
          <p:nvPr/>
        </p:nvCxnSpPr>
        <p:spPr bwMode="auto">
          <a:xfrm rot="16200000" flipH="1">
            <a:off x="1052203" y="2456928"/>
            <a:ext cx="715036" cy="6049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6" name="AutoShape 62"/>
          <p:cNvCxnSpPr>
            <a:cxnSpLocks noChangeShapeType="1"/>
            <a:stCxn id="61" idx="4"/>
            <a:endCxn id="64" idx="1"/>
          </p:cNvCxnSpPr>
          <p:nvPr/>
        </p:nvCxnSpPr>
        <p:spPr bwMode="auto">
          <a:xfrm rot="16200000" flipH="1">
            <a:off x="2030114" y="1504420"/>
            <a:ext cx="330854" cy="509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9" name="AutoShape 62"/>
          <p:cNvCxnSpPr>
            <a:cxnSpLocks noChangeShapeType="1"/>
            <a:stCxn id="64" idx="4"/>
            <a:endCxn id="65" idx="0"/>
          </p:cNvCxnSpPr>
          <p:nvPr/>
        </p:nvCxnSpPr>
        <p:spPr bwMode="auto">
          <a:xfrm rot="5400000">
            <a:off x="2392348" y="2355045"/>
            <a:ext cx="33496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2" name="AutoShape 62"/>
          <p:cNvCxnSpPr>
            <a:cxnSpLocks noChangeShapeType="1"/>
            <a:stCxn id="65" idx="4"/>
            <a:endCxn id="66" idx="7"/>
          </p:cNvCxnSpPr>
          <p:nvPr/>
        </p:nvCxnSpPr>
        <p:spPr bwMode="auto">
          <a:xfrm rot="5400000">
            <a:off x="2102253" y="2659334"/>
            <a:ext cx="286408" cy="6287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5" name="AutoShape 62"/>
          <p:cNvCxnSpPr>
            <a:cxnSpLocks noChangeShapeType="1"/>
            <a:stCxn id="65" idx="4"/>
            <a:endCxn id="72" idx="1"/>
          </p:cNvCxnSpPr>
          <p:nvPr/>
        </p:nvCxnSpPr>
        <p:spPr bwMode="auto">
          <a:xfrm rot="16200000" flipH="1">
            <a:off x="2314278" y="3076056"/>
            <a:ext cx="1143664" cy="652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" name="AutoShape 62"/>
          <p:cNvCxnSpPr>
            <a:cxnSpLocks noChangeShapeType="1"/>
            <a:stCxn id="66" idx="4"/>
            <a:endCxn id="67" idx="7"/>
          </p:cNvCxnSpPr>
          <p:nvPr/>
        </p:nvCxnSpPr>
        <p:spPr bwMode="auto">
          <a:xfrm rot="5400000">
            <a:off x="1055291" y="3207823"/>
            <a:ext cx="594383" cy="938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1" name="AutoShape 62"/>
          <p:cNvCxnSpPr>
            <a:cxnSpLocks noChangeShapeType="1"/>
            <a:stCxn id="66" idx="4"/>
            <a:endCxn id="68" idx="0"/>
          </p:cNvCxnSpPr>
          <p:nvPr/>
        </p:nvCxnSpPr>
        <p:spPr bwMode="auto">
          <a:xfrm rot="5400000">
            <a:off x="1261243" y="3368673"/>
            <a:ext cx="549281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4" name="AutoShape 62"/>
          <p:cNvCxnSpPr>
            <a:cxnSpLocks noChangeShapeType="1"/>
            <a:stCxn id="66" idx="4"/>
            <a:endCxn id="69" idx="0"/>
          </p:cNvCxnSpPr>
          <p:nvPr/>
        </p:nvCxnSpPr>
        <p:spPr bwMode="auto">
          <a:xfrm rot="5400000">
            <a:off x="1534295" y="3548065"/>
            <a:ext cx="455620" cy="1190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0" name="AutoShape 62"/>
          <p:cNvCxnSpPr>
            <a:cxnSpLocks noChangeShapeType="1"/>
            <a:stCxn id="66" idx="4"/>
            <a:endCxn id="71" idx="1"/>
          </p:cNvCxnSpPr>
          <p:nvPr/>
        </p:nvCxnSpPr>
        <p:spPr bwMode="auto">
          <a:xfrm rot="16200000" flipH="1">
            <a:off x="1838818" y="3362602"/>
            <a:ext cx="594383" cy="628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3" name="AutoShape 62"/>
          <p:cNvCxnSpPr>
            <a:cxnSpLocks noChangeShapeType="1"/>
            <a:stCxn id="66" idx="4"/>
            <a:endCxn id="72" idx="1"/>
          </p:cNvCxnSpPr>
          <p:nvPr/>
        </p:nvCxnSpPr>
        <p:spPr bwMode="auto">
          <a:xfrm rot="16200000" flipH="1">
            <a:off x="2219821" y="2981598"/>
            <a:ext cx="594383" cy="13907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AutoShape 62"/>
          <p:cNvCxnSpPr>
            <a:cxnSpLocks noChangeShapeType="1"/>
            <a:stCxn id="67" idx="4"/>
            <a:endCxn id="73" idx="0"/>
          </p:cNvCxnSpPr>
          <p:nvPr/>
        </p:nvCxnSpPr>
        <p:spPr bwMode="auto">
          <a:xfrm rot="16200000" flipH="1">
            <a:off x="617509" y="4393413"/>
            <a:ext cx="527058" cy="2143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1" name="AutoShape 62"/>
          <p:cNvCxnSpPr>
            <a:cxnSpLocks noChangeShapeType="1"/>
            <a:stCxn id="68" idx="4"/>
            <a:endCxn id="73" idx="0"/>
          </p:cNvCxnSpPr>
          <p:nvPr/>
        </p:nvCxnSpPr>
        <p:spPr bwMode="auto">
          <a:xfrm rot="5400000">
            <a:off x="855634" y="4369602"/>
            <a:ext cx="527058" cy="2619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4" name="AutoShape 62"/>
          <p:cNvCxnSpPr>
            <a:cxnSpLocks noChangeShapeType="1"/>
            <a:stCxn id="69" idx="4"/>
            <a:endCxn id="74" idx="0"/>
          </p:cNvCxnSpPr>
          <p:nvPr/>
        </p:nvCxnSpPr>
        <p:spPr bwMode="auto">
          <a:xfrm rot="5400000">
            <a:off x="1332684" y="4465645"/>
            <a:ext cx="692157" cy="47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7" name="AutoShape 62"/>
          <p:cNvCxnSpPr>
            <a:cxnSpLocks noChangeShapeType="1"/>
            <a:stCxn id="70" idx="4"/>
            <a:endCxn id="74" idx="0"/>
          </p:cNvCxnSpPr>
          <p:nvPr/>
        </p:nvCxnSpPr>
        <p:spPr bwMode="auto">
          <a:xfrm rot="5400000">
            <a:off x="1737498" y="4489458"/>
            <a:ext cx="26352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1" name="AutoShape 62"/>
          <p:cNvCxnSpPr>
            <a:cxnSpLocks noChangeShapeType="1"/>
            <a:stCxn id="71" idx="4"/>
            <a:endCxn id="75" idx="0"/>
          </p:cNvCxnSpPr>
          <p:nvPr/>
        </p:nvCxnSpPr>
        <p:spPr bwMode="auto">
          <a:xfrm rot="5400000">
            <a:off x="2165332" y="4441038"/>
            <a:ext cx="598496" cy="190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4" name="AutoShape 62"/>
          <p:cNvCxnSpPr>
            <a:cxnSpLocks noChangeShapeType="1"/>
            <a:stCxn id="72" idx="4"/>
            <a:endCxn id="76" idx="0"/>
          </p:cNvCxnSpPr>
          <p:nvPr/>
        </p:nvCxnSpPr>
        <p:spPr bwMode="auto">
          <a:xfrm rot="5400000">
            <a:off x="2784463" y="4298162"/>
            <a:ext cx="598496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7" name="AutoShape 62"/>
          <p:cNvCxnSpPr>
            <a:cxnSpLocks noChangeShapeType="1"/>
            <a:stCxn id="72" idx="4"/>
            <a:endCxn id="77" idx="0"/>
          </p:cNvCxnSpPr>
          <p:nvPr/>
        </p:nvCxnSpPr>
        <p:spPr bwMode="auto">
          <a:xfrm rot="5400000">
            <a:off x="2998777" y="4512476"/>
            <a:ext cx="598496" cy="47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0" name="AutoShape 62"/>
          <p:cNvCxnSpPr>
            <a:cxnSpLocks noChangeShapeType="1"/>
            <a:stCxn id="72" idx="4"/>
            <a:endCxn id="78" idx="0"/>
          </p:cNvCxnSpPr>
          <p:nvPr/>
        </p:nvCxnSpPr>
        <p:spPr bwMode="auto">
          <a:xfrm rot="16200000" flipH="1">
            <a:off x="3213090" y="4345788"/>
            <a:ext cx="598496" cy="3810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5357823" y="13350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310323" y="135729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5976949" y="200024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7" name="Oval 48"/>
          <p:cNvSpPr>
            <a:spLocks noChangeArrowheads="1"/>
          </p:cNvSpPr>
          <p:nvPr/>
        </p:nvSpPr>
        <p:spPr bwMode="auto">
          <a:xfrm>
            <a:off x="4929195" y="27146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8" name="Oval 48"/>
          <p:cNvSpPr>
            <a:spLocks noChangeArrowheads="1"/>
          </p:cNvSpPr>
          <p:nvPr/>
        </p:nvSpPr>
        <p:spPr bwMode="auto">
          <a:xfrm>
            <a:off x="5405445" y="27146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5905511" y="27146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1" name="Oval 48"/>
          <p:cNvSpPr>
            <a:spLocks noChangeArrowheads="1"/>
          </p:cNvSpPr>
          <p:nvPr/>
        </p:nvSpPr>
        <p:spPr bwMode="auto">
          <a:xfrm>
            <a:off x="6500826" y="27146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2" name="Oval 48"/>
          <p:cNvSpPr>
            <a:spLocks noChangeArrowheads="1"/>
          </p:cNvSpPr>
          <p:nvPr/>
        </p:nvSpPr>
        <p:spPr bwMode="auto">
          <a:xfrm>
            <a:off x="7119957" y="27146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53" name="AutoShape 62"/>
          <p:cNvCxnSpPr>
            <a:cxnSpLocks noChangeShapeType="1"/>
            <a:stCxn id="144" idx="4"/>
            <a:endCxn id="146" idx="1"/>
          </p:cNvCxnSpPr>
          <p:nvPr/>
        </p:nvCxnSpPr>
        <p:spPr bwMode="auto">
          <a:xfrm rot="16200000" flipH="1">
            <a:off x="5566298" y="1589357"/>
            <a:ext cx="402292" cy="509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5" name="AutoShape 62"/>
          <p:cNvCxnSpPr>
            <a:cxnSpLocks noChangeShapeType="1"/>
            <a:stCxn id="145" idx="4"/>
            <a:endCxn id="146" idx="7"/>
          </p:cNvCxnSpPr>
          <p:nvPr/>
        </p:nvCxnSpPr>
        <p:spPr bwMode="auto">
          <a:xfrm rot="5400000">
            <a:off x="6163108" y="1743344"/>
            <a:ext cx="380069" cy="2239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6" name="AutoShape 62"/>
          <p:cNvCxnSpPr>
            <a:cxnSpLocks noChangeShapeType="1"/>
            <a:stCxn id="145" idx="4"/>
            <a:endCxn id="152" idx="1"/>
          </p:cNvCxnSpPr>
          <p:nvPr/>
        </p:nvCxnSpPr>
        <p:spPr bwMode="auto">
          <a:xfrm rot="16200000" flipH="1">
            <a:off x="6267974" y="1862404"/>
            <a:ext cx="1094449" cy="7001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7" name="AutoShape 62"/>
          <p:cNvCxnSpPr>
            <a:cxnSpLocks noChangeShapeType="1"/>
            <a:stCxn id="146" idx="4"/>
            <a:endCxn id="147" idx="7"/>
          </p:cNvCxnSpPr>
          <p:nvPr/>
        </p:nvCxnSpPr>
        <p:spPr bwMode="auto">
          <a:xfrm rot="5400000">
            <a:off x="5436825" y="2064815"/>
            <a:ext cx="451507" cy="938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8" name="AutoShape 62"/>
          <p:cNvCxnSpPr>
            <a:cxnSpLocks noChangeShapeType="1"/>
            <a:stCxn id="146" idx="4"/>
            <a:endCxn id="148" idx="0"/>
          </p:cNvCxnSpPr>
          <p:nvPr/>
        </p:nvCxnSpPr>
        <p:spPr bwMode="auto">
          <a:xfrm rot="5400000">
            <a:off x="5642777" y="2225665"/>
            <a:ext cx="406405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9" name="AutoShape 62"/>
          <p:cNvCxnSpPr>
            <a:cxnSpLocks noChangeShapeType="1"/>
            <a:stCxn id="146" idx="4"/>
            <a:endCxn id="149" idx="0"/>
          </p:cNvCxnSpPr>
          <p:nvPr/>
        </p:nvCxnSpPr>
        <p:spPr bwMode="auto">
          <a:xfrm rot="5400000">
            <a:off x="5892810" y="2475698"/>
            <a:ext cx="406405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1" name="AutoShape 62"/>
          <p:cNvCxnSpPr>
            <a:cxnSpLocks noChangeShapeType="1"/>
            <a:stCxn id="146" idx="4"/>
            <a:endCxn id="151" idx="1"/>
          </p:cNvCxnSpPr>
          <p:nvPr/>
        </p:nvCxnSpPr>
        <p:spPr bwMode="auto">
          <a:xfrm rot="16200000" flipH="1">
            <a:off x="6113192" y="2326753"/>
            <a:ext cx="451507" cy="414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62" name="AutoShape 62"/>
          <p:cNvCxnSpPr>
            <a:cxnSpLocks noChangeShapeType="1"/>
            <a:stCxn id="146" idx="4"/>
            <a:endCxn id="152" idx="1"/>
          </p:cNvCxnSpPr>
          <p:nvPr/>
        </p:nvCxnSpPr>
        <p:spPr bwMode="auto">
          <a:xfrm rot="16200000" flipH="1">
            <a:off x="6422758" y="2017188"/>
            <a:ext cx="451507" cy="10335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63" name="Oval 48"/>
          <p:cNvSpPr>
            <a:spLocks noChangeArrowheads="1"/>
          </p:cNvSpPr>
          <p:nvPr/>
        </p:nvSpPr>
        <p:spPr bwMode="auto">
          <a:xfrm>
            <a:off x="5476883" y="37417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64" name="Oval 48"/>
          <p:cNvSpPr>
            <a:spLocks noChangeArrowheads="1"/>
          </p:cNvSpPr>
          <p:nvPr/>
        </p:nvSpPr>
        <p:spPr bwMode="auto">
          <a:xfrm>
            <a:off x="6334139" y="37417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66" name="Oval 48"/>
          <p:cNvSpPr>
            <a:spLocks noChangeArrowheads="1"/>
          </p:cNvSpPr>
          <p:nvPr/>
        </p:nvSpPr>
        <p:spPr bwMode="auto">
          <a:xfrm>
            <a:off x="4929190" y="49069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67" name="Oval 48"/>
          <p:cNvSpPr>
            <a:spLocks noChangeArrowheads="1"/>
          </p:cNvSpPr>
          <p:nvPr/>
        </p:nvSpPr>
        <p:spPr bwMode="auto">
          <a:xfrm>
            <a:off x="5405440" y="49069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68" name="Oval 48"/>
          <p:cNvSpPr>
            <a:spLocks noChangeArrowheads="1"/>
          </p:cNvSpPr>
          <p:nvPr/>
        </p:nvSpPr>
        <p:spPr bwMode="auto">
          <a:xfrm>
            <a:off x="5905506" y="49069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70" name="Oval 48"/>
          <p:cNvSpPr>
            <a:spLocks noChangeArrowheads="1"/>
          </p:cNvSpPr>
          <p:nvPr/>
        </p:nvSpPr>
        <p:spPr bwMode="auto">
          <a:xfrm>
            <a:off x="6524642" y="49069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71" name="Oval 48"/>
          <p:cNvSpPr>
            <a:spLocks noChangeArrowheads="1"/>
          </p:cNvSpPr>
          <p:nvPr/>
        </p:nvSpPr>
        <p:spPr bwMode="auto">
          <a:xfrm>
            <a:off x="7119957" y="49069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75" name="AutoShape 62"/>
          <p:cNvCxnSpPr>
            <a:cxnSpLocks noChangeShapeType="1"/>
            <a:stCxn id="164" idx="4"/>
            <a:endCxn id="171" idx="0"/>
          </p:cNvCxnSpPr>
          <p:nvPr/>
        </p:nvCxnSpPr>
        <p:spPr bwMode="auto">
          <a:xfrm rot="16200000" flipH="1">
            <a:off x="6453202" y="4085438"/>
            <a:ext cx="857256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0" name="AutoShape 62"/>
          <p:cNvCxnSpPr>
            <a:cxnSpLocks noChangeShapeType="1"/>
            <a:stCxn id="65" idx="4"/>
            <a:endCxn id="71" idx="0"/>
          </p:cNvCxnSpPr>
          <p:nvPr/>
        </p:nvCxnSpPr>
        <p:spPr bwMode="auto">
          <a:xfrm rot="5400000">
            <a:off x="2010550" y="3379785"/>
            <a:ext cx="10985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4" name="AutoShape 62"/>
          <p:cNvCxnSpPr>
            <a:cxnSpLocks noChangeShapeType="1"/>
            <a:stCxn id="145" idx="4"/>
            <a:endCxn id="151" idx="0"/>
          </p:cNvCxnSpPr>
          <p:nvPr/>
        </p:nvCxnSpPr>
        <p:spPr bwMode="auto">
          <a:xfrm rot="16200000" flipH="1">
            <a:off x="6035683" y="2094694"/>
            <a:ext cx="1049347" cy="190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8" name="AutoShape 62"/>
          <p:cNvCxnSpPr>
            <a:cxnSpLocks noChangeShapeType="1"/>
            <a:stCxn id="164" idx="4"/>
            <a:endCxn id="170" idx="0"/>
          </p:cNvCxnSpPr>
          <p:nvPr/>
        </p:nvCxnSpPr>
        <p:spPr bwMode="auto">
          <a:xfrm rot="16200000" flipH="1">
            <a:off x="6155544" y="4383095"/>
            <a:ext cx="857256" cy="190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97" name="AutoShape 62"/>
          <p:cNvCxnSpPr>
            <a:cxnSpLocks noChangeShapeType="1"/>
            <a:stCxn id="69" idx="5"/>
            <a:endCxn id="70" idx="1"/>
          </p:cNvCxnSpPr>
          <p:nvPr/>
        </p:nvCxnSpPr>
        <p:spPr bwMode="auto">
          <a:xfrm rot="16200000" flipH="1">
            <a:off x="1787647" y="4122653"/>
            <a:ext cx="210857" cy="1621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Oval 48"/>
          <p:cNvSpPr>
            <a:spLocks noChangeArrowheads="1"/>
          </p:cNvSpPr>
          <p:nvPr/>
        </p:nvSpPr>
        <p:spPr bwMode="auto">
          <a:xfrm>
            <a:off x="2119297" y="56213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82" name="AutoShape 62"/>
          <p:cNvCxnSpPr>
            <a:cxnSpLocks noChangeShapeType="1"/>
            <a:stCxn id="75" idx="4"/>
            <a:endCxn id="81" idx="0"/>
          </p:cNvCxnSpPr>
          <p:nvPr/>
        </p:nvCxnSpPr>
        <p:spPr bwMode="auto">
          <a:xfrm rot="5400000">
            <a:off x="2082783" y="5334809"/>
            <a:ext cx="477843" cy="95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0" name="AutoShape 62"/>
          <p:cNvCxnSpPr>
            <a:cxnSpLocks noChangeShapeType="1"/>
            <a:stCxn id="76" idx="4"/>
            <a:endCxn id="81" idx="0"/>
          </p:cNvCxnSpPr>
          <p:nvPr/>
        </p:nvCxnSpPr>
        <p:spPr bwMode="auto">
          <a:xfrm rot="5400000">
            <a:off x="2320910" y="5096681"/>
            <a:ext cx="477843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4" name="AutoShape 62"/>
          <p:cNvCxnSpPr>
            <a:cxnSpLocks noChangeShapeType="1"/>
            <a:stCxn id="77" idx="4"/>
            <a:endCxn id="81" idx="0"/>
          </p:cNvCxnSpPr>
          <p:nvPr/>
        </p:nvCxnSpPr>
        <p:spPr bwMode="auto">
          <a:xfrm rot="5400000">
            <a:off x="2535224" y="4882367"/>
            <a:ext cx="477843" cy="1000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" name="AutoShape 62"/>
          <p:cNvCxnSpPr>
            <a:cxnSpLocks noChangeShapeType="1"/>
            <a:stCxn id="78" idx="4"/>
            <a:endCxn id="81" idx="0"/>
          </p:cNvCxnSpPr>
          <p:nvPr/>
        </p:nvCxnSpPr>
        <p:spPr bwMode="auto">
          <a:xfrm rot="5400000">
            <a:off x="2749538" y="4668053"/>
            <a:ext cx="477843" cy="142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6" name="AutoShape 62"/>
          <p:cNvCxnSpPr>
            <a:cxnSpLocks noChangeShapeType="1"/>
            <a:stCxn id="74" idx="4"/>
            <a:endCxn id="81" idx="0"/>
          </p:cNvCxnSpPr>
          <p:nvPr/>
        </p:nvCxnSpPr>
        <p:spPr bwMode="auto">
          <a:xfrm rot="16200000" flipH="1">
            <a:off x="1725592" y="5072867"/>
            <a:ext cx="477843" cy="619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9" name="AutoShape 62"/>
          <p:cNvCxnSpPr>
            <a:cxnSpLocks noChangeShapeType="1"/>
            <a:stCxn id="73" idx="4"/>
            <a:endCxn id="81" idx="0"/>
          </p:cNvCxnSpPr>
          <p:nvPr/>
        </p:nvCxnSpPr>
        <p:spPr bwMode="auto">
          <a:xfrm rot="16200000" flipH="1">
            <a:off x="1356497" y="4703772"/>
            <a:ext cx="549281" cy="1285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1190603" y="12858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809734" y="187958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1809734" y="25225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071538" y="307181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7" name="Oval 48"/>
          <p:cNvSpPr>
            <a:spLocks noChangeArrowheads="1"/>
          </p:cNvSpPr>
          <p:nvPr/>
        </p:nvSpPr>
        <p:spPr bwMode="auto">
          <a:xfrm>
            <a:off x="952478" y="371475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1333479" y="426403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904851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9" name="AutoShape 62"/>
          <p:cNvCxnSpPr>
            <a:cxnSpLocks noChangeShapeType="1"/>
            <a:stCxn id="50" idx="4"/>
            <a:endCxn id="52" idx="1"/>
          </p:cNvCxnSpPr>
          <p:nvPr/>
        </p:nvCxnSpPr>
        <p:spPr bwMode="auto">
          <a:xfrm rot="16200000" flipH="1">
            <a:off x="1434799" y="1504420"/>
            <a:ext cx="330854" cy="509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" name="AutoShape 62"/>
          <p:cNvCxnSpPr>
            <a:cxnSpLocks noChangeShapeType="1"/>
            <a:stCxn id="52" idx="4"/>
            <a:endCxn id="53" idx="0"/>
          </p:cNvCxnSpPr>
          <p:nvPr/>
        </p:nvCxnSpPr>
        <p:spPr bwMode="auto">
          <a:xfrm rot="5400000">
            <a:off x="1797033" y="2355045"/>
            <a:ext cx="33496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1" name="AutoShape 62"/>
          <p:cNvCxnSpPr>
            <a:cxnSpLocks noChangeShapeType="1"/>
            <a:stCxn id="53" idx="4"/>
            <a:endCxn id="54" idx="7"/>
          </p:cNvCxnSpPr>
          <p:nvPr/>
        </p:nvCxnSpPr>
        <p:spPr bwMode="auto">
          <a:xfrm rot="5400000">
            <a:off x="1506938" y="2659334"/>
            <a:ext cx="286408" cy="6287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" name="AutoShape 62"/>
          <p:cNvCxnSpPr>
            <a:cxnSpLocks noChangeShapeType="1"/>
            <a:stCxn id="54" idx="4"/>
            <a:endCxn id="57" idx="0"/>
          </p:cNvCxnSpPr>
          <p:nvPr/>
        </p:nvCxnSpPr>
        <p:spPr bwMode="auto">
          <a:xfrm rot="5400000">
            <a:off x="999307" y="3487738"/>
            <a:ext cx="334967" cy="1190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1" name="AutoShape 62"/>
          <p:cNvCxnSpPr>
            <a:cxnSpLocks noChangeShapeType="1"/>
            <a:stCxn id="58" idx="4"/>
            <a:endCxn id="62" idx="0"/>
          </p:cNvCxnSpPr>
          <p:nvPr/>
        </p:nvCxnSpPr>
        <p:spPr bwMode="auto">
          <a:xfrm rot="5400000">
            <a:off x="1142183" y="4489458"/>
            <a:ext cx="26352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7" name="AutoShape 62"/>
          <p:cNvCxnSpPr>
            <a:cxnSpLocks noChangeShapeType="1"/>
            <a:stCxn id="57" idx="4"/>
            <a:endCxn id="58" idx="1"/>
          </p:cNvCxnSpPr>
          <p:nvPr/>
        </p:nvCxnSpPr>
        <p:spPr bwMode="auto">
          <a:xfrm rot="16200000" flipH="1">
            <a:off x="1099832" y="4030154"/>
            <a:ext cx="286408" cy="271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1523982" y="56213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3" name="AutoShape 62"/>
          <p:cNvCxnSpPr>
            <a:cxnSpLocks noChangeShapeType="1"/>
            <a:stCxn id="62" idx="4"/>
            <a:endCxn id="88" idx="0"/>
          </p:cNvCxnSpPr>
          <p:nvPr/>
        </p:nvCxnSpPr>
        <p:spPr bwMode="auto">
          <a:xfrm rot="16200000" flipH="1">
            <a:off x="1130277" y="5072867"/>
            <a:ext cx="477843" cy="619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5" name="TextBox 94"/>
          <p:cNvSpPr txBox="1"/>
          <p:nvPr/>
        </p:nvSpPr>
        <p:spPr>
          <a:xfrm>
            <a:off x="1208541" y="4667588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0.9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4851" y="415080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0.9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37103" y="3429000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94293" y="3000372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0.8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703589" y="223869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1404917" y="2928934"/>
            <a:ext cx="571504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5786446" y="12858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4953001" y="209390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6405577" y="187958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6405577" y="25225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7" name="Oval 48"/>
          <p:cNvSpPr>
            <a:spLocks noChangeArrowheads="1"/>
          </p:cNvSpPr>
          <p:nvPr/>
        </p:nvSpPr>
        <p:spPr bwMode="auto">
          <a:xfrm>
            <a:off x="5667381" y="307181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4619627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5095877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5548321" y="383540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1" name="Oval 48"/>
          <p:cNvSpPr>
            <a:spLocks noChangeArrowheads="1"/>
          </p:cNvSpPr>
          <p:nvPr/>
        </p:nvSpPr>
        <p:spPr bwMode="auto">
          <a:xfrm>
            <a:off x="5929322" y="428625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2" name="Oval 48"/>
          <p:cNvSpPr>
            <a:spLocks noChangeArrowheads="1"/>
          </p:cNvSpPr>
          <p:nvPr/>
        </p:nvSpPr>
        <p:spPr bwMode="auto">
          <a:xfrm>
            <a:off x="6405577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7167584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4" name="Oval 48"/>
          <p:cNvSpPr>
            <a:spLocks noChangeArrowheads="1"/>
          </p:cNvSpPr>
          <p:nvPr/>
        </p:nvSpPr>
        <p:spPr bwMode="auto">
          <a:xfrm>
            <a:off x="4833941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5" name="Oval 48"/>
          <p:cNvSpPr>
            <a:spLocks noChangeArrowheads="1"/>
          </p:cNvSpPr>
          <p:nvPr/>
        </p:nvSpPr>
        <p:spPr bwMode="auto">
          <a:xfrm>
            <a:off x="5500694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6" name="Oval 48"/>
          <p:cNvSpPr>
            <a:spLocks noChangeArrowheads="1"/>
          </p:cNvSpPr>
          <p:nvPr/>
        </p:nvSpPr>
        <p:spPr bwMode="auto">
          <a:xfrm>
            <a:off x="6215074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7" name="Oval 48"/>
          <p:cNvSpPr>
            <a:spLocks noChangeArrowheads="1"/>
          </p:cNvSpPr>
          <p:nvPr/>
        </p:nvSpPr>
        <p:spPr bwMode="auto">
          <a:xfrm>
            <a:off x="6691329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8" name="Oval 48"/>
          <p:cNvSpPr>
            <a:spLocks noChangeArrowheads="1"/>
          </p:cNvSpPr>
          <p:nvPr/>
        </p:nvSpPr>
        <p:spPr bwMode="auto">
          <a:xfrm>
            <a:off x="7119957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9" name="Oval 48"/>
          <p:cNvSpPr>
            <a:spLocks noChangeArrowheads="1"/>
          </p:cNvSpPr>
          <p:nvPr/>
        </p:nvSpPr>
        <p:spPr bwMode="auto">
          <a:xfrm>
            <a:off x="7548585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20" name="AutoShape 62"/>
          <p:cNvCxnSpPr>
            <a:cxnSpLocks noChangeShapeType="1"/>
            <a:stCxn id="103" idx="4"/>
            <a:endCxn id="104" idx="7"/>
          </p:cNvCxnSpPr>
          <p:nvPr/>
        </p:nvCxnSpPr>
        <p:spPr bwMode="auto">
          <a:xfrm rot="5400000">
            <a:off x="5306645" y="1504420"/>
            <a:ext cx="545168" cy="723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1" name="AutoShape 62"/>
          <p:cNvCxnSpPr>
            <a:cxnSpLocks noChangeShapeType="1"/>
            <a:stCxn id="104" idx="4"/>
            <a:endCxn id="107" idx="1"/>
          </p:cNvCxnSpPr>
          <p:nvPr/>
        </p:nvCxnSpPr>
        <p:spPr bwMode="auto">
          <a:xfrm rot="16200000" flipH="1">
            <a:off x="5052731" y="2456928"/>
            <a:ext cx="715036" cy="6049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2" name="AutoShape 62"/>
          <p:cNvCxnSpPr>
            <a:cxnSpLocks noChangeShapeType="1"/>
            <a:stCxn id="103" idx="4"/>
            <a:endCxn id="105" idx="1"/>
          </p:cNvCxnSpPr>
          <p:nvPr/>
        </p:nvCxnSpPr>
        <p:spPr bwMode="auto">
          <a:xfrm rot="16200000" flipH="1">
            <a:off x="6030642" y="1504420"/>
            <a:ext cx="330854" cy="50968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3" name="AutoShape 62"/>
          <p:cNvCxnSpPr>
            <a:cxnSpLocks noChangeShapeType="1"/>
            <a:stCxn id="105" idx="4"/>
            <a:endCxn id="106" idx="0"/>
          </p:cNvCxnSpPr>
          <p:nvPr/>
        </p:nvCxnSpPr>
        <p:spPr bwMode="auto">
          <a:xfrm rot="5400000">
            <a:off x="6392876" y="2355045"/>
            <a:ext cx="33496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4" name="AutoShape 62"/>
          <p:cNvCxnSpPr>
            <a:cxnSpLocks noChangeShapeType="1"/>
            <a:stCxn id="106" idx="4"/>
            <a:endCxn id="107" idx="7"/>
          </p:cNvCxnSpPr>
          <p:nvPr/>
        </p:nvCxnSpPr>
        <p:spPr bwMode="auto">
          <a:xfrm rot="5400000">
            <a:off x="6102781" y="2659334"/>
            <a:ext cx="286408" cy="628749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125" name="AutoShape 62"/>
          <p:cNvCxnSpPr>
            <a:cxnSpLocks noChangeShapeType="1"/>
            <a:stCxn id="106" idx="4"/>
            <a:endCxn id="113" idx="1"/>
          </p:cNvCxnSpPr>
          <p:nvPr/>
        </p:nvCxnSpPr>
        <p:spPr bwMode="auto">
          <a:xfrm rot="16200000" flipH="1">
            <a:off x="6314806" y="3076056"/>
            <a:ext cx="1143664" cy="6525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6" name="AutoShape 62"/>
          <p:cNvCxnSpPr>
            <a:cxnSpLocks noChangeShapeType="1"/>
            <a:stCxn id="107" idx="4"/>
            <a:endCxn id="108" idx="7"/>
          </p:cNvCxnSpPr>
          <p:nvPr/>
        </p:nvCxnSpPr>
        <p:spPr bwMode="auto">
          <a:xfrm rot="5400000">
            <a:off x="5055819" y="3207823"/>
            <a:ext cx="594383" cy="938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7" name="AutoShape 62"/>
          <p:cNvCxnSpPr>
            <a:cxnSpLocks noChangeShapeType="1"/>
            <a:stCxn id="107" idx="4"/>
            <a:endCxn id="109" idx="0"/>
          </p:cNvCxnSpPr>
          <p:nvPr/>
        </p:nvCxnSpPr>
        <p:spPr bwMode="auto">
          <a:xfrm rot="5400000">
            <a:off x="5261771" y="3368673"/>
            <a:ext cx="549281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8" name="AutoShape 62"/>
          <p:cNvCxnSpPr>
            <a:cxnSpLocks noChangeShapeType="1"/>
            <a:stCxn id="107" idx="4"/>
            <a:endCxn id="110" idx="0"/>
          </p:cNvCxnSpPr>
          <p:nvPr/>
        </p:nvCxnSpPr>
        <p:spPr bwMode="auto">
          <a:xfrm rot="5400000">
            <a:off x="5534823" y="3548065"/>
            <a:ext cx="455620" cy="11906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29" name="AutoShape 62"/>
          <p:cNvCxnSpPr>
            <a:cxnSpLocks noChangeShapeType="1"/>
            <a:stCxn id="107" idx="4"/>
            <a:endCxn id="112" idx="1"/>
          </p:cNvCxnSpPr>
          <p:nvPr/>
        </p:nvCxnSpPr>
        <p:spPr bwMode="auto">
          <a:xfrm rot="16200000" flipH="1">
            <a:off x="5839346" y="3362602"/>
            <a:ext cx="594383" cy="628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0" name="AutoShape 62"/>
          <p:cNvCxnSpPr>
            <a:cxnSpLocks noChangeShapeType="1"/>
            <a:stCxn id="107" idx="4"/>
            <a:endCxn id="113" idx="1"/>
          </p:cNvCxnSpPr>
          <p:nvPr/>
        </p:nvCxnSpPr>
        <p:spPr bwMode="auto">
          <a:xfrm rot="16200000" flipH="1">
            <a:off x="6220349" y="2981598"/>
            <a:ext cx="594383" cy="13907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1" name="AutoShape 62"/>
          <p:cNvCxnSpPr>
            <a:cxnSpLocks noChangeShapeType="1"/>
            <a:stCxn id="108" idx="4"/>
            <a:endCxn id="114" idx="0"/>
          </p:cNvCxnSpPr>
          <p:nvPr/>
        </p:nvCxnSpPr>
        <p:spPr bwMode="auto">
          <a:xfrm rot="16200000" flipH="1">
            <a:off x="4618037" y="4393413"/>
            <a:ext cx="527058" cy="2143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2" name="AutoShape 62"/>
          <p:cNvCxnSpPr>
            <a:cxnSpLocks noChangeShapeType="1"/>
            <a:stCxn id="109" idx="4"/>
            <a:endCxn id="114" idx="0"/>
          </p:cNvCxnSpPr>
          <p:nvPr/>
        </p:nvCxnSpPr>
        <p:spPr bwMode="auto">
          <a:xfrm rot="5400000">
            <a:off x="4856162" y="4369602"/>
            <a:ext cx="527058" cy="2619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3" name="AutoShape 62"/>
          <p:cNvCxnSpPr>
            <a:cxnSpLocks noChangeShapeType="1"/>
            <a:stCxn id="110" idx="4"/>
            <a:endCxn id="115" idx="0"/>
          </p:cNvCxnSpPr>
          <p:nvPr/>
        </p:nvCxnSpPr>
        <p:spPr bwMode="auto">
          <a:xfrm rot="5400000">
            <a:off x="5333212" y="4465645"/>
            <a:ext cx="692157" cy="47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4" name="AutoShape 62"/>
          <p:cNvCxnSpPr>
            <a:cxnSpLocks noChangeShapeType="1"/>
            <a:stCxn id="111" idx="4"/>
            <a:endCxn id="115" idx="0"/>
          </p:cNvCxnSpPr>
          <p:nvPr/>
        </p:nvCxnSpPr>
        <p:spPr bwMode="auto">
          <a:xfrm rot="5400000">
            <a:off x="5749137" y="4500570"/>
            <a:ext cx="241306" cy="42862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5" name="AutoShape 62"/>
          <p:cNvCxnSpPr>
            <a:cxnSpLocks noChangeShapeType="1"/>
            <a:stCxn id="112" idx="4"/>
            <a:endCxn id="116" idx="0"/>
          </p:cNvCxnSpPr>
          <p:nvPr/>
        </p:nvCxnSpPr>
        <p:spPr bwMode="auto">
          <a:xfrm rot="5400000">
            <a:off x="6165860" y="4441038"/>
            <a:ext cx="598496" cy="190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6" name="AutoShape 62"/>
          <p:cNvCxnSpPr>
            <a:cxnSpLocks noChangeShapeType="1"/>
            <a:stCxn id="113" idx="4"/>
            <a:endCxn id="117" idx="0"/>
          </p:cNvCxnSpPr>
          <p:nvPr/>
        </p:nvCxnSpPr>
        <p:spPr bwMode="auto">
          <a:xfrm rot="5400000">
            <a:off x="6784991" y="4298162"/>
            <a:ext cx="598496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7" name="AutoShape 62"/>
          <p:cNvCxnSpPr>
            <a:cxnSpLocks noChangeShapeType="1"/>
            <a:stCxn id="113" idx="4"/>
            <a:endCxn id="118" idx="0"/>
          </p:cNvCxnSpPr>
          <p:nvPr/>
        </p:nvCxnSpPr>
        <p:spPr bwMode="auto">
          <a:xfrm rot="5400000">
            <a:off x="6999305" y="4512476"/>
            <a:ext cx="598496" cy="47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8" name="AutoShape 62"/>
          <p:cNvCxnSpPr>
            <a:cxnSpLocks noChangeShapeType="1"/>
            <a:stCxn id="113" idx="4"/>
            <a:endCxn id="119" idx="0"/>
          </p:cNvCxnSpPr>
          <p:nvPr/>
        </p:nvCxnSpPr>
        <p:spPr bwMode="auto">
          <a:xfrm rot="16200000" flipH="1">
            <a:off x="7213618" y="4345788"/>
            <a:ext cx="598496" cy="3810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9" name="AutoShape 62"/>
          <p:cNvCxnSpPr>
            <a:cxnSpLocks noChangeShapeType="1"/>
            <a:stCxn id="106" idx="4"/>
            <a:endCxn id="112" idx="0"/>
          </p:cNvCxnSpPr>
          <p:nvPr/>
        </p:nvCxnSpPr>
        <p:spPr bwMode="auto">
          <a:xfrm rot="5400000">
            <a:off x="6011078" y="3379785"/>
            <a:ext cx="10985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0" name="AutoShape 62"/>
          <p:cNvCxnSpPr>
            <a:cxnSpLocks noChangeShapeType="1"/>
            <a:stCxn id="110" idx="5"/>
            <a:endCxn id="111" idx="1"/>
          </p:cNvCxnSpPr>
          <p:nvPr/>
        </p:nvCxnSpPr>
        <p:spPr bwMode="auto">
          <a:xfrm rot="16200000" flipH="1">
            <a:off x="5777063" y="4133765"/>
            <a:ext cx="233080" cy="162106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141" name="Oval 48"/>
          <p:cNvSpPr>
            <a:spLocks noChangeArrowheads="1"/>
          </p:cNvSpPr>
          <p:nvPr/>
        </p:nvSpPr>
        <p:spPr bwMode="auto">
          <a:xfrm>
            <a:off x="6119825" y="56213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2" name="AutoShape 62"/>
          <p:cNvCxnSpPr>
            <a:cxnSpLocks noChangeShapeType="1"/>
            <a:stCxn id="116" idx="4"/>
            <a:endCxn id="141" idx="0"/>
          </p:cNvCxnSpPr>
          <p:nvPr/>
        </p:nvCxnSpPr>
        <p:spPr bwMode="auto">
          <a:xfrm rot="5400000">
            <a:off x="6083311" y="5334809"/>
            <a:ext cx="477843" cy="95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3" name="AutoShape 62"/>
          <p:cNvCxnSpPr>
            <a:cxnSpLocks noChangeShapeType="1"/>
            <a:stCxn id="117" idx="4"/>
            <a:endCxn id="141" idx="0"/>
          </p:cNvCxnSpPr>
          <p:nvPr/>
        </p:nvCxnSpPr>
        <p:spPr bwMode="auto">
          <a:xfrm rot="5400000">
            <a:off x="6321438" y="5096681"/>
            <a:ext cx="477843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4" name="AutoShape 62"/>
          <p:cNvCxnSpPr>
            <a:cxnSpLocks noChangeShapeType="1"/>
            <a:stCxn id="118" idx="4"/>
            <a:endCxn id="141" idx="0"/>
          </p:cNvCxnSpPr>
          <p:nvPr/>
        </p:nvCxnSpPr>
        <p:spPr bwMode="auto">
          <a:xfrm rot="5400000">
            <a:off x="6535752" y="4882367"/>
            <a:ext cx="477843" cy="1000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5" name="AutoShape 62"/>
          <p:cNvCxnSpPr>
            <a:cxnSpLocks noChangeShapeType="1"/>
            <a:stCxn id="119" idx="4"/>
            <a:endCxn id="141" idx="0"/>
          </p:cNvCxnSpPr>
          <p:nvPr/>
        </p:nvCxnSpPr>
        <p:spPr bwMode="auto">
          <a:xfrm rot="5400000">
            <a:off x="6750066" y="4668053"/>
            <a:ext cx="477843" cy="142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6" name="AutoShape 62"/>
          <p:cNvCxnSpPr>
            <a:cxnSpLocks noChangeShapeType="1"/>
            <a:stCxn id="115" idx="4"/>
            <a:endCxn id="141" idx="0"/>
          </p:cNvCxnSpPr>
          <p:nvPr/>
        </p:nvCxnSpPr>
        <p:spPr bwMode="auto">
          <a:xfrm rot="16200000" flipH="1">
            <a:off x="5726120" y="5072867"/>
            <a:ext cx="477843" cy="61913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47" name="AutoShape 62"/>
          <p:cNvCxnSpPr>
            <a:cxnSpLocks noChangeShapeType="1"/>
            <a:stCxn id="114" idx="4"/>
            <a:endCxn id="141" idx="0"/>
          </p:cNvCxnSpPr>
          <p:nvPr/>
        </p:nvCxnSpPr>
        <p:spPr bwMode="auto">
          <a:xfrm rot="16200000" flipH="1">
            <a:off x="5357025" y="4703772"/>
            <a:ext cx="549281" cy="1285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8" name="Oval 48"/>
          <p:cNvSpPr>
            <a:spLocks noChangeArrowheads="1"/>
          </p:cNvSpPr>
          <p:nvPr/>
        </p:nvSpPr>
        <p:spPr bwMode="auto">
          <a:xfrm>
            <a:off x="2976553" y="12858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3595684" y="187958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3595684" y="25225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1" name="Oval 48"/>
          <p:cNvSpPr>
            <a:spLocks noChangeArrowheads="1"/>
          </p:cNvSpPr>
          <p:nvPr/>
        </p:nvSpPr>
        <p:spPr bwMode="auto">
          <a:xfrm>
            <a:off x="2857488" y="307181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2" name="Oval 48"/>
          <p:cNvSpPr>
            <a:spLocks noChangeArrowheads="1"/>
          </p:cNvSpPr>
          <p:nvPr/>
        </p:nvSpPr>
        <p:spPr bwMode="auto">
          <a:xfrm>
            <a:off x="2738428" y="371475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3" name="Oval 48"/>
          <p:cNvSpPr>
            <a:spLocks noChangeArrowheads="1"/>
          </p:cNvSpPr>
          <p:nvPr/>
        </p:nvSpPr>
        <p:spPr bwMode="auto">
          <a:xfrm>
            <a:off x="3119429" y="426403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4" name="Oval 48"/>
          <p:cNvSpPr>
            <a:spLocks noChangeArrowheads="1"/>
          </p:cNvSpPr>
          <p:nvPr/>
        </p:nvSpPr>
        <p:spPr bwMode="auto">
          <a:xfrm>
            <a:off x="2690801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55" name="AutoShape 62"/>
          <p:cNvCxnSpPr>
            <a:cxnSpLocks noChangeShapeType="1"/>
            <a:stCxn id="148" idx="4"/>
            <a:endCxn id="149" idx="1"/>
          </p:cNvCxnSpPr>
          <p:nvPr/>
        </p:nvCxnSpPr>
        <p:spPr bwMode="auto">
          <a:xfrm rot="16200000" flipH="1">
            <a:off x="3220749" y="1504420"/>
            <a:ext cx="330854" cy="509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6" name="AutoShape 62"/>
          <p:cNvCxnSpPr>
            <a:cxnSpLocks noChangeShapeType="1"/>
            <a:stCxn id="149" idx="4"/>
            <a:endCxn id="150" idx="0"/>
          </p:cNvCxnSpPr>
          <p:nvPr/>
        </p:nvCxnSpPr>
        <p:spPr bwMode="auto">
          <a:xfrm rot="5400000">
            <a:off x="3582983" y="2355045"/>
            <a:ext cx="33496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7" name="AutoShape 62"/>
          <p:cNvCxnSpPr>
            <a:cxnSpLocks noChangeShapeType="1"/>
            <a:stCxn id="150" idx="4"/>
            <a:endCxn id="151" idx="7"/>
          </p:cNvCxnSpPr>
          <p:nvPr/>
        </p:nvCxnSpPr>
        <p:spPr bwMode="auto">
          <a:xfrm rot="5400000">
            <a:off x="3292888" y="2659334"/>
            <a:ext cx="286408" cy="6287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" name="AutoShape 62"/>
          <p:cNvCxnSpPr>
            <a:cxnSpLocks noChangeShapeType="1"/>
            <a:stCxn id="151" idx="4"/>
            <a:endCxn id="152" idx="0"/>
          </p:cNvCxnSpPr>
          <p:nvPr/>
        </p:nvCxnSpPr>
        <p:spPr bwMode="auto">
          <a:xfrm rot="5400000">
            <a:off x="2785257" y="3487738"/>
            <a:ext cx="334967" cy="1190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9" name="AutoShape 62"/>
          <p:cNvCxnSpPr>
            <a:cxnSpLocks noChangeShapeType="1"/>
            <a:stCxn id="153" idx="4"/>
            <a:endCxn id="154" idx="0"/>
          </p:cNvCxnSpPr>
          <p:nvPr/>
        </p:nvCxnSpPr>
        <p:spPr bwMode="auto">
          <a:xfrm rot="5400000">
            <a:off x="2928133" y="4489458"/>
            <a:ext cx="26352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0" name="AutoShape 62"/>
          <p:cNvCxnSpPr>
            <a:cxnSpLocks noChangeShapeType="1"/>
            <a:stCxn id="152" idx="4"/>
            <a:endCxn id="153" idx="1"/>
          </p:cNvCxnSpPr>
          <p:nvPr/>
        </p:nvCxnSpPr>
        <p:spPr bwMode="auto">
          <a:xfrm rot="16200000" flipH="1">
            <a:off x="2885782" y="4030154"/>
            <a:ext cx="286408" cy="2715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1" name="Oval 48"/>
          <p:cNvSpPr>
            <a:spLocks noChangeArrowheads="1"/>
          </p:cNvSpPr>
          <p:nvPr/>
        </p:nvSpPr>
        <p:spPr bwMode="auto">
          <a:xfrm>
            <a:off x="3309932" y="56213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62" name="AutoShape 62"/>
          <p:cNvCxnSpPr>
            <a:cxnSpLocks noChangeShapeType="1"/>
            <a:stCxn id="154" idx="4"/>
            <a:endCxn id="161" idx="0"/>
          </p:cNvCxnSpPr>
          <p:nvPr/>
        </p:nvCxnSpPr>
        <p:spPr bwMode="auto">
          <a:xfrm rot="16200000" flipH="1">
            <a:off x="2916227" y="5072867"/>
            <a:ext cx="477843" cy="619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" name="TextBox 162"/>
          <p:cNvSpPr txBox="1"/>
          <p:nvPr/>
        </p:nvSpPr>
        <p:spPr>
          <a:xfrm>
            <a:off x="2994491" y="4667588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0.9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690801" y="415080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0.9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923053" y="3429000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333743" y="2953076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489539" y="223869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cxnSp>
        <p:nvCxnSpPr>
          <p:cNvPr id="168" name="直接连接符 167"/>
          <p:cNvCxnSpPr/>
          <p:nvPr/>
        </p:nvCxnSpPr>
        <p:spPr bwMode="auto">
          <a:xfrm>
            <a:off x="2762239" y="4141792"/>
            <a:ext cx="571504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5" name="TextBox 214"/>
          <p:cNvSpPr txBox="1"/>
          <p:nvPr/>
        </p:nvSpPr>
        <p:spPr>
          <a:xfrm>
            <a:off x="7929586" y="2357430"/>
            <a:ext cx="14079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Core1: v1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Core2: v2,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Core3: v3, v4</a:t>
            </a:r>
          </a:p>
          <a:p>
            <a:endParaRPr lang="en-US" altLang="zh-CN" dirty="0" smtClean="0"/>
          </a:p>
        </p:txBody>
      </p:sp>
      <p:sp>
        <p:nvSpPr>
          <p:cNvPr id="216" name="TextBox 215"/>
          <p:cNvSpPr txBox="1"/>
          <p:nvPr/>
        </p:nvSpPr>
        <p:spPr>
          <a:xfrm>
            <a:off x="6643702" y="428604"/>
            <a:ext cx="2676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Red: core1, core2, core3 </a:t>
            </a:r>
          </a:p>
          <a:p>
            <a:r>
              <a:rPr lang="en-US" altLang="zh-CN" dirty="0" smtClean="0"/>
              <a:t>Blue: core4, core 5, core 6 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690669" y="233520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762239" y="233520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2262168" y="307181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1214414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1690664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2143108" y="390684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2" name="Oval 48"/>
          <p:cNvSpPr>
            <a:spLocks noChangeArrowheads="1"/>
          </p:cNvSpPr>
          <p:nvPr/>
        </p:nvSpPr>
        <p:spPr bwMode="auto">
          <a:xfrm>
            <a:off x="2690801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3333743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" name="Oval 48"/>
          <p:cNvSpPr>
            <a:spLocks noChangeArrowheads="1"/>
          </p:cNvSpPr>
          <p:nvPr/>
        </p:nvSpPr>
        <p:spPr bwMode="auto">
          <a:xfrm>
            <a:off x="1428728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928794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2428860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2928926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8" name="Oval 48"/>
          <p:cNvSpPr>
            <a:spLocks noChangeArrowheads="1"/>
          </p:cNvSpPr>
          <p:nvPr/>
        </p:nvSpPr>
        <p:spPr bwMode="auto">
          <a:xfrm>
            <a:off x="3357554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9" name="Oval 48"/>
          <p:cNvSpPr>
            <a:spLocks noChangeArrowheads="1"/>
          </p:cNvSpPr>
          <p:nvPr/>
        </p:nvSpPr>
        <p:spPr bwMode="auto">
          <a:xfrm>
            <a:off x="3786182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0" name="AutoShape 62"/>
          <p:cNvCxnSpPr>
            <a:cxnSpLocks noChangeShapeType="1"/>
            <a:stCxn id="4" idx="4"/>
            <a:endCxn id="7" idx="1"/>
          </p:cNvCxnSpPr>
          <p:nvPr/>
        </p:nvCxnSpPr>
        <p:spPr bwMode="auto">
          <a:xfrm rot="16200000" flipH="1">
            <a:off x="1839611" y="2649021"/>
            <a:ext cx="473730" cy="4620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" name="AutoShape 62"/>
          <p:cNvCxnSpPr>
            <a:cxnSpLocks noChangeShapeType="1"/>
            <a:stCxn id="5" idx="4"/>
            <a:endCxn id="7" idx="7"/>
          </p:cNvCxnSpPr>
          <p:nvPr/>
        </p:nvCxnSpPr>
        <p:spPr bwMode="auto">
          <a:xfrm rot="5400000">
            <a:off x="2484844" y="2684735"/>
            <a:ext cx="473730" cy="39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4" name="AutoShape 62"/>
          <p:cNvCxnSpPr>
            <a:cxnSpLocks noChangeShapeType="1"/>
            <a:stCxn id="7" idx="4"/>
            <a:endCxn id="8" idx="7"/>
          </p:cNvCxnSpPr>
          <p:nvPr/>
        </p:nvCxnSpPr>
        <p:spPr bwMode="auto">
          <a:xfrm rot="5400000">
            <a:off x="1650606" y="3207823"/>
            <a:ext cx="594383" cy="938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5" name="AutoShape 62"/>
          <p:cNvCxnSpPr>
            <a:cxnSpLocks noChangeShapeType="1"/>
            <a:stCxn id="7" idx="4"/>
            <a:endCxn id="9" idx="0"/>
          </p:cNvCxnSpPr>
          <p:nvPr/>
        </p:nvCxnSpPr>
        <p:spPr bwMode="auto">
          <a:xfrm rot="5400000">
            <a:off x="1856558" y="3368673"/>
            <a:ext cx="549281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6" name="AutoShape 62"/>
          <p:cNvCxnSpPr>
            <a:cxnSpLocks noChangeShapeType="1"/>
            <a:stCxn id="7" idx="4"/>
            <a:endCxn id="10" idx="0"/>
          </p:cNvCxnSpPr>
          <p:nvPr/>
        </p:nvCxnSpPr>
        <p:spPr bwMode="auto">
          <a:xfrm rot="5400000">
            <a:off x="2093891" y="3583784"/>
            <a:ext cx="527058" cy="1190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7" name="AutoShape 62"/>
          <p:cNvCxnSpPr>
            <a:cxnSpLocks noChangeShapeType="1"/>
            <a:stCxn id="7" idx="4"/>
            <a:endCxn id="12" idx="1"/>
          </p:cNvCxnSpPr>
          <p:nvPr/>
        </p:nvCxnSpPr>
        <p:spPr bwMode="auto">
          <a:xfrm rot="16200000" flipH="1">
            <a:off x="2279351" y="3517383"/>
            <a:ext cx="594383" cy="3191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8" name="AutoShape 62"/>
          <p:cNvCxnSpPr>
            <a:cxnSpLocks noChangeShapeType="1"/>
            <a:stCxn id="7" idx="4"/>
            <a:endCxn id="13" idx="1"/>
          </p:cNvCxnSpPr>
          <p:nvPr/>
        </p:nvCxnSpPr>
        <p:spPr bwMode="auto">
          <a:xfrm rot="16200000" flipH="1">
            <a:off x="2600822" y="3195912"/>
            <a:ext cx="594383" cy="96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9" name="AutoShape 62"/>
          <p:cNvCxnSpPr>
            <a:cxnSpLocks noChangeShapeType="1"/>
            <a:stCxn id="8" idx="4"/>
            <a:endCxn id="14" idx="0"/>
          </p:cNvCxnSpPr>
          <p:nvPr/>
        </p:nvCxnSpPr>
        <p:spPr bwMode="auto">
          <a:xfrm rot="16200000" flipH="1">
            <a:off x="1212824" y="4393413"/>
            <a:ext cx="527058" cy="2143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0" name="AutoShape 62"/>
          <p:cNvCxnSpPr>
            <a:cxnSpLocks noChangeShapeType="1"/>
            <a:stCxn id="9" idx="4"/>
            <a:endCxn id="14" idx="0"/>
          </p:cNvCxnSpPr>
          <p:nvPr/>
        </p:nvCxnSpPr>
        <p:spPr bwMode="auto">
          <a:xfrm rot="5400000">
            <a:off x="1450949" y="4369602"/>
            <a:ext cx="527058" cy="2619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AutoShape 62"/>
          <p:cNvCxnSpPr>
            <a:cxnSpLocks noChangeShapeType="1"/>
            <a:stCxn id="10" idx="4"/>
            <a:endCxn id="15" idx="0"/>
          </p:cNvCxnSpPr>
          <p:nvPr/>
        </p:nvCxnSpPr>
        <p:spPr bwMode="auto">
          <a:xfrm rot="5400000">
            <a:off x="1880374" y="4418020"/>
            <a:ext cx="620719" cy="2143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3" name="AutoShape 62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5400000">
            <a:off x="2415365" y="4405319"/>
            <a:ext cx="598496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4" name="AutoShape 62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5400000">
            <a:off x="2986869" y="4333881"/>
            <a:ext cx="598496" cy="404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5" name="AutoShape 62"/>
          <p:cNvCxnSpPr>
            <a:cxnSpLocks noChangeShapeType="1"/>
            <a:stCxn id="13" idx="4"/>
            <a:endCxn id="18" idx="0"/>
          </p:cNvCxnSpPr>
          <p:nvPr/>
        </p:nvCxnSpPr>
        <p:spPr bwMode="auto">
          <a:xfrm rot="16200000" flipH="1">
            <a:off x="3201182" y="4524383"/>
            <a:ext cx="598496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6" name="AutoShape 62"/>
          <p:cNvCxnSpPr>
            <a:cxnSpLocks noChangeShapeType="1"/>
            <a:stCxn id="13" idx="4"/>
            <a:endCxn id="19" idx="0"/>
          </p:cNvCxnSpPr>
          <p:nvPr/>
        </p:nvCxnSpPr>
        <p:spPr bwMode="auto">
          <a:xfrm rot="16200000" flipH="1">
            <a:off x="3415496" y="4310069"/>
            <a:ext cx="598496" cy="4524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val 48"/>
          <p:cNvSpPr>
            <a:spLocks noChangeArrowheads="1"/>
          </p:cNvSpPr>
          <p:nvPr/>
        </p:nvSpPr>
        <p:spPr bwMode="auto">
          <a:xfrm>
            <a:off x="1217998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20" name="Oval 48"/>
          <p:cNvSpPr>
            <a:spLocks noChangeArrowheads="1"/>
          </p:cNvSpPr>
          <p:nvPr/>
        </p:nvSpPr>
        <p:spPr bwMode="auto">
          <a:xfrm>
            <a:off x="1194187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1" name="AutoShape 62"/>
          <p:cNvCxnSpPr>
            <a:cxnSpLocks noChangeShapeType="1"/>
            <a:stCxn id="219" idx="4"/>
            <a:endCxn id="220" idx="0"/>
          </p:cNvCxnSpPr>
          <p:nvPr/>
        </p:nvCxnSpPr>
        <p:spPr bwMode="auto">
          <a:xfrm rot="5400000">
            <a:off x="1144738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2" name="Oval 48"/>
          <p:cNvSpPr>
            <a:spLocks noChangeArrowheads="1"/>
          </p:cNvSpPr>
          <p:nvPr/>
        </p:nvSpPr>
        <p:spPr bwMode="auto">
          <a:xfrm>
            <a:off x="198000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23" name="Oval 48"/>
          <p:cNvSpPr>
            <a:spLocks noChangeArrowheads="1"/>
          </p:cNvSpPr>
          <p:nvPr/>
        </p:nvSpPr>
        <p:spPr bwMode="auto">
          <a:xfrm>
            <a:off x="1980005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4" name="AutoShape 62"/>
          <p:cNvCxnSpPr>
            <a:cxnSpLocks noChangeShapeType="1"/>
            <a:stCxn id="222" idx="4"/>
            <a:endCxn id="223" idx="0"/>
          </p:cNvCxnSpPr>
          <p:nvPr/>
        </p:nvCxnSpPr>
        <p:spPr bwMode="auto">
          <a:xfrm rot="5400000">
            <a:off x="1983323" y="1647852"/>
            <a:ext cx="302929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25" name="AutoShape 62"/>
          <p:cNvCxnSpPr>
            <a:cxnSpLocks noChangeShapeType="1"/>
            <a:stCxn id="220" idx="4"/>
            <a:endCxn id="226" idx="0"/>
          </p:cNvCxnSpPr>
          <p:nvPr/>
        </p:nvCxnSpPr>
        <p:spPr bwMode="auto">
          <a:xfrm rot="5400000">
            <a:off x="1208616" y="1636741"/>
            <a:ext cx="280706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6" name="Oval 48"/>
          <p:cNvSpPr>
            <a:spLocks noChangeArrowheads="1"/>
          </p:cNvSpPr>
          <p:nvPr/>
        </p:nvSpPr>
        <p:spPr bwMode="auto">
          <a:xfrm>
            <a:off x="1194187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7" name="AutoShape 62"/>
          <p:cNvCxnSpPr>
            <a:cxnSpLocks noChangeShapeType="1"/>
            <a:stCxn id="226" idx="4"/>
            <a:endCxn id="228" idx="0"/>
          </p:cNvCxnSpPr>
          <p:nvPr/>
        </p:nvCxnSpPr>
        <p:spPr bwMode="auto">
          <a:xfrm rot="5400000">
            <a:off x="765957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8" name="Oval 48"/>
          <p:cNvSpPr>
            <a:spLocks noChangeArrowheads="1"/>
          </p:cNvSpPr>
          <p:nvPr/>
        </p:nvSpPr>
        <p:spPr bwMode="auto">
          <a:xfrm>
            <a:off x="455996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9" name="AutoShape 62"/>
          <p:cNvCxnSpPr>
            <a:cxnSpLocks noChangeShapeType="1"/>
            <a:stCxn id="226" idx="4"/>
            <a:endCxn id="230" idx="0"/>
          </p:cNvCxnSpPr>
          <p:nvPr/>
        </p:nvCxnSpPr>
        <p:spPr bwMode="auto">
          <a:xfrm rot="5400000">
            <a:off x="1134655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0" name="Oval 48"/>
          <p:cNvSpPr>
            <a:spLocks noChangeArrowheads="1"/>
          </p:cNvSpPr>
          <p:nvPr/>
        </p:nvSpPr>
        <p:spPr bwMode="auto">
          <a:xfrm>
            <a:off x="1194187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1" name="AutoShape 62"/>
          <p:cNvCxnSpPr>
            <a:cxnSpLocks noChangeShapeType="1"/>
            <a:stCxn id="223" idx="4"/>
            <a:endCxn id="232" idx="0"/>
          </p:cNvCxnSpPr>
          <p:nvPr/>
        </p:nvCxnSpPr>
        <p:spPr bwMode="auto">
          <a:xfrm rot="5400000">
            <a:off x="1943093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2" name="Oval 48"/>
          <p:cNvSpPr>
            <a:spLocks noChangeArrowheads="1"/>
          </p:cNvSpPr>
          <p:nvPr/>
        </p:nvSpPr>
        <p:spPr bwMode="auto">
          <a:xfrm>
            <a:off x="1980005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3" name="AutoShape 62"/>
          <p:cNvCxnSpPr>
            <a:cxnSpLocks noChangeShapeType="1"/>
            <a:stCxn id="230" idx="4"/>
            <a:endCxn id="235" idx="0"/>
          </p:cNvCxnSpPr>
          <p:nvPr/>
        </p:nvCxnSpPr>
        <p:spPr bwMode="auto">
          <a:xfrm rot="16200000" flipH="1">
            <a:off x="1409460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4" name="AutoShape 62"/>
          <p:cNvCxnSpPr>
            <a:cxnSpLocks noChangeShapeType="1"/>
            <a:stCxn id="232" idx="4"/>
            <a:endCxn id="235" idx="0"/>
          </p:cNvCxnSpPr>
          <p:nvPr/>
        </p:nvCxnSpPr>
        <p:spPr bwMode="auto">
          <a:xfrm rot="5400000">
            <a:off x="1790861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5" name="Oval 48"/>
          <p:cNvSpPr>
            <a:spLocks noChangeArrowheads="1"/>
          </p:cNvSpPr>
          <p:nvPr/>
        </p:nvSpPr>
        <p:spPr bwMode="auto">
          <a:xfrm>
            <a:off x="1622815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6" name="Oval 48"/>
          <p:cNvSpPr>
            <a:spLocks noChangeArrowheads="1"/>
          </p:cNvSpPr>
          <p:nvPr/>
        </p:nvSpPr>
        <p:spPr bwMode="auto">
          <a:xfrm>
            <a:off x="456606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7" name="AutoShape 62"/>
          <p:cNvCxnSpPr>
            <a:cxnSpLocks noChangeShapeType="1"/>
            <a:stCxn id="228" idx="4"/>
            <a:endCxn id="236" idx="0"/>
          </p:cNvCxnSpPr>
          <p:nvPr/>
        </p:nvCxnSpPr>
        <p:spPr bwMode="auto">
          <a:xfrm rot="16200000" flipH="1">
            <a:off x="456863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8" name="AutoShape 62"/>
          <p:cNvCxnSpPr>
            <a:cxnSpLocks noChangeShapeType="1"/>
            <a:stCxn id="219" idx="4"/>
            <a:endCxn id="222" idx="0"/>
          </p:cNvCxnSpPr>
          <p:nvPr/>
        </p:nvCxnSpPr>
        <p:spPr bwMode="auto">
          <a:xfrm rot="16200000" flipH="1">
            <a:off x="1537646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9" name="Oval 48"/>
          <p:cNvSpPr>
            <a:spLocks noChangeArrowheads="1"/>
          </p:cNvSpPr>
          <p:nvPr/>
        </p:nvSpPr>
        <p:spPr bwMode="auto">
          <a:xfrm>
            <a:off x="1194187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40" name="AutoShape 62"/>
          <p:cNvCxnSpPr>
            <a:cxnSpLocks noChangeShapeType="1"/>
            <a:stCxn id="236" idx="4"/>
            <a:endCxn id="239" idx="0"/>
          </p:cNvCxnSpPr>
          <p:nvPr/>
        </p:nvCxnSpPr>
        <p:spPr bwMode="auto">
          <a:xfrm rot="16200000" flipH="1">
            <a:off x="823642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1" name="AutoShape 62"/>
          <p:cNvCxnSpPr>
            <a:cxnSpLocks noChangeShapeType="1"/>
            <a:stCxn id="235" idx="4"/>
            <a:endCxn id="239" idx="0"/>
          </p:cNvCxnSpPr>
          <p:nvPr/>
        </p:nvCxnSpPr>
        <p:spPr bwMode="auto">
          <a:xfrm rot="5400000">
            <a:off x="1406747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2" name="AutoShape 62"/>
          <p:cNvCxnSpPr>
            <a:cxnSpLocks noChangeShapeType="1"/>
            <a:stCxn id="223" idx="4"/>
            <a:endCxn id="230" idx="0"/>
          </p:cNvCxnSpPr>
          <p:nvPr/>
        </p:nvCxnSpPr>
        <p:spPr bwMode="auto">
          <a:xfrm rot="5400000">
            <a:off x="1538676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43" name="Oval 48"/>
          <p:cNvSpPr>
            <a:spLocks noChangeArrowheads="1"/>
          </p:cNvSpPr>
          <p:nvPr/>
        </p:nvSpPr>
        <p:spPr bwMode="auto">
          <a:xfrm>
            <a:off x="456606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44" name="AutoShape 62"/>
          <p:cNvCxnSpPr>
            <a:cxnSpLocks noChangeShapeType="1"/>
            <a:stCxn id="219" idx="4"/>
            <a:endCxn id="243" idx="0"/>
          </p:cNvCxnSpPr>
          <p:nvPr/>
        </p:nvCxnSpPr>
        <p:spPr bwMode="auto">
          <a:xfrm rot="5400000">
            <a:off x="748951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245" name="AutoShape 62"/>
          <p:cNvCxnSpPr>
            <a:cxnSpLocks noChangeShapeType="1"/>
            <a:stCxn id="243" idx="4"/>
            <a:endCxn id="228" idx="0"/>
          </p:cNvCxnSpPr>
          <p:nvPr/>
        </p:nvCxnSpPr>
        <p:spPr bwMode="auto">
          <a:xfrm rot="5400000">
            <a:off x="129822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246" name="TextBox 245"/>
          <p:cNvSpPr txBox="1"/>
          <p:nvPr/>
        </p:nvSpPr>
        <p:spPr>
          <a:xfrm>
            <a:off x="107564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5457" y="163421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561275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23006" y="103063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497006" y="105031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8937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499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561275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1406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91006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" name="对象 255"/>
          <p:cNvGraphicFramePr>
            <a:graphicFrameLocks noChangeAspect="1"/>
          </p:cNvGraphicFramePr>
          <p:nvPr/>
        </p:nvGraphicFramePr>
        <p:xfrm>
          <a:off x="289304" y="439740"/>
          <a:ext cx="857256" cy="222738"/>
        </p:xfrm>
        <a:graphic>
          <a:graphicData uri="http://schemas.openxmlformats.org/presentationml/2006/ole">
            <p:oleObj spid="_x0000_s2051" name="公式" r:id="rId3" imgW="1002960" imgH="241200" progId="Equation.3">
              <p:embed/>
            </p:oleObj>
          </a:graphicData>
        </a:graphic>
      </p:graphicFrame>
      <p:sp>
        <p:nvSpPr>
          <p:cNvPr id="319" name="圆角矩形 318"/>
          <p:cNvSpPr/>
          <p:nvPr/>
        </p:nvSpPr>
        <p:spPr bwMode="auto">
          <a:xfrm>
            <a:off x="71438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Oval 48"/>
          <p:cNvSpPr>
            <a:spLocks noChangeArrowheads="1"/>
          </p:cNvSpPr>
          <p:nvPr/>
        </p:nvSpPr>
        <p:spPr bwMode="auto">
          <a:xfrm>
            <a:off x="4714876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5" name="Oval 48"/>
          <p:cNvSpPr>
            <a:spLocks noChangeArrowheads="1"/>
          </p:cNvSpPr>
          <p:nvPr/>
        </p:nvSpPr>
        <p:spPr bwMode="auto">
          <a:xfrm>
            <a:off x="469106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26" name="AutoShape 62"/>
          <p:cNvCxnSpPr>
            <a:cxnSpLocks noChangeShapeType="1"/>
            <a:stCxn id="324" idx="4"/>
            <a:endCxn id="325" idx="0"/>
          </p:cNvCxnSpPr>
          <p:nvPr/>
        </p:nvCxnSpPr>
        <p:spPr bwMode="auto">
          <a:xfrm rot="5400000">
            <a:off x="4641616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27" name="Oval 48"/>
          <p:cNvSpPr>
            <a:spLocks noChangeArrowheads="1"/>
          </p:cNvSpPr>
          <p:nvPr/>
        </p:nvSpPr>
        <p:spPr bwMode="auto">
          <a:xfrm>
            <a:off x="5476883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8" name="Oval 48"/>
          <p:cNvSpPr>
            <a:spLocks noChangeArrowheads="1"/>
          </p:cNvSpPr>
          <p:nvPr/>
        </p:nvSpPr>
        <p:spPr bwMode="auto">
          <a:xfrm>
            <a:off x="5476883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29" name="AutoShape 62"/>
          <p:cNvCxnSpPr>
            <a:cxnSpLocks noChangeShapeType="1"/>
            <a:stCxn id="327" idx="4"/>
            <a:endCxn id="328" idx="0"/>
          </p:cNvCxnSpPr>
          <p:nvPr/>
        </p:nvCxnSpPr>
        <p:spPr bwMode="auto">
          <a:xfrm rot="5400000">
            <a:off x="5480201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330" name="AutoShape 62"/>
          <p:cNvCxnSpPr>
            <a:cxnSpLocks noChangeShapeType="1"/>
            <a:stCxn id="325" idx="4"/>
            <a:endCxn id="331" idx="0"/>
          </p:cNvCxnSpPr>
          <p:nvPr/>
        </p:nvCxnSpPr>
        <p:spPr bwMode="auto">
          <a:xfrm rot="5400000">
            <a:off x="4705494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331" name="Oval 48"/>
          <p:cNvSpPr>
            <a:spLocks noChangeArrowheads="1"/>
          </p:cNvSpPr>
          <p:nvPr/>
        </p:nvSpPr>
        <p:spPr bwMode="auto">
          <a:xfrm>
            <a:off x="4691065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2" name="AutoShape 62"/>
          <p:cNvCxnSpPr>
            <a:cxnSpLocks noChangeShapeType="1"/>
            <a:stCxn id="331" idx="4"/>
            <a:endCxn id="333" idx="0"/>
          </p:cNvCxnSpPr>
          <p:nvPr/>
        </p:nvCxnSpPr>
        <p:spPr bwMode="auto">
          <a:xfrm rot="5400000">
            <a:off x="4262835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3" name="Oval 48"/>
          <p:cNvSpPr>
            <a:spLocks noChangeArrowheads="1"/>
          </p:cNvSpPr>
          <p:nvPr/>
        </p:nvSpPr>
        <p:spPr bwMode="auto">
          <a:xfrm>
            <a:off x="3952874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4" name="AutoShape 62"/>
          <p:cNvCxnSpPr>
            <a:cxnSpLocks noChangeShapeType="1"/>
            <a:stCxn id="331" idx="4"/>
            <a:endCxn id="335" idx="0"/>
          </p:cNvCxnSpPr>
          <p:nvPr/>
        </p:nvCxnSpPr>
        <p:spPr bwMode="auto">
          <a:xfrm rot="5400000">
            <a:off x="4631533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5" name="Oval 48"/>
          <p:cNvSpPr>
            <a:spLocks noChangeArrowheads="1"/>
          </p:cNvSpPr>
          <p:nvPr/>
        </p:nvSpPr>
        <p:spPr bwMode="auto">
          <a:xfrm>
            <a:off x="4691065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6" name="AutoShape 62"/>
          <p:cNvCxnSpPr>
            <a:cxnSpLocks noChangeShapeType="1"/>
            <a:stCxn id="328" idx="4"/>
            <a:endCxn id="337" idx="0"/>
          </p:cNvCxnSpPr>
          <p:nvPr/>
        </p:nvCxnSpPr>
        <p:spPr bwMode="auto">
          <a:xfrm rot="5400000">
            <a:off x="5439971" y="2298986"/>
            <a:ext cx="38338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7" name="Oval 48"/>
          <p:cNvSpPr>
            <a:spLocks noChangeArrowheads="1"/>
          </p:cNvSpPr>
          <p:nvPr/>
        </p:nvSpPr>
        <p:spPr bwMode="auto">
          <a:xfrm>
            <a:off x="5476883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8" name="AutoShape 62"/>
          <p:cNvCxnSpPr>
            <a:cxnSpLocks noChangeShapeType="1"/>
            <a:stCxn id="335" idx="4"/>
            <a:endCxn id="340" idx="0"/>
          </p:cNvCxnSpPr>
          <p:nvPr/>
        </p:nvCxnSpPr>
        <p:spPr bwMode="auto">
          <a:xfrm rot="16200000" flipH="1">
            <a:off x="4906338" y="2761181"/>
            <a:ext cx="307646" cy="42862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39" name="AutoShape 62"/>
          <p:cNvCxnSpPr>
            <a:cxnSpLocks noChangeShapeType="1"/>
            <a:stCxn id="337" idx="4"/>
            <a:endCxn id="340" idx="0"/>
          </p:cNvCxnSpPr>
          <p:nvPr/>
        </p:nvCxnSpPr>
        <p:spPr bwMode="auto">
          <a:xfrm rot="5400000">
            <a:off x="5287739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0" name="Oval 48"/>
          <p:cNvSpPr>
            <a:spLocks noChangeArrowheads="1"/>
          </p:cNvSpPr>
          <p:nvPr/>
        </p:nvSpPr>
        <p:spPr bwMode="auto">
          <a:xfrm>
            <a:off x="5119693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41" name="Oval 48"/>
          <p:cNvSpPr>
            <a:spLocks noChangeArrowheads="1"/>
          </p:cNvSpPr>
          <p:nvPr/>
        </p:nvSpPr>
        <p:spPr bwMode="auto">
          <a:xfrm>
            <a:off x="3953484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2" name="AutoShape 62"/>
          <p:cNvCxnSpPr>
            <a:cxnSpLocks noChangeShapeType="1"/>
            <a:stCxn id="333" idx="4"/>
            <a:endCxn id="341" idx="0"/>
          </p:cNvCxnSpPr>
          <p:nvPr/>
        </p:nvCxnSpPr>
        <p:spPr bwMode="auto">
          <a:xfrm rot="16200000" flipH="1">
            <a:off x="3953741" y="2974793"/>
            <a:ext cx="308440" cy="61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3" name="AutoShape 62"/>
          <p:cNvCxnSpPr>
            <a:cxnSpLocks noChangeShapeType="1"/>
            <a:stCxn id="324" idx="4"/>
            <a:endCxn id="327" idx="0"/>
          </p:cNvCxnSpPr>
          <p:nvPr/>
        </p:nvCxnSpPr>
        <p:spPr bwMode="auto">
          <a:xfrm rot="16200000" flipH="1">
            <a:off x="5034524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4" name="Oval 48"/>
          <p:cNvSpPr>
            <a:spLocks noChangeArrowheads="1"/>
          </p:cNvSpPr>
          <p:nvPr/>
        </p:nvSpPr>
        <p:spPr bwMode="auto">
          <a:xfrm>
            <a:off x="4691065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5" name="AutoShape 62"/>
          <p:cNvCxnSpPr>
            <a:cxnSpLocks noChangeShapeType="1"/>
            <a:stCxn id="341" idx="4"/>
            <a:endCxn id="344" idx="0"/>
          </p:cNvCxnSpPr>
          <p:nvPr/>
        </p:nvCxnSpPr>
        <p:spPr bwMode="auto">
          <a:xfrm rot="16200000" flipH="1">
            <a:off x="4320520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6" name="AutoShape 62"/>
          <p:cNvCxnSpPr>
            <a:cxnSpLocks noChangeShapeType="1"/>
            <a:stCxn id="340" idx="4"/>
            <a:endCxn id="344" idx="0"/>
          </p:cNvCxnSpPr>
          <p:nvPr/>
        </p:nvCxnSpPr>
        <p:spPr bwMode="auto">
          <a:xfrm rot="5400000">
            <a:off x="4903625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7" name="AutoShape 62"/>
          <p:cNvCxnSpPr>
            <a:cxnSpLocks noChangeShapeType="1"/>
            <a:stCxn id="328" idx="4"/>
            <a:endCxn id="335" idx="0"/>
          </p:cNvCxnSpPr>
          <p:nvPr/>
        </p:nvCxnSpPr>
        <p:spPr bwMode="auto">
          <a:xfrm rot="5400000">
            <a:off x="5035554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8" name="Oval 48"/>
          <p:cNvSpPr>
            <a:spLocks noChangeArrowheads="1"/>
          </p:cNvSpPr>
          <p:nvPr/>
        </p:nvSpPr>
        <p:spPr bwMode="auto">
          <a:xfrm>
            <a:off x="3953484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9" name="AutoShape 62"/>
          <p:cNvCxnSpPr>
            <a:cxnSpLocks noChangeShapeType="1"/>
            <a:stCxn id="324" idx="4"/>
            <a:endCxn id="348" idx="0"/>
          </p:cNvCxnSpPr>
          <p:nvPr/>
        </p:nvCxnSpPr>
        <p:spPr bwMode="auto">
          <a:xfrm rot="5400000">
            <a:off x="4245829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350" name="AutoShape 62"/>
          <p:cNvCxnSpPr>
            <a:cxnSpLocks noChangeShapeType="1"/>
            <a:stCxn id="348" idx="4"/>
            <a:endCxn id="333" idx="0"/>
          </p:cNvCxnSpPr>
          <p:nvPr/>
        </p:nvCxnSpPr>
        <p:spPr bwMode="auto">
          <a:xfrm rot="5400000">
            <a:off x="3626700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351" name="TextBox 350"/>
          <p:cNvSpPr txBox="1"/>
          <p:nvPr/>
        </p:nvSpPr>
        <p:spPr>
          <a:xfrm>
            <a:off x="3604442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258800" y="16218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1/1/-1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058153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1/1/-1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257204" y="104189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0/0/-1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993884" y="105031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0/0/-1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28624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57186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58153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568284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5/5/-1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687884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5/5/-1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1" name="对象 360"/>
          <p:cNvGraphicFramePr>
            <a:graphicFrameLocks noChangeAspect="1"/>
          </p:cNvGraphicFramePr>
          <p:nvPr/>
        </p:nvGraphicFramePr>
        <p:xfrm>
          <a:off x="3786182" y="439740"/>
          <a:ext cx="857256" cy="222738"/>
        </p:xfrm>
        <a:graphic>
          <a:graphicData uri="http://schemas.openxmlformats.org/presentationml/2006/ole">
            <p:oleObj spid="_x0000_s2053" name="公式" r:id="rId4" imgW="1002960" imgH="241200" progId="Equation.3">
              <p:embed/>
            </p:oleObj>
          </a:graphicData>
        </a:graphic>
      </p:graphicFrame>
      <p:sp>
        <p:nvSpPr>
          <p:cNvPr id="362" name="圆角矩形 361"/>
          <p:cNvSpPr/>
          <p:nvPr/>
        </p:nvSpPr>
        <p:spPr bwMode="auto">
          <a:xfrm>
            <a:off x="3553322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5" name="圆角矩形 384"/>
          <p:cNvSpPr/>
          <p:nvPr/>
        </p:nvSpPr>
        <p:spPr bwMode="auto">
          <a:xfrm>
            <a:off x="355320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7" name="Oval 48"/>
          <p:cNvSpPr>
            <a:spLocks noChangeArrowheads="1"/>
          </p:cNvSpPr>
          <p:nvPr/>
        </p:nvSpPr>
        <p:spPr bwMode="auto">
          <a:xfrm>
            <a:off x="7861732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8" name="Oval 48"/>
          <p:cNvSpPr>
            <a:spLocks noChangeArrowheads="1"/>
          </p:cNvSpPr>
          <p:nvPr/>
        </p:nvSpPr>
        <p:spPr bwMode="auto">
          <a:xfrm>
            <a:off x="7837921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89" name="AutoShape 62"/>
          <p:cNvCxnSpPr>
            <a:cxnSpLocks noChangeShapeType="1"/>
            <a:stCxn id="387" idx="4"/>
            <a:endCxn id="388" idx="0"/>
          </p:cNvCxnSpPr>
          <p:nvPr/>
        </p:nvCxnSpPr>
        <p:spPr bwMode="auto">
          <a:xfrm rot="5400000">
            <a:off x="7788472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0" name="Oval 48"/>
          <p:cNvSpPr>
            <a:spLocks noChangeArrowheads="1"/>
          </p:cNvSpPr>
          <p:nvPr/>
        </p:nvSpPr>
        <p:spPr bwMode="auto">
          <a:xfrm>
            <a:off x="8623739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8623739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2" name="AutoShape 62"/>
          <p:cNvCxnSpPr>
            <a:cxnSpLocks noChangeShapeType="1"/>
            <a:stCxn id="390" idx="4"/>
            <a:endCxn id="391" idx="0"/>
          </p:cNvCxnSpPr>
          <p:nvPr/>
        </p:nvCxnSpPr>
        <p:spPr bwMode="auto">
          <a:xfrm rot="5400000">
            <a:off x="8627057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393" name="AutoShape 62"/>
          <p:cNvCxnSpPr>
            <a:cxnSpLocks noChangeShapeType="1"/>
            <a:stCxn id="388" idx="4"/>
            <a:endCxn id="394" idx="0"/>
          </p:cNvCxnSpPr>
          <p:nvPr/>
        </p:nvCxnSpPr>
        <p:spPr bwMode="auto">
          <a:xfrm rot="5400000">
            <a:off x="7852350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394" name="Oval 48"/>
          <p:cNvSpPr>
            <a:spLocks noChangeArrowheads="1"/>
          </p:cNvSpPr>
          <p:nvPr/>
        </p:nvSpPr>
        <p:spPr bwMode="auto">
          <a:xfrm>
            <a:off x="7837921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5" name="AutoShape 62"/>
          <p:cNvCxnSpPr>
            <a:cxnSpLocks noChangeShapeType="1"/>
            <a:stCxn id="394" idx="4"/>
            <a:endCxn id="396" idx="0"/>
          </p:cNvCxnSpPr>
          <p:nvPr/>
        </p:nvCxnSpPr>
        <p:spPr bwMode="auto">
          <a:xfrm rot="5400000">
            <a:off x="7409691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6" name="Oval 48"/>
          <p:cNvSpPr>
            <a:spLocks noChangeArrowheads="1"/>
          </p:cNvSpPr>
          <p:nvPr/>
        </p:nvSpPr>
        <p:spPr bwMode="auto">
          <a:xfrm>
            <a:off x="7099730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7" name="AutoShape 62"/>
          <p:cNvCxnSpPr>
            <a:cxnSpLocks noChangeShapeType="1"/>
            <a:stCxn id="394" idx="4"/>
            <a:endCxn id="398" idx="0"/>
          </p:cNvCxnSpPr>
          <p:nvPr/>
        </p:nvCxnSpPr>
        <p:spPr bwMode="auto">
          <a:xfrm rot="5400000">
            <a:off x="7778389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8" name="Oval 48"/>
          <p:cNvSpPr>
            <a:spLocks noChangeArrowheads="1"/>
          </p:cNvSpPr>
          <p:nvPr/>
        </p:nvSpPr>
        <p:spPr bwMode="auto">
          <a:xfrm>
            <a:off x="7837921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9" name="AutoShape 62"/>
          <p:cNvCxnSpPr>
            <a:cxnSpLocks noChangeShapeType="1"/>
            <a:stCxn id="391" idx="4"/>
            <a:endCxn id="400" idx="0"/>
          </p:cNvCxnSpPr>
          <p:nvPr/>
        </p:nvCxnSpPr>
        <p:spPr bwMode="auto">
          <a:xfrm rot="5400000">
            <a:off x="8586827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8623739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1" name="AutoShape 62"/>
          <p:cNvCxnSpPr>
            <a:cxnSpLocks noChangeShapeType="1"/>
            <a:stCxn id="398" idx="4"/>
            <a:endCxn id="403" idx="0"/>
          </p:cNvCxnSpPr>
          <p:nvPr/>
        </p:nvCxnSpPr>
        <p:spPr bwMode="auto">
          <a:xfrm rot="16200000" flipH="1">
            <a:off x="8053194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402" name="AutoShape 62"/>
          <p:cNvCxnSpPr>
            <a:cxnSpLocks noChangeShapeType="1"/>
            <a:stCxn id="400" idx="4"/>
            <a:endCxn id="403" idx="0"/>
          </p:cNvCxnSpPr>
          <p:nvPr/>
        </p:nvCxnSpPr>
        <p:spPr bwMode="auto">
          <a:xfrm rot="5400000">
            <a:off x="8434595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03" name="Oval 48"/>
          <p:cNvSpPr>
            <a:spLocks noChangeArrowheads="1"/>
          </p:cNvSpPr>
          <p:nvPr/>
        </p:nvSpPr>
        <p:spPr bwMode="auto">
          <a:xfrm>
            <a:off x="8266549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04" name="Oval 48"/>
          <p:cNvSpPr>
            <a:spLocks noChangeArrowheads="1"/>
          </p:cNvSpPr>
          <p:nvPr/>
        </p:nvSpPr>
        <p:spPr bwMode="auto">
          <a:xfrm>
            <a:off x="7100340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5" name="AutoShape 62"/>
          <p:cNvCxnSpPr>
            <a:cxnSpLocks noChangeShapeType="1"/>
            <a:stCxn id="396" idx="4"/>
            <a:endCxn id="404" idx="0"/>
          </p:cNvCxnSpPr>
          <p:nvPr/>
        </p:nvCxnSpPr>
        <p:spPr bwMode="auto">
          <a:xfrm rot="16200000" flipH="1">
            <a:off x="7100597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406" name="AutoShape 62"/>
          <p:cNvCxnSpPr>
            <a:cxnSpLocks noChangeShapeType="1"/>
            <a:stCxn id="387" idx="4"/>
            <a:endCxn id="390" idx="0"/>
          </p:cNvCxnSpPr>
          <p:nvPr/>
        </p:nvCxnSpPr>
        <p:spPr bwMode="auto">
          <a:xfrm rot="16200000" flipH="1">
            <a:off x="8181380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07" name="Oval 48"/>
          <p:cNvSpPr>
            <a:spLocks noChangeArrowheads="1"/>
          </p:cNvSpPr>
          <p:nvPr/>
        </p:nvSpPr>
        <p:spPr bwMode="auto">
          <a:xfrm>
            <a:off x="7837921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8" name="AutoShape 62"/>
          <p:cNvCxnSpPr>
            <a:cxnSpLocks noChangeShapeType="1"/>
            <a:stCxn id="404" idx="4"/>
            <a:endCxn id="407" idx="0"/>
          </p:cNvCxnSpPr>
          <p:nvPr/>
        </p:nvCxnSpPr>
        <p:spPr bwMode="auto">
          <a:xfrm rot="16200000" flipH="1">
            <a:off x="7467376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09" name="AutoShape 62"/>
          <p:cNvCxnSpPr>
            <a:cxnSpLocks noChangeShapeType="1"/>
            <a:stCxn id="403" idx="4"/>
            <a:endCxn id="407" idx="0"/>
          </p:cNvCxnSpPr>
          <p:nvPr/>
        </p:nvCxnSpPr>
        <p:spPr bwMode="auto">
          <a:xfrm rot="5400000">
            <a:off x="8050481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10" name="AutoShape 62"/>
          <p:cNvCxnSpPr>
            <a:cxnSpLocks noChangeShapeType="1"/>
            <a:stCxn id="391" idx="4"/>
            <a:endCxn id="398" idx="0"/>
          </p:cNvCxnSpPr>
          <p:nvPr/>
        </p:nvCxnSpPr>
        <p:spPr bwMode="auto">
          <a:xfrm rot="5400000">
            <a:off x="8182410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7100340" y="12424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12" name="AutoShape 62"/>
          <p:cNvCxnSpPr>
            <a:cxnSpLocks noChangeShapeType="1"/>
            <a:stCxn id="387" idx="4"/>
            <a:endCxn id="411" idx="0"/>
          </p:cNvCxnSpPr>
          <p:nvPr/>
        </p:nvCxnSpPr>
        <p:spPr bwMode="auto">
          <a:xfrm rot="5400000">
            <a:off x="7392685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13" name="AutoShape 62"/>
          <p:cNvCxnSpPr>
            <a:cxnSpLocks noChangeShapeType="1"/>
            <a:stCxn id="411" idx="4"/>
            <a:endCxn id="396" idx="0"/>
          </p:cNvCxnSpPr>
          <p:nvPr/>
        </p:nvCxnSpPr>
        <p:spPr bwMode="auto">
          <a:xfrm rot="5400000">
            <a:off x="6773556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14" name="TextBox 413"/>
          <p:cNvSpPr txBox="1"/>
          <p:nvPr/>
        </p:nvSpPr>
        <p:spPr>
          <a:xfrm>
            <a:off x="6751298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7465678" y="163421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1/2/0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8284781" y="162546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1/2/0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7465678" y="104189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8140740" y="105031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433104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3/4/0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6718724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3/4/0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8215338" y="236618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2/3/0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6715140" y="29335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4/5/0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834740" y="296421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4/5/0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4" name="对象 423"/>
          <p:cNvGraphicFramePr>
            <a:graphicFrameLocks noChangeAspect="1"/>
          </p:cNvGraphicFramePr>
          <p:nvPr/>
        </p:nvGraphicFramePr>
        <p:xfrm>
          <a:off x="6933038" y="439740"/>
          <a:ext cx="857256" cy="222738"/>
        </p:xfrm>
        <a:graphic>
          <a:graphicData uri="http://schemas.openxmlformats.org/presentationml/2006/ole">
            <p:oleObj spid="_x0000_s2054" name="公式" r:id="rId5" imgW="1002960" imgH="241200" progId="Equation.3">
              <p:embed/>
            </p:oleObj>
          </a:graphicData>
        </a:graphic>
      </p:graphicFrame>
      <p:sp>
        <p:nvSpPr>
          <p:cNvPr id="427" name="圆角矩形 426"/>
          <p:cNvSpPr/>
          <p:nvPr/>
        </p:nvSpPr>
        <p:spPr bwMode="auto">
          <a:xfrm>
            <a:off x="6696594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8" name="圆角矩形 427"/>
          <p:cNvSpPr/>
          <p:nvPr/>
        </p:nvSpPr>
        <p:spPr bwMode="auto">
          <a:xfrm>
            <a:off x="6696594" y="4357694"/>
            <a:ext cx="2304000" cy="192882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299012" y="4049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TVG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3786182" y="4049917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TVG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6899440" y="404991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1911834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04239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1,4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1632178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2,5</a:t>
            </a:r>
            <a:endParaRPr kumimoji="0" lang="en-US" altLang="ja-JP" sz="20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169666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4,6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77553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182273" y="570624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6,9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1331379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1041151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1970024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5,8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9" name="直接连接符 108"/>
          <p:cNvCxnSpPr>
            <a:stCxn id="101" idx="0"/>
            <a:endCxn id="99" idx="4"/>
          </p:cNvCxnSpPr>
          <p:nvPr/>
        </p:nvCxnSpPr>
        <p:spPr bwMode="auto">
          <a:xfrm rot="16200000" flipV="1">
            <a:off x="148059" y="5528033"/>
            <a:ext cx="343823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7" name="直接连接符 126"/>
          <p:cNvCxnSpPr>
            <a:stCxn id="105" idx="4"/>
            <a:endCxn id="96" idx="0"/>
          </p:cNvCxnSpPr>
          <p:nvPr/>
        </p:nvCxnSpPr>
        <p:spPr bwMode="auto">
          <a:xfrm rot="5400000">
            <a:off x="1887015" y="5531244"/>
            <a:ext cx="395829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0" name="直接连接符 129"/>
          <p:cNvCxnSpPr>
            <a:stCxn id="96" idx="2"/>
            <a:endCxn id="104" idx="6"/>
          </p:cNvCxnSpPr>
          <p:nvPr/>
        </p:nvCxnSpPr>
        <p:spPr bwMode="auto">
          <a:xfrm rot="10800000">
            <a:off x="1329152" y="5902254"/>
            <a:ext cx="58268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3" name="直接连接符 132"/>
          <p:cNvCxnSpPr>
            <a:stCxn id="105" idx="2"/>
            <a:endCxn id="103" idx="6"/>
          </p:cNvCxnSpPr>
          <p:nvPr/>
        </p:nvCxnSpPr>
        <p:spPr bwMode="auto">
          <a:xfrm rot="10800000">
            <a:off x="1619380" y="5218425"/>
            <a:ext cx="35064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6" name="直接连接符 135"/>
          <p:cNvCxnSpPr>
            <a:stCxn id="103" idx="2"/>
            <a:endCxn id="100" idx="6"/>
          </p:cNvCxnSpPr>
          <p:nvPr/>
        </p:nvCxnSpPr>
        <p:spPr bwMode="auto">
          <a:xfrm rot="10800000">
            <a:off x="1065553" y="5218425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9" name="直接连接符 138"/>
          <p:cNvCxnSpPr>
            <a:stCxn id="100" idx="2"/>
            <a:endCxn id="99" idx="6"/>
          </p:cNvCxnSpPr>
          <p:nvPr/>
        </p:nvCxnSpPr>
        <p:spPr bwMode="auto">
          <a:xfrm rot="10800000">
            <a:off x="457667" y="5218425"/>
            <a:ext cx="319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66" name="TextBox 165"/>
          <p:cNvSpPr txBox="1"/>
          <p:nvPr/>
        </p:nvSpPr>
        <p:spPr>
          <a:xfrm>
            <a:off x="428597" y="4366447"/>
            <a:ext cx="3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57290" y="4357694"/>
            <a:ext cx="36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88" y="4880449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3820" y="5286388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45471" y="4881902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00232" y="488190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7158" y="557214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643042" y="55948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85786" y="566772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" name="圆角矩形 319"/>
          <p:cNvSpPr/>
          <p:nvPr/>
        </p:nvSpPr>
        <p:spPr bwMode="auto">
          <a:xfrm>
            <a:off x="6878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85720" y="6009521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ECCG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3794513" y="6009418"/>
            <a:ext cx="74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ECCG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6977361" y="60809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VCG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1244600" y="5359405"/>
            <a:ext cx="190500" cy="415925"/>
          </a:xfrm>
          <a:custGeom>
            <a:avLst/>
            <a:gdLst>
              <a:gd name="connsiteX0" fmla="*/ 190500 w 190500"/>
              <a:gd name="connsiteY0" fmla="*/ 0 h 415925"/>
              <a:gd name="connsiteX1" fmla="*/ 0 w 190500"/>
              <a:gd name="connsiteY1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415925">
                <a:moveTo>
                  <a:pt x="190500" y="0"/>
                </a:moveTo>
                <a:lnTo>
                  <a:pt x="0" y="4159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任意多边形 189"/>
          <p:cNvSpPr/>
          <p:nvPr/>
        </p:nvSpPr>
        <p:spPr bwMode="auto">
          <a:xfrm>
            <a:off x="1273175" y="4743455"/>
            <a:ext cx="490008" cy="1047750"/>
          </a:xfrm>
          <a:custGeom>
            <a:avLst/>
            <a:gdLst>
              <a:gd name="connsiteX0" fmla="*/ 482600 w 490008"/>
              <a:gd name="connsiteY0" fmla="*/ 0 h 1047750"/>
              <a:gd name="connsiteX1" fmla="*/ 409575 w 490008"/>
              <a:gd name="connsiteY1" fmla="*/ 527050 h 1047750"/>
              <a:gd name="connsiteX2" fmla="*/ 0 w 490008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008" h="1047750">
                <a:moveTo>
                  <a:pt x="482600" y="0"/>
                </a:moveTo>
                <a:cubicBezTo>
                  <a:pt x="486304" y="176212"/>
                  <a:pt x="490008" y="352425"/>
                  <a:pt x="409575" y="527050"/>
                </a:cubicBezTo>
                <a:cubicBezTo>
                  <a:pt x="329142" y="701675"/>
                  <a:pt x="164571" y="874712"/>
                  <a:pt x="0" y="10477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任意多边形 191"/>
          <p:cNvSpPr/>
          <p:nvPr/>
        </p:nvSpPr>
        <p:spPr bwMode="auto">
          <a:xfrm>
            <a:off x="1539875" y="4733930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任意多边形 192"/>
          <p:cNvSpPr/>
          <p:nvPr/>
        </p:nvSpPr>
        <p:spPr bwMode="auto">
          <a:xfrm>
            <a:off x="1831975" y="4730755"/>
            <a:ext cx="234950" cy="352425"/>
          </a:xfrm>
          <a:custGeom>
            <a:avLst/>
            <a:gdLst>
              <a:gd name="connsiteX0" fmla="*/ 0 w 234950"/>
              <a:gd name="connsiteY0" fmla="*/ 0 h 352425"/>
              <a:gd name="connsiteX1" fmla="*/ 234950 w 234950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50" h="352425">
                <a:moveTo>
                  <a:pt x="0" y="0"/>
                </a:moveTo>
                <a:lnTo>
                  <a:pt x="234950" y="352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任意多边形 193"/>
          <p:cNvSpPr/>
          <p:nvPr/>
        </p:nvSpPr>
        <p:spPr bwMode="auto">
          <a:xfrm>
            <a:off x="1790700" y="4749805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任意多边形 194"/>
          <p:cNvSpPr/>
          <p:nvPr/>
        </p:nvSpPr>
        <p:spPr bwMode="auto">
          <a:xfrm>
            <a:off x="962025" y="5356230"/>
            <a:ext cx="165100" cy="417600"/>
          </a:xfrm>
          <a:custGeom>
            <a:avLst/>
            <a:gdLst>
              <a:gd name="connsiteX0" fmla="*/ 0 w 165100"/>
              <a:gd name="connsiteY0" fmla="*/ 0 h 422275"/>
              <a:gd name="connsiteX1" fmla="*/ 165100 w 165100"/>
              <a:gd name="connsiteY1" fmla="*/ 4222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422275">
                <a:moveTo>
                  <a:pt x="0" y="0"/>
                </a:moveTo>
                <a:lnTo>
                  <a:pt x="165100" y="4222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>
            <a:off x="866775" y="4746630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>
            <a:off x="377825" y="4727580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>
            <a:off x="377825" y="4740280"/>
            <a:ext cx="428625" cy="974725"/>
          </a:xfrm>
          <a:custGeom>
            <a:avLst/>
            <a:gdLst>
              <a:gd name="connsiteX0" fmla="*/ 428625 w 428625"/>
              <a:gd name="connsiteY0" fmla="*/ 0 h 974725"/>
              <a:gd name="connsiteX1" fmla="*/ 0 w 428625"/>
              <a:gd name="connsiteY1" fmla="*/ 974725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974725">
                <a:moveTo>
                  <a:pt x="428625" y="0"/>
                </a:moveTo>
                <a:lnTo>
                  <a:pt x="0" y="974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任意多边形 198"/>
          <p:cNvSpPr/>
          <p:nvPr/>
        </p:nvSpPr>
        <p:spPr bwMode="auto">
          <a:xfrm>
            <a:off x="890588" y="4741074"/>
            <a:ext cx="295275" cy="1014412"/>
          </a:xfrm>
          <a:custGeom>
            <a:avLst/>
            <a:gdLst>
              <a:gd name="connsiteX0" fmla="*/ 0 w 295275"/>
              <a:gd name="connsiteY0" fmla="*/ 0 h 1014412"/>
              <a:gd name="connsiteX1" fmla="*/ 240506 w 295275"/>
              <a:gd name="connsiteY1" fmla="*/ 423862 h 1014412"/>
              <a:gd name="connsiteX2" fmla="*/ 295275 w 295275"/>
              <a:gd name="connsiteY2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14412">
                <a:moveTo>
                  <a:pt x="0" y="0"/>
                </a:moveTo>
                <a:cubicBezTo>
                  <a:pt x="95646" y="127396"/>
                  <a:pt x="191293" y="254793"/>
                  <a:pt x="240506" y="423862"/>
                </a:cubicBezTo>
                <a:cubicBezTo>
                  <a:pt x="289719" y="592931"/>
                  <a:pt x="292497" y="803671"/>
                  <a:pt x="295275" y="10144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Oval 48"/>
          <p:cNvSpPr>
            <a:spLocks noChangeArrowheads="1"/>
          </p:cNvSpPr>
          <p:nvPr/>
        </p:nvSpPr>
        <p:spPr bwMode="auto">
          <a:xfrm>
            <a:off x="5354175" y="564133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1" name="Oval 48"/>
          <p:cNvSpPr>
            <a:spLocks noChangeArrowheads="1"/>
          </p:cNvSpPr>
          <p:nvPr/>
        </p:nvSpPr>
        <p:spPr bwMode="auto">
          <a:xfrm>
            <a:off x="3741567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4,6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2" name="Oval 48"/>
          <p:cNvSpPr>
            <a:spLocks noChangeArrowheads="1"/>
          </p:cNvSpPr>
          <p:nvPr/>
        </p:nvSpPr>
        <p:spPr bwMode="auto">
          <a:xfrm>
            <a:off x="4278015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3" name="Oval 48"/>
          <p:cNvSpPr>
            <a:spLocks noChangeArrowheads="1"/>
          </p:cNvSpPr>
          <p:nvPr/>
        </p:nvSpPr>
        <p:spPr bwMode="auto">
          <a:xfrm>
            <a:off x="3754174" y="558932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6,9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4" name="Oval 48"/>
          <p:cNvSpPr>
            <a:spLocks noChangeArrowheads="1"/>
          </p:cNvSpPr>
          <p:nvPr/>
        </p:nvSpPr>
        <p:spPr bwMode="auto">
          <a:xfrm>
            <a:off x="4831841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5" name="Oval 48"/>
          <p:cNvSpPr>
            <a:spLocks noChangeArrowheads="1"/>
          </p:cNvSpPr>
          <p:nvPr/>
        </p:nvSpPr>
        <p:spPr bwMode="auto">
          <a:xfrm>
            <a:off x="4541613" y="564133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6" name="Oval 48"/>
          <p:cNvSpPr>
            <a:spLocks noChangeArrowheads="1"/>
          </p:cNvSpPr>
          <p:nvPr/>
        </p:nvSpPr>
        <p:spPr bwMode="auto">
          <a:xfrm>
            <a:off x="5412365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5,8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07" name="直接连接符 206"/>
          <p:cNvCxnSpPr>
            <a:stCxn id="203" idx="0"/>
            <a:endCxn id="201" idx="4"/>
          </p:cNvCxnSpPr>
          <p:nvPr/>
        </p:nvCxnSpPr>
        <p:spPr bwMode="auto">
          <a:xfrm rot="16200000" flipV="1">
            <a:off x="3659920" y="5351069"/>
            <a:ext cx="463902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8" name="直接连接符 207"/>
          <p:cNvCxnSpPr>
            <a:stCxn id="206" idx="4"/>
            <a:endCxn id="200" idx="0"/>
          </p:cNvCxnSpPr>
          <p:nvPr/>
        </p:nvCxnSpPr>
        <p:spPr bwMode="auto">
          <a:xfrm rot="5400000">
            <a:off x="5269316" y="5354281"/>
            <a:ext cx="515908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9" name="直接连接符 208"/>
          <p:cNvCxnSpPr>
            <a:stCxn id="200" idx="2"/>
            <a:endCxn id="205" idx="6"/>
          </p:cNvCxnSpPr>
          <p:nvPr/>
        </p:nvCxnSpPr>
        <p:spPr bwMode="auto">
          <a:xfrm rot="10800000">
            <a:off x="4829613" y="5785330"/>
            <a:ext cx="524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0" name="直接连接符 209"/>
          <p:cNvCxnSpPr>
            <a:stCxn id="206" idx="2"/>
            <a:endCxn id="204" idx="6"/>
          </p:cNvCxnSpPr>
          <p:nvPr/>
        </p:nvCxnSpPr>
        <p:spPr bwMode="auto">
          <a:xfrm rot="10800000">
            <a:off x="5119841" y="4981422"/>
            <a:ext cx="29252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1" name="直接连接符 210"/>
          <p:cNvCxnSpPr>
            <a:stCxn id="204" idx="2"/>
            <a:endCxn id="202" idx="6"/>
          </p:cNvCxnSpPr>
          <p:nvPr/>
        </p:nvCxnSpPr>
        <p:spPr bwMode="auto">
          <a:xfrm rot="10800000">
            <a:off x="4566015" y="4981422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2" name="直接连接符 211"/>
          <p:cNvCxnSpPr>
            <a:stCxn id="202" idx="2"/>
            <a:endCxn id="201" idx="6"/>
          </p:cNvCxnSpPr>
          <p:nvPr/>
        </p:nvCxnSpPr>
        <p:spPr bwMode="auto">
          <a:xfrm rot="10800000">
            <a:off x="4029567" y="4981422"/>
            <a:ext cx="24844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3" name="TextBox 212"/>
          <p:cNvSpPr txBox="1"/>
          <p:nvPr/>
        </p:nvSpPr>
        <p:spPr>
          <a:xfrm>
            <a:off x="3594589" y="4643446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094282" y="4643446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665786" y="4644899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214942" y="464344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00431" y="5421456"/>
            <a:ext cx="433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143504" y="54534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6248" y="555079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任意多边形 259"/>
          <p:cNvSpPr/>
          <p:nvPr/>
        </p:nvSpPr>
        <p:spPr bwMode="auto">
          <a:xfrm>
            <a:off x="4730750" y="5116518"/>
            <a:ext cx="193675" cy="533400"/>
          </a:xfrm>
          <a:custGeom>
            <a:avLst/>
            <a:gdLst>
              <a:gd name="connsiteX0" fmla="*/ 193675 w 193675"/>
              <a:gd name="connsiteY0" fmla="*/ 0 h 533400"/>
              <a:gd name="connsiteX1" fmla="*/ 0 w 193675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33400">
                <a:moveTo>
                  <a:pt x="193675" y="0"/>
                </a:moveTo>
                <a:lnTo>
                  <a:pt x="0" y="533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任意多边形 260"/>
          <p:cNvSpPr/>
          <p:nvPr/>
        </p:nvSpPr>
        <p:spPr bwMode="auto">
          <a:xfrm>
            <a:off x="4438650" y="5126043"/>
            <a:ext cx="193675" cy="527050"/>
          </a:xfrm>
          <a:custGeom>
            <a:avLst/>
            <a:gdLst>
              <a:gd name="connsiteX0" fmla="*/ 0 w 193675"/>
              <a:gd name="connsiteY0" fmla="*/ 0 h 527050"/>
              <a:gd name="connsiteX1" fmla="*/ 193675 w 193675"/>
              <a:gd name="connsiteY1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27050">
                <a:moveTo>
                  <a:pt x="0" y="0"/>
                </a:moveTo>
                <a:lnTo>
                  <a:pt x="193675" y="527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8477279" y="47756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7" name="Oval 48"/>
          <p:cNvSpPr>
            <a:spLocks noChangeArrowheads="1"/>
          </p:cNvSpPr>
          <p:nvPr/>
        </p:nvSpPr>
        <p:spPr bwMode="auto">
          <a:xfrm>
            <a:off x="7810526" y="47534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8" name="AutoShape 62"/>
          <p:cNvCxnSpPr>
            <a:cxnSpLocks noChangeShapeType="1"/>
            <a:stCxn id="187" idx="4"/>
            <a:endCxn id="191" idx="0"/>
          </p:cNvCxnSpPr>
          <p:nvPr/>
        </p:nvCxnSpPr>
        <p:spPr bwMode="auto">
          <a:xfrm rot="5400000">
            <a:off x="7428730" y="5002685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91" name="Oval 48"/>
          <p:cNvSpPr>
            <a:spLocks noChangeArrowheads="1"/>
          </p:cNvSpPr>
          <p:nvPr/>
        </p:nvSpPr>
        <p:spPr bwMode="auto">
          <a:xfrm>
            <a:off x="7215211" y="55392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58" name="AutoShape 62"/>
          <p:cNvCxnSpPr>
            <a:cxnSpLocks noChangeShapeType="1"/>
            <a:stCxn id="187" idx="4"/>
            <a:endCxn id="259" idx="0"/>
          </p:cNvCxnSpPr>
          <p:nvPr/>
        </p:nvCxnSpPr>
        <p:spPr bwMode="auto">
          <a:xfrm rot="16200000" flipH="1">
            <a:off x="7761709" y="5265020"/>
            <a:ext cx="47863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9" name="Oval 48"/>
          <p:cNvSpPr>
            <a:spLocks noChangeArrowheads="1"/>
          </p:cNvSpPr>
          <p:nvPr/>
        </p:nvSpPr>
        <p:spPr bwMode="auto">
          <a:xfrm>
            <a:off x="7881964" y="554005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62" name="AutoShape 62"/>
          <p:cNvCxnSpPr>
            <a:cxnSpLocks noChangeShapeType="1"/>
            <a:stCxn id="186" idx="4"/>
            <a:endCxn id="259" idx="0"/>
          </p:cNvCxnSpPr>
          <p:nvPr/>
        </p:nvCxnSpPr>
        <p:spPr bwMode="auto">
          <a:xfrm rot="5400000">
            <a:off x="8106197" y="5014194"/>
            <a:ext cx="456414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63" name="Oval 48"/>
          <p:cNvSpPr>
            <a:spLocks noChangeArrowheads="1"/>
          </p:cNvSpPr>
          <p:nvPr/>
        </p:nvSpPr>
        <p:spPr bwMode="auto">
          <a:xfrm>
            <a:off x="7119957" y="47312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64" name="AutoShape 62"/>
          <p:cNvCxnSpPr>
            <a:cxnSpLocks noChangeShapeType="1"/>
            <a:stCxn id="263" idx="4"/>
            <a:endCxn id="191" idx="0"/>
          </p:cNvCxnSpPr>
          <p:nvPr/>
        </p:nvCxnSpPr>
        <p:spPr bwMode="auto">
          <a:xfrm rot="16200000" flipH="1">
            <a:off x="7072333" y="5241604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val 48"/>
          <p:cNvSpPr>
            <a:spLocks noChangeArrowheads="1"/>
          </p:cNvSpPr>
          <p:nvPr/>
        </p:nvSpPr>
        <p:spPr bwMode="auto">
          <a:xfrm>
            <a:off x="1217998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20" name="Oval 48"/>
          <p:cNvSpPr>
            <a:spLocks noChangeArrowheads="1"/>
          </p:cNvSpPr>
          <p:nvPr/>
        </p:nvSpPr>
        <p:spPr bwMode="auto">
          <a:xfrm>
            <a:off x="1194187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1" name="AutoShape 62"/>
          <p:cNvCxnSpPr>
            <a:cxnSpLocks noChangeShapeType="1"/>
            <a:stCxn id="219" idx="4"/>
            <a:endCxn id="220" idx="0"/>
          </p:cNvCxnSpPr>
          <p:nvPr/>
        </p:nvCxnSpPr>
        <p:spPr bwMode="auto">
          <a:xfrm rot="5400000">
            <a:off x="1144738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2" name="Oval 48"/>
          <p:cNvSpPr>
            <a:spLocks noChangeArrowheads="1"/>
          </p:cNvSpPr>
          <p:nvPr/>
        </p:nvSpPr>
        <p:spPr bwMode="auto">
          <a:xfrm>
            <a:off x="198000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23" name="Oval 48"/>
          <p:cNvSpPr>
            <a:spLocks noChangeArrowheads="1"/>
          </p:cNvSpPr>
          <p:nvPr/>
        </p:nvSpPr>
        <p:spPr bwMode="auto">
          <a:xfrm>
            <a:off x="1980005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4" name="AutoShape 62"/>
          <p:cNvCxnSpPr>
            <a:cxnSpLocks noChangeShapeType="1"/>
            <a:stCxn id="222" idx="4"/>
            <a:endCxn id="223" idx="0"/>
          </p:cNvCxnSpPr>
          <p:nvPr/>
        </p:nvCxnSpPr>
        <p:spPr bwMode="auto">
          <a:xfrm rot="5400000">
            <a:off x="1983323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25" name="AutoShape 62"/>
          <p:cNvCxnSpPr>
            <a:cxnSpLocks noChangeShapeType="1"/>
            <a:stCxn id="220" idx="4"/>
            <a:endCxn id="226" idx="0"/>
          </p:cNvCxnSpPr>
          <p:nvPr/>
        </p:nvCxnSpPr>
        <p:spPr bwMode="auto">
          <a:xfrm rot="5400000">
            <a:off x="1208616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6" name="Oval 48"/>
          <p:cNvSpPr>
            <a:spLocks noChangeArrowheads="1"/>
          </p:cNvSpPr>
          <p:nvPr/>
        </p:nvSpPr>
        <p:spPr bwMode="auto">
          <a:xfrm>
            <a:off x="1194187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7" name="AutoShape 62"/>
          <p:cNvCxnSpPr>
            <a:cxnSpLocks noChangeShapeType="1"/>
            <a:stCxn id="226" idx="4"/>
            <a:endCxn id="228" idx="0"/>
          </p:cNvCxnSpPr>
          <p:nvPr/>
        </p:nvCxnSpPr>
        <p:spPr bwMode="auto">
          <a:xfrm rot="5400000">
            <a:off x="765957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8" name="Oval 48"/>
          <p:cNvSpPr>
            <a:spLocks noChangeArrowheads="1"/>
          </p:cNvSpPr>
          <p:nvPr/>
        </p:nvSpPr>
        <p:spPr bwMode="auto">
          <a:xfrm>
            <a:off x="455996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9" name="AutoShape 62"/>
          <p:cNvCxnSpPr>
            <a:cxnSpLocks noChangeShapeType="1"/>
            <a:stCxn id="226" idx="4"/>
            <a:endCxn id="230" idx="0"/>
          </p:cNvCxnSpPr>
          <p:nvPr/>
        </p:nvCxnSpPr>
        <p:spPr bwMode="auto">
          <a:xfrm rot="5400000">
            <a:off x="1134655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0" name="Oval 48"/>
          <p:cNvSpPr>
            <a:spLocks noChangeArrowheads="1"/>
          </p:cNvSpPr>
          <p:nvPr/>
        </p:nvSpPr>
        <p:spPr bwMode="auto">
          <a:xfrm>
            <a:off x="1194187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1" name="AutoShape 62"/>
          <p:cNvCxnSpPr>
            <a:cxnSpLocks noChangeShapeType="1"/>
            <a:stCxn id="223" idx="4"/>
            <a:endCxn id="232" idx="0"/>
          </p:cNvCxnSpPr>
          <p:nvPr/>
        </p:nvCxnSpPr>
        <p:spPr bwMode="auto">
          <a:xfrm rot="5400000">
            <a:off x="1943093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2" name="Oval 48"/>
          <p:cNvSpPr>
            <a:spLocks noChangeArrowheads="1"/>
          </p:cNvSpPr>
          <p:nvPr/>
        </p:nvSpPr>
        <p:spPr bwMode="auto">
          <a:xfrm>
            <a:off x="1980005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3" name="AutoShape 62"/>
          <p:cNvCxnSpPr>
            <a:cxnSpLocks noChangeShapeType="1"/>
            <a:stCxn id="230" idx="4"/>
            <a:endCxn id="235" idx="0"/>
          </p:cNvCxnSpPr>
          <p:nvPr/>
        </p:nvCxnSpPr>
        <p:spPr bwMode="auto">
          <a:xfrm rot="16200000" flipH="1">
            <a:off x="1409460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4" name="AutoShape 62"/>
          <p:cNvCxnSpPr>
            <a:cxnSpLocks noChangeShapeType="1"/>
            <a:stCxn id="232" idx="4"/>
            <a:endCxn id="235" idx="0"/>
          </p:cNvCxnSpPr>
          <p:nvPr/>
        </p:nvCxnSpPr>
        <p:spPr bwMode="auto">
          <a:xfrm rot="5400000">
            <a:off x="1790861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5" name="Oval 48"/>
          <p:cNvSpPr>
            <a:spLocks noChangeArrowheads="1"/>
          </p:cNvSpPr>
          <p:nvPr/>
        </p:nvSpPr>
        <p:spPr bwMode="auto">
          <a:xfrm>
            <a:off x="1622815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6" name="Oval 48"/>
          <p:cNvSpPr>
            <a:spLocks noChangeArrowheads="1"/>
          </p:cNvSpPr>
          <p:nvPr/>
        </p:nvSpPr>
        <p:spPr bwMode="auto">
          <a:xfrm>
            <a:off x="456606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7" name="AutoShape 62"/>
          <p:cNvCxnSpPr>
            <a:cxnSpLocks noChangeShapeType="1"/>
            <a:stCxn id="228" idx="4"/>
            <a:endCxn id="236" idx="0"/>
          </p:cNvCxnSpPr>
          <p:nvPr/>
        </p:nvCxnSpPr>
        <p:spPr bwMode="auto">
          <a:xfrm rot="16200000" flipH="1">
            <a:off x="456863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8" name="AutoShape 62"/>
          <p:cNvCxnSpPr>
            <a:cxnSpLocks noChangeShapeType="1"/>
            <a:stCxn id="219" idx="4"/>
            <a:endCxn id="222" idx="0"/>
          </p:cNvCxnSpPr>
          <p:nvPr/>
        </p:nvCxnSpPr>
        <p:spPr bwMode="auto">
          <a:xfrm rot="16200000" flipH="1">
            <a:off x="1537646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9" name="Oval 48"/>
          <p:cNvSpPr>
            <a:spLocks noChangeArrowheads="1"/>
          </p:cNvSpPr>
          <p:nvPr/>
        </p:nvSpPr>
        <p:spPr bwMode="auto">
          <a:xfrm>
            <a:off x="1194187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40" name="AutoShape 62"/>
          <p:cNvCxnSpPr>
            <a:cxnSpLocks noChangeShapeType="1"/>
            <a:stCxn id="236" idx="4"/>
            <a:endCxn id="239" idx="0"/>
          </p:cNvCxnSpPr>
          <p:nvPr/>
        </p:nvCxnSpPr>
        <p:spPr bwMode="auto">
          <a:xfrm rot="16200000" flipH="1">
            <a:off x="823642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1" name="AutoShape 62"/>
          <p:cNvCxnSpPr>
            <a:cxnSpLocks noChangeShapeType="1"/>
            <a:stCxn id="235" idx="4"/>
            <a:endCxn id="239" idx="0"/>
          </p:cNvCxnSpPr>
          <p:nvPr/>
        </p:nvCxnSpPr>
        <p:spPr bwMode="auto">
          <a:xfrm rot="5400000">
            <a:off x="1406747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2" name="AutoShape 62"/>
          <p:cNvCxnSpPr>
            <a:cxnSpLocks noChangeShapeType="1"/>
            <a:stCxn id="223" idx="4"/>
            <a:endCxn id="230" idx="0"/>
          </p:cNvCxnSpPr>
          <p:nvPr/>
        </p:nvCxnSpPr>
        <p:spPr bwMode="auto">
          <a:xfrm rot="5400000">
            <a:off x="1538676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43" name="Oval 48"/>
          <p:cNvSpPr>
            <a:spLocks noChangeArrowheads="1"/>
          </p:cNvSpPr>
          <p:nvPr/>
        </p:nvSpPr>
        <p:spPr bwMode="auto">
          <a:xfrm>
            <a:off x="456606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44" name="AutoShape 62"/>
          <p:cNvCxnSpPr>
            <a:cxnSpLocks noChangeShapeType="1"/>
            <a:stCxn id="219" idx="4"/>
            <a:endCxn id="243" idx="0"/>
          </p:cNvCxnSpPr>
          <p:nvPr/>
        </p:nvCxnSpPr>
        <p:spPr bwMode="auto">
          <a:xfrm rot="5400000">
            <a:off x="748951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245" name="AutoShape 62"/>
          <p:cNvCxnSpPr>
            <a:cxnSpLocks noChangeShapeType="1"/>
            <a:stCxn id="243" idx="4"/>
            <a:endCxn id="228" idx="0"/>
          </p:cNvCxnSpPr>
          <p:nvPr/>
        </p:nvCxnSpPr>
        <p:spPr bwMode="auto">
          <a:xfrm rot="5400000">
            <a:off x="129822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246" name="TextBox 245"/>
          <p:cNvSpPr txBox="1"/>
          <p:nvPr/>
        </p:nvSpPr>
        <p:spPr>
          <a:xfrm>
            <a:off x="107564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5457" y="163421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561275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23006" y="103063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497006" y="105031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8937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499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561275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1406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91006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" name="对象 255"/>
          <p:cNvGraphicFramePr>
            <a:graphicFrameLocks noChangeAspect="1"/>
          </p:cNvGraphicFramePr>
          <p:nvPr/>
        </p:nvGraphicFramePr>
        <p:xfrm>
          <a:off x="289304" y="439740"/>
          <a:ext cx="857256" cy="222738"/>
        </p:xfrm>
        <a:graphic>
          <a:graphicData uri="http://schemas.openxmlformats.org/presentationml/2006/ole">
            <p:oleObj spid="_x0000_s50178" name="公式" r:id="rId3" imgW="1002960" imgH="241200" progId="Equation.3">
              <p:embed/>
            </p:oleObj>
          </a:graphicData>
        </a:graphic>
      </p:graphicFrame>
      <p:sp>
        <p:nvSpPr>
          <p:cNvPr id="319" name="圆角矩形 318"/>
          <p:cNvSpPr/>
          <p:nvPr/>
        </p:nvSpPr>
        <p:spPr bwMode="auto">
          <a:xfrm>
            <a:off x="71438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Oval 48"/>
          <p:cNvSpPr>
            <a:spLocks noChangeArrowheads="1"/>
          </p:cNvSpPr>
          <p:nvPr/>
        </p:nvSpPr>
        <p:spPr bwMode="auto">
          <a:xfrm>
            <a:off x="4714876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5" name="Oval 48"/>
          <p:cNvSpPr>
            <a:spLocks noChangeArrowheads="1"/>
          </p:cNvSpPr>
          <p:nvPr/>
        </p:nvSpPr>
        <p:spPr bwMode="auto">
          <a:xfrm>
            <a:off x="469106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26" name="AutoShape 62"/>
          <p:cNvCxnSpPr>
            <a:cxnSpLocks noChangeShapeType="1"/>
            <a:stCxn id="324" idx="4"/>
            <a:endCxn id="325" idx="0"/>
          </p:cNvCxnSpPr>
          <p:nvPr/>
        </p:nvCxnSpPr>
        <p:spPr bwMode="auto">
          <a:xfrm rot="5400000">
            <a:off x="4641616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27" name="Oval 48"/>
          <p:cNvSpPr>
            <a:spLocks noChangeArrowheads="1"/>
          </p:cNvSpPr>
          <p:nvPr/>
        </p:nvSpPr>
        <p:spPr bwMode="auto">
          <a:xfrm>
            <a:off x="5476883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8" name="Oval 48"/>
          <p:cNvSpPr>
            <a:spLocks noChangeArrowheads="1"/>
          </p:cNvSpPr>
          <p:nvPr/>
        </p:nvSpPr>
        <p:spPr bwMode="auto">
          <a:xfrm>
            <a:off x="5476883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29" name="AutoShape 62"/>
          <p:cNvCxnSpPr>
            <a:cxnSpLocks noChangeShapeType="1"/>
            <a:stCxn id="327" idx="4"/>
            <a:endCxn id="328" idx="0"/>
          </p:cNvCxnSpPr>
          <p:nvPr/>
        </p:nvCxnSpPr>
        <p:spPr bwMode="auto">
          <a:xfrm rot="5400000">
            <a:off x="5480201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330" name="AutoShape 62"/>
          <p:cNvCxnSpPr>
            <a:cxnSpLocks noChangeShapeType="1"/>
            <a:stCxn id="325" idx="4"/>
            <a:endCxn id="331" idx="0"/>
          </p:cNvCxnSpPr>
          <p:nvPr/>
        </p:nvCxnSpPr>
        <p:spPr bwMode="auto">
          <a:xfrm rot="5400000">
            <a:off x="4705494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331" name="Oval 48"/>
          <p:cNvSpPr>
            <a:spLocks noChangeArrowheads="1"/>
          </p:cNvSpPr>
          <p:nvPr/>
        </p:nvSpPr>
        <p:spPr bwMode="auto">
          <a:xfrm>
            <a:off x="4691065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2" name="AutoShape 62"/>
          <p:cNvCxnSpPr>
            <a:cxnSpLocks noChangeShapeType="1"/>
            <a:stCxn id="331" idx="4"/>
            <a:endCxn id="333" idx="0"/>
          </p:cNvCxnSpPr>
          <p:nvPr/>
        </p:nvCxnSpPr>
        <p:spPr bwMode="auto">
          <a:xfrm rot="5400000">
            <a:off x="4262835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3" name="Oval 48"/>
          <p:cNvSpPr>
            <a:spLocks noChangeArrowheads="1"/>
          </p:cNvSpPr>
          <p:nvPr/>
        </p:nvSpPr>
        <p:spPr bwMode="auto">
          <a:xfrm>
            <a:off x="3952874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4" name="AutoShape 62"/>
          <p:cNvCxnSpPr>
            <a:cxnSpLocks noChangeShapeType="1"/>
            <a:stCxn id="331" idx="4"/>
            <a:endCxn id="335" idx="0"/>
          </p:cNvCxnSpPr>
          <p:nvPr/>
        </p:nvCxnSpPr>
        <p:spPr bwMode="auto">
          <a:xfrm rot="5400000">
            <a:off x="4631533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5" name="Oval 48"/>
          <p:cNvSpPr>
            <a:spLocks noChangeArrowheads="1"/>
          </p:cNvSpPr>
          <p:nvPr/>
        </p:nvSpPr>
        <p:spPr bwMode="auto">
          <a:xfrm>
            <a:off x="4691065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6" name="AutoShape 62"/>
          <p:cNvCxnSpPr>
            <a:cxnSpLocks noChangeShapeType="1"/>
            <a:stCxn id="328" idx="4"/>
            <a:endCxn id="337" idx="0"/>
          </p:cNvCxnSpPr>
          <p:nvPr/>
        </p:nvCxnSpPr>
        <p:spPr bwMode="auto">
          <a:xfrm rot="5400000">
            <a:off x="5439971" y="2298986"/>
            <a:ext cx="38338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7" name="Oval 48"/>
          <p:cNvSpPr>
            <a:spLocks noChangeArrowheads="1"/>
          </p:cNvSpPr>
          <p:nvPr/>
        </p:nvSpPr>
        <p:spPr bwMode="auto">
          <a:xfrm>
            <a:off x="5476883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8" name="AutoShape 62"/>
          <p:cNvCxnSpPr>
            <a:cxnSpLocks noChangeShapeType="1"/>
            <a:stCxn id="335" idx="4"/>
            <a:endCxn id="340" idx="0"/>
          </p:cNvCxnSpPr>
          <p:nvPr/>
        </p:nvCxnSpPr>
        <p:spPr bwMode="auto">
          <a:xfrm rot="16200000" flipH="1">
            <a:off x="4906338" y="2761181"/>
            <a:ext cx="307646" cy="42862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39" name="AutoShape 62"/>
          <p:cNvCxnSpPr>
            <a:cxnSpLocks noChangeShapeType="1"/>
            <a:stCxn id="337" idx="4"/>
            <a:endCxn id="340" idx="0"/>
          </p:cNvCxnSpPr>
          <p:nvPr/>
        </p:nvCxnSpPr>
        <p:spPr bwMode="auto">
          <a:xfrm rot="5400000">
            <a:off x="5287739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0" name="Oval 48"/>
          <p:cNvSpPr>
            <a:spLocks noChangeArrowheads="1"/>
          </p:cNvSpPr>
          <p:nvPr/>
        </p:nvSpPr>
        <p:spPr bwMode="auto">
          <a:xfrm>
            <a:off x="5119693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41" name="Oval 48"/>
          <p:cNvSpPr>
            <a:spLocks noChangeArrowheads="1"/>
          </p:cNvSpPr>
          <p:nvPr/>
        </p:nvSpPr>
        <p:spPr bwMode="auto">
          <a:xfrm>
            <a:off x="3953484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2" name="AutoShape 62"/>
          <p:cNvCxnSpPr>
            <a:cxnSpLocks noChangeShapeType="1"/>
            <a:stCxn id="333" idx="4"/>
            <a:endCxn id="341" idx="0"/>
          </p:cNvCxnSpPr>
          <p:nvPr/>
        </p:nvCxnSpPr>
        <p:spPr bwMode="auto">
          <a:xfrm rot="16200000" flipH="1">
            <a:off x="3953741" y="2974793"/>
            <a:ext cx="308440" cy="61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3" name="AutoShape 62"/>
          <p:cNvCxnSpPr>
            <a:cxnSpLocks noChangeShapeType="1"/>
            <a:stCxn id="324" idx="4"/>
            <a:endCxn id="327" idx="0"/>
          </p:cNvCxnSpPr>
          <p:nvPr/>
        </p:nvCxnSpPr>
        <p:spPr bwMode="auto">
          <a:xfrm rot="16200000" flipH="1">
            <a:off x="5034524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4" name="Oval 48"/>
          <p:cNvSpPr>
            <a:spLocks noChangeArrowheads="1"/>
          </p:cNvSpPr>
          <p:nvPr/>
        </p:nvSpPr>
        <p:spPr bwMode="auto">
          <a:xfrm>
            <a:off x="4691065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5" name="AutoShape 62"/>
          <p:cNvCxnSpPr>
            <a:cxnSpLocks noChangeShapeType="1"/>
            <a:stCxn id="341" idx="4"/>
            <a:endCxn id="344" idx="0"/>
          </p:cNvCxnSpPr>
          <p:nvPr/>
        </p:nvCxnSpPr>
        <p:spPr bwMode="auto">
          <a:xfrm rot="16200000" flipH="1">
            <a:off x="4320520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6" name="AutoShape 62"/>
          <p:cNvCxnSpPr>
            <a:cxnSpLocks noChangeShapeType="1"/>
            <a:stCxn id="340" idx="4"/>
            <a:endCxn id="344" idx="0"/>
          </p:cNvCxnSpPr>
          <p:nvPr/>
        </p:nvCxnSpPr>
        <p:spPr bwMode="auto">
          <a:xfrm rot="5400000">
            <a:off x="4903625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7" name="AutoShape 62"/>
          <p:cNvCxnSpPr>
            <a:cxnSpLocks noChangeShapeType="1"/>
            <a:stCxn id="328" idx="4"/>
            <a:endCxn id="335" idx="0"/>
          </p:cNvCxnSpPr>
          <p:nvPr/>
        </p:nvCxnSpPr>
        <p:spPr bwMode="auto">
          <a:xfrm rot="5400000">
            <a:off x="5035554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8" name="Oval 48"/>
          <p:cNvSpPr>
            <a:spLocks noChangeArrowheads="1"/>
          </p:cNvSpPr>
          <p:nvPr/>
        </p:nvSpPr>
        <p:spPr bwMode="auto">
          <a:xfrm>
            <a:off x="3953484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9" name="AutoShape 62"/>
          <p:cNvCxnSpPr>
            <a:cxnSpLocks noChangeShapeType="1"/>
            <a:stCxn id="324" idx="4"/>
            <a:endCxn id="348" idx="0"/>
          </p:cNvCxnSpPr>
          <p:nvPr/>
        </p:nvCxnSpPr>
        <p:spPr bwMode="auto">
          <a:xfrm rot="5400000">
            <a:off x="4245829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350" name="AutoShape 62"/>
          <p:cNvCxnSpPr>
            <a:cxnSpLocks noChangeShapeType="1"/>
            <a:stCxn id="348" idx="4"/>
            <a:endCxn id="333" idx="0"/>
          </p:cNvCxnSpPr>
          <p:nvPr/>
        </p:nvCxnSpPr>
        <p:spPr bwMode="auto">
          <a:xfrm rot="5400000">
            <a:off x="3626700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351" name="TextBox 350"/>
          <p:cNvSpPr txBox="1"/>
          <p:nvPr/>
        </p:nvSpPr>
        <p:spPr>
          <a:xfrm>
            <a:off x="3604442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258800" y="16218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1/1/-1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058153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1/1/-1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257204" y="104189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0/0/-1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993884" y="105031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0/0/-1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28624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57186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58153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568284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5/5/-1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687884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5/5/-1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1" name="对象 360"/>
          <p:cNvGraphicFramePr>
            <a:graphicFrameLocks noChangeAspect="1"/>
          </p:cNvGraphicFramePr>
          <p:nvPr/>
        </p:nvGraphicFramePr>
        <p:xfrm>
          <a:off x="3786182" y="439740"/>
          <a:ext cx="857256" cy="222738"/>
        </p:xfrm>
        <a:graphic>
          <a:graphicData uri="http://schemas.openxmlformats.org/presentationml/2006/ole">
            <p:oleObj spid="_x0000_s50179" name="公式" r:id="rId4" imgW="1002960" imgH="241200" progId="Equation.3">
              <p:embed/>
            </p:oleObj>
          </a:graphicData>
        </a:graphic>
      </p:graphicFrame>
      <p:sp>
        <p:nvSpPr>
          <p:cNvPr id="362" name="圆角矩形 361"/>
          <p:cNvSpPr/>
          <p:nvPr/>
        </p:nvSpPr>
        <p:spPr bwMode="auto">
          <a:xfrm>
            <a:off x="3553322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5" name="圆角矩形 384"/>
          <p:cNvSpPr/>
          <p:nvPr/>
        </p:nvSpPr>
        <p:spPr bwMode="auto">
          <a:xfrm>
            <a:off x="355320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7" name="Oval 48"/>
          <p:cNvSpPr>
            <a:spLocks noChangeArrowheads="1"/>
          </p:cNvSpPr>
          <p:nvPr/>
        </p:nvSpPr>
        <p:spPr bwMode="auto">
          <a:xfrm>
            <a:off x="7861732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8" name="Oval 48"/>
          <p:cNvSpPr>
            <a:spLocks noChangeArrowheads="1"/>
          </p:cNvSpPr>
          <p:nvPr/>
        </p:nvSpPr>
        <p:spPr bwMode="auto">
          <a:xfrm>
            <a:off x="7837921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89" name="AutoShape 62"/>
          <p:cNvCxnSpPr>
            <a:cxnSpLocks noChangeShapeType="1"/>
            <a:stCxn id="387" idx="4"/>
            <a:endCxn id="388" idx="0"/>
          </p:cNvCxnSpPr>
          <p:nvPr/>
        </p:nvCxnSpPr>
        <p:spPr bwMode="auto">
          <a:xfrm rot="5400000">
            <a:off x="7788472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0" name="Oval 48"/>
          <p:cNvSpPr>
            <a:spLocks noChangeArrowheads="1"/>
          </p:cNvSpPr>
          <p:nvPr/>
        </p:nvSpPr>
        <p:spPr bwMode="auto">
          <a:xfrm>
            <a:off x="8623739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8623739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2" name="AutoShape 62"/>
          <p:cNvCxnSpPr>
            <a:cxnSpLocks noChangeShapeType="1"/>
            <a:stCxn id="390" idx="4"/>
            <a:endCxn id="391" idx="0"/>
          </p:cNvCxnSpPr>
          <p:nvPr/>
        </p:nvCxnSpPr>
        <p:spPr bwMode="auto">
          <a:xfrm rot="5400000">
            <a:off x="8627057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393" name="AutoShape 62"/>
          <p:cNvCxnSpPr>
            <a:cxnSpLocks noChangeShapeType="1"/>
            <a:stCxn id="388" idx="4"/>
            <a:endCxn id="394" idx="0"/>
          </p:cNvCxnSpPr>
          <p:nvPr/>
        </p:nvCxnSpPr>
        <p:spPr bwMode="auto">
          <a:xfrm rot="5400000">
            <a:off x="7852350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394" name="Oval 48"/>
          <p:cNvSpPr>
            <a:spLocks noChangeArrowheads="1"/>
          </p:cNvSpPr>
          <p:nvPr/>
        </p:nvSpPr>
        <p:spPr bwMode="auto">
          <a:xfrm>
            <a:off x="7837921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5" name="AutoShape 62"/>
          <p:cNvCxnSpPr>
            <a:cxnSpLocks noChangeShapeType="1"/>
            <a:stCxn id="394" idx="4"/>
            <a:endCxn id="396" idx="0"/>
          </p:cNvCxnSpPr>
          <p:nvPr/>
        </p:nvCxnSpPr>
        <p:spPr bwMode="auto">
          <a:xfrm rot="5400000">
            <a:off x="7409691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6" name="Oval 48"/>
          <p:cNvSpPr>
            <a:spLocks noChangeArrowheads="1"/>
          </p:cNvSpPr>
          <p:nvPr/>
        </p:nvSpPr>
        <p:spPr bwMode="auto">
          <a:xfrm>
            <a:off x="7099730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7" name="AutoShape 62"/>
          <p:cNvCxnSpPr>
            <a:cxnSpLocks noChangeShapeType="1"/>
            <a:stCxn id="394" idx="4"/>
            <a:endCxn id="398" idx="0"/>
          </p:cNvCxnSpPr>
          <p:nvPr/>
        </p:nvCxnSpPr>
        <p:spPr bwMode="auto">
          <a:xfrm rot="5400000">
            <a:off x="7778389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8" name="Oval 48"/>
          <p:cNvSpPr>
            <a:spLocks noChangeArrowheads="1"/>
          </p:cNvSpPr>
          <p:nvPr/>
        </p:nvSpPr>
        <p:spPr bwMode="auto">
          <a:xfrm>
            <a:off x="7837921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9" name="AutoShape 62"/>
          <p:cNvCxnSpPr>
            <a:cxnSpLocks noChangeShapeType="1"/>
            <a:stCxn id="391" idx="4"/>
            <a:endCxn id="400" idx="0"/>
          </p:cNvCxnSpPr>
          <p:nvPr/>
        </p:nvCxnSpPr>
        <p:spPr bwMode="auto">
          <a:xfrm rot="5400000">
            <a:off x="8586827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8623739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1" name="AutoShape 62"/>
          <p:cNvCxnSpPr>
            <a:cxnSpLocks noChangeShapeType="1"/>
            <a:stCxn id="398" idx="4"/>
            <a:endCxn id="403" idx="0"/>
          </p:cNvCxnSpPr>
          <p:nvPr/>
        </p:nvCxnSpPr>
        <p:spPr bwMode="auto">
          <a:xfrm rot="16200000" flipH="1">
            <a:off x="8053194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402" name="AutoShape 62"/>
          <p:cNvCxnSpPr>
            <a:cxnSpLocks noChangeShapeType="1"/>
            <a:stCxn id="400" idx="4"/>
            <a:endCxn id="403" idx="0"/>
          </p:cNvCxnSpPr>
          <p:nvPr/>
        </p:nvCxnSpPr>
        <p:spPr bwMode="auto">
          <a:xfrm rot="5400000">
            <a:off x="8434595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03" name="Oval 48"/>
          <p:cNvSpPr>
            <a:spLocks noChangeArrowheads="1"/>
          </p:cNvSpPr>
          <p:nvPr/>
        </p:nvSpPr>
        <p:spPr bwMode="auto">
          <a:xfrm>
            <a:off x="8266549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04" name="Oval 48"/>
          <p:cNvSpPr>
            <a:spLocks noChangeArrowheads="1"/>
          </p:cNvSpPr>
          <p:nvPr/>
        </p:nvSpPr>
        <p:spPr bwMode="auto">
          <a:xfrm>
            <a:off x="7100340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5" name="AutoShape 62"/>
          <p:cNvCxnSpPr>
            <a:cxnSpLocks noChangeShapeType="1"/>
            <a:stCxn id="396" idx="4"/>
            <a:endCxn id="404" idx="0"/>
          </p:cNvCxnSpPr>
          <p:nvPr/>
        </p:nvCxnSpPr>
        <p:spPr bwMode="auto">
          <a:xfrm rot="16200000" flipH="1">
            <a:off x="7100597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406" name="AutoShape 62"/>
          <p:cNvCxnSpPr>
            <a:cxnSpLocks noChangeShapeType="1"/>
            <a:stCxn id="387" idx="4"/>
            <a:endCxn id="390" idx="0"/>
          </p:cNvCxnSpPr>
          <p:nvPr/>
        </p:nvCxnSpPr>
        <p:spPr bwMode="auto">
          <a:xfrm rot="16200000" flipH="1">
            <a:off x="8181380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07" name="Oval 48"/>
          <p:cNvSpPr>
            <a:spLocks noChangeArrowheads="1"/>
          </p:cNvSpPr>
          <p:nvPr/>
        </p:nvSpPr>
        <p:spPr bwMode="auto">
          <a:xfrm>
            <a:off x="7837921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8" name="AutoShape 62"/>
          <p:cNvCxnSpPr>
            <a:cxnSpLocks noChangeShapeType="1"/>
            <a:stCxn id="404" idx="4"/>
            <a:endCxn id="407" idx="0"/>
          </p:cNvCxnSpPr>
          <p:nvPr/>
        </p:nvCxnSpPr>
        <p:spPr bwMode="auto">
          <a:xfrm rot="16200000" flipH="1">
            <a:off x="7467376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09" name="AutoShape 62"/>
          <p:cNvCxnSpPr>
            <a:cxnSpLocks noChangeShapeType="1"/>
            <a:stCxn id="403" idx="4"/>
            <a:endCxn id="407" idx="0"/>
          </p:cNvCxnSpPr>
          <p:nvPr/>
        </p:nvCxnSpPr>
        <p:spPr bwMode="auto">
          <a:xfrm rot="5400000">
            <a:off x="8050481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10" name="AutoShape 62"/>
          <p:cNvCxnSpPr>
            <a:cxnSpLocks noChangeShapeType="1"/>
            <a:stCxn id="391" idx="4"/>
            <a:endCxn id="398" idx="0"/>
          </p:cNvCxnSpPr>
          <p:nvPr/>
        </p:nvCxnSpPr>
        <p:spPr bwMode="auto">
          <a:xfrm rot="5400000">
            <a:off x="8182410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7100340" y="12424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12" name="AutoShape 62"/>
          <p:cNvCxnSpPr>
            <a:cxnSpLocks noChangeShapeType="1"/>
            <a:stCxn id="387" idx="4"/>
            <a:endCxn id="411" idx="0"/>
          </p:cNvCxnSpPr>
          <p:nvPr/>
        </p:nvCxnSpPr>
        <p:spPr bwMode="auto">
          <a:xfrm rot="5400000">
            <a:off x="7392685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13" name="AutoShape 62"/>
          <p:cNvCxnSpPr>
            <a:cxnSpLocks noChangeShapeType="1"/>
            <a:stCxn id="411" idx="4"/>
            <a:endCxn id="396" idx="0"/>
          </p:cNvCxnSpPr>
          <p:nvPr/>
        </p:nvCxnSpPr>
        <p:spPr bwMode="auto">
          <a:xfrm rot="5400000">
            <a:off x="6773556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14" name="TextBox 413"/>
          <p:cNvSpPr txBox="1"/>
          <p:nvPr/>
        </p:nvSpPr>
        <p:spPr>
          <a:xfrm>
            <a:off x="6751298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7465678" y="163421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1/2/0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8284781" y="162546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1/2/0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7465678" y="104189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8140740" y="105031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433104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3/4/0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6718724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3/4/0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8215338" y="236618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2/3/0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6715140" y="29335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4/5/0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834740" y="296421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4/5/0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4" name="对象 423"/>
          <p:cNvGraphicFramePr>
            <a:graphicFrameLocks noChangeAspect="1"/>
          </p:cNvGraphicFramePr>
          <p:nvPr/>
        </p:nvGraphicFramePr>
        <p:xfrm>
          <a:off x="6933038" y="439740"/>
          <a:ext cx="857256" cy="222738"/>
        </p:xfrm>
        <a:graphic>
          <a:graphicData uri="http://schemas.openxmlformats.org/presentationml/2006/ole">
            <p:oleObj spid="_x0000_s50180" name="公式" r:id="rId5" imgW="1002960" imgH="241200" progId="Equation.3">
              <p:embed/>
            </p:oleObj>
          </a:graphicData>
        </a:graphic>
      </p:graphicFrame>
      <p:sp>
        <p:nvSpPr>
          <p:cNvPr id="427" name="圆角矩形 426"/>
          <p:cNvSpPr/>
          <p:nvPr/>
        </p:nvSpPr>
        <p:spPr bwMode="auto">
          <a:xfrm>
            <a:off x="6696594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8" name="圆角矩形 427"/>
          <p:cNvSpPr/>
          <p:nvPr/>
        </p:nvSpPr>
        <p:spPr bwMode="auto">
          <a:xfrm>
            <a:off x="6696594" y="4357694"/>
            <a:ext cx="2304000" cy="192882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299012" y="4049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TVG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3786182" y="4049917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TVG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6899440" y="404991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1911834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04239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1,4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1632178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2,5</a:t>
            </a:r>
            <a:endParaRPr kumimoji="0" lang="en-US" altLang="ja-JP" sz="20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169666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4,6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77553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182273" y="570624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6,9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1331379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1041151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1970024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5,8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9" name="直接连接符 108"/>
          <p:cNvCxnSpPr>
            <a:stCxn id="101" idx="0"/>
            <a:endCxn id="99" idx="4"/>
          </p:cNvCxnSpPr>
          <p:nvPr/>
        </p:nvCxnSpPr>
        <p:spPr bwMode="auto">
          <a:xfrm rot="16200000" flipV="1">
            <a:off x="148059" y="5528033"/>
            <a:ext cx="343823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7" name="直接连接符 126"/>
          <p:cNvCxnSpPr>
            <a:stCxn id="105" idx="4"/>
            <a:endCxn id="96" idx="0"/>
          </p:cNvCxnSpPr>
          <p:nvPr/>
        </p:nvCxnSpPr>
        <p:spPr bwMode="auto">
          <a:xfrm rot="5400000">
            <a:off x="1887015" y="5531244"/>
            <a:ext cx="395829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0" name="直接连接符 129"/>
          <p:cNvCxnSpPr>
            <a:stCxn id="96" idx="2"/>
            <a:endCxn id="104" idx="6"/>
          </p:cNvCxnSpPr>
          <p:nvPr/>
        </p:nvCxnSpPr>
        <p:spPr bwMode="auto">
          <a:xfrm rot="10800000">
            <a:off x="1329152" y="5902254"/>
            <a:ext cx="58268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3" name="直接连接符 132"/>
          <p:cNvCxnSpPr>
            <a:stCxn id="105" idx="2"/>
            <a:endCxn id="103" idx="6"/>
          </p:cNvCxnSpPr>
          <p:nvPr/>
        </p:nvCxnSpPr>
        <p:spPr bwMode="auto">
          <a:xfrm rot="10800000">
            <a:off x="1619380" y="5218425"/>
            <a:ext cx="35064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6" name="直接连接符 135"/>
          <p:cNvCxnSpPr>
            <a:stCxn id="103" idx="2"/>
            <a:endCxn id="100" idx="6"/>
          </p:cNvCxnSpPr>
          <p:nvPr/>
        </p:nvCxnSpPr>
        <p:spPr bwMode="auto">
          <a:xfrm rot="10800000">
            <a:off x="1065553" y="5218425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9" name="直接连接符 138"/>
          <p:cNvCxnSpPr>
            <a:stCxn id="100" idx="2"/>
            <a:endCxn id="99" idx="6"/>
          </p:cNvCxnSpPr>
          <p:nvPr/>
        </p:nvCxnSpPr>
        <p:spPr bwMode="auto">
          <a:xfrm rot="10800000">
            <a:off x="457667" y="5218425"/>
            <a:ext cx="319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66" name="TextBox 165"/>
          <p:cNvSpPr txBox="1"/>
          <p:nvPr/>
        </p:nvSpPr>
        <p:spPr>
          <a:xfrm>
            <a:off x="428597" y="4366447"/>
            <a:ext cx="3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57290" y="4357694"/>
            <a:ext cx="36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88" y="4880449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3820" y="5286388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45471" y="4881902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00232" y="488190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7158" y="557214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643042" y="55948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85786" y="566772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" name="圆角矩形 319"/>
          <p:cNvSpPr/>
          <p:nvPr/>
        </p:nvSpPr>
        <p:spPr bwMode="auto">
          <a:xfrm>
            <a:off x="6878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85720" y="6009521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ECCG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3794513" y="6009418"/>
            <a:ext cx="74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ECCG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6977361" y="60809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VCG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1244600" y="5359405"/>
            <a:ext cx="190500" cy="415925"/>
          </a:xfrm>
          <a:custGeom>
            <a:avLst/>
            <a:gdLst>
              <a:gd name="connsiteX0" fmla="*/ 190500 w 190500"/>
              <a:gd name="connsiteY0" fmla="*/ 0 h 415925"/>
              <a:gd name="connsiteX1" fmla="*/ 0 w 190500"/>
              <a:gd name="connsiteY1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415925">
                <a:moveTo>
                  <a:pt x="190500" y="0"/>
                </a:moveTo>
                <a:lnTo>
                  <a:pt x="0" y="4159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任意多边形 189"/>
          <p:cNvSpPr/>
          <p:nvPr/>
        </p:nvSpPr>
        <p:spPr bwMode="auto">
          <a:xfrm>
            <a:off x="1273175" y="4743455"/>
            <a:ext cx="490008" cy="1047750"/>
          </a:xfrm>
          <a:custGeom>
            <a:avLst/>
            <a:gdLst>
              <a:gd name="connsiteX0" fmla="*/ 482600 w 490008"/>
              <a:gd name="connsiteY0" fmla="*/ 0 h 1047750"/>
              <a:gd name="connsiteX1" fmla="*/ 409575 w 490008"/>
              <a:gd name="connsiteY1" fmla="*/ 527050 h 1047750"/>
              <a:gd name="connsiteX2" fmla="*/ 0 w 490008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008" h="1047750">
                <a:moveTo>
                  <a:pt x="482600" y="0"/>
                </a:moveTo>
                <a:cubicBezTo>
                  <a:pt x="486304" y="176212"/>
                  <a:pt x="490008" y="352425"/>
                  <a:pt x="409575" y="527050"/>
                </a:cubicBezTo>
                <a:cubicBezTo>
                  <a:pt x="329142" y="701675"/>
                  <a:pt x="164571" y="874712"/>
                  <a:pt x="0" y="10477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任意多边形 191"/>
          <p:cNvSpPr/>
          <p:nvPr/>
        </p:nvSpPr>
        <p:spPr bwMode="auto">
          <a:xfrm>
            <a:off x="1539875" y="4733930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任意多边形 192"/>
          <p:cNvSpPr/>
          <p:nvPr/>
        </p:nvSpPr>
        <p:spPr bwMode="auto">
          <a:xfrm>
            <a:off x="1831975" y="4730755"/>
            <a:ext cx="234950" cy="352425"/>
          </a:xfrm>
          <a:custGeom>
            <a:avLst/>
            <a:gdLst>
              <a:gd name="connsiteX0" fmla="*/ 0 w 234950"/>
              <a:gd name="connsiteY0" fmla="*/ 0 h 352425"/>
              <a:gd name="connsiteX1" fmla="*/ 234950 w 234950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50" h="352425">
                <a:moveTo>
                  <a:pt x="0" y="0"/>
                </a:moveTo>
                <a:lnTo>
                  <a:pt x="234950" y="352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任意多边形 193"/>
          <p:cNvSpPr/>
          <p:nvPr/>
        </p:nvSpPr>
        <p:spPr bwMode="auto">
          <a:xfrm>
            <a:off x="1790700" y="4749805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任意多边形 194"/>
          <p:cNvSpPr/>
          <p:nvPr/>
        </p:nvSpPr>
        <p:spPr bwMode="auto">
          <a:xfrm>
            <a:off x="962025" y="5356230"/>
            <a:ext cx="165100" cy="417600"/>
          </a:xfrm>
          <a:custGeom>
            <a:avLst/>
            <a:gdLst>
              <a:gd name="connsiteX0" fmla="*/ 0 w 165100"/>
              <a:gd name="connsiteY0" fmla="*/ 0 h 422275"/>
              <a:gd name="connsiteX1" fmla="*/ 165100 w 165100"/>
              <a:gd name="connsiteY1" fmla="*/ 4222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422275">
                <a:moveTo>
                  <a:pt x="0" y="0"/>
                </a:moveTo>
                <a:lnTo>
                  <a:pt x="165100" y="4222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>
            <a:off x="866775" y="4746630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>
            <a:off x="377825" y="4727580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>
            <a:off x="377825" y="4740280"/>
            <a:ext cx="428625" cy="974725"/>
          </a:xfrm>
          <a:custGeom>
            <a:avLst/>
            <a:gdLst>
              <a:gd name="connsiteX0" fmla="*/ 428625 w 428625"/>
              <a:gd name="connsiteY0" fmla="*/ 0 h 974725"/>
              <a:gd name="connsiteX1" fmla="*/ 0 w 428625"/>
              <a:gd name="connsiteY1" fmla="*/ 974725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974725">
                <a:moveTo>
                  <a:pt x="428625" y="0"/>
                </a:moveTo>
                <a:lnTo>
                  <a:pt x="0" y="974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任意多边形 198"/>
          <p:cNvSpPr/>
          <p:nvPr/>
        </p:nvSpPr>
        <p:spPr bwMode="auto">
          <a:xfrm>
            <a:off x="890588" y="4741074"/>
            <a:ext cx="295275" cy="1014412"/>
          </a:xfrm>
          <a:custGeom>
            <a:avLst/>
            <a:gdLst>
              <a:gd name="connsiteX0" fmla="*/ 0 w 295275"/>
              <a:gd name="connsiteY0" fmla="*/ 0 h 1014412"/>
              <a:gd name="connsiteX1" fmla="*/ 240506 w 295275"/>
              <a:gd name="connsiteY1" fmla="*/ 423862 h 1014412"/>
              <a:gd name="connsiteX2" fmla="*/ 295275 w 295275"/>
              <a:gd name="connsiteY2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14412">
                <a:moveTo>
                  <a:pt x="0" y="0"/>
                </a:moveTo>
                <a:cubicBezTo>
                  <a:pt x="95646" y="127396"/>
                  <a:pt x="191293" y="254793"/>
                  <a:pt x="240506" y="423862"/>
                </a:cubicBezTo>
                <a:cubicBezTo>
                  <a:pt x="289719" y="592931"/>
                  <a:pt x="292497" y="803671"/>
                  <a:pt x="295275" y="10144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Oval 48"/>
          <p:cNvSpPr>
            <a:spLocks noChangeArrowheads="1"/>
          </p:cNvSpPr>
          <p:nvPr/>
        </p:nvSpPr>
        <p:spPr bwMode="auto">
          <a:xfrm>
            <a:off x="5354175" y="564133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1" name="Oval 48"/>
          <p:cNvSpPr>
            <a:spLocks noChangeArrowheads="1"/>
          </p:cNvSpPr>
          <p:nvPr/>
        </p:nvSpPr>
        <p:spPr bwMode="auto">
          <a:xfrm>
            <a:off x="3741567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4,6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2" name="Oval 48"/>
          <p:cNvSpPr>
            <a:spLocks noChangeArrowheads="1"/>
          </p:cNvSpPr>
          <p:nvPr/>
        </p:nvSpPr>
        <p:spPr bwMode="auto">
          <a:xfrm>
            <a:off x="4278015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3" name="Oval 48"/>
          <p:cNvSpPr>
            <a:spLocks noChangeArrowheads="1"/>
          </p:cNvSpPr>
          <p:nvPr/>
        </p:nvSpPr>
        <p:spPr bwMode="auto">
          <a:xfrm>
            <a:off x="3754174" y="5589324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6,9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4" name="Oval 48"/>
          <p:cNvSpPr>
            <a:spLocks noChangeArrowheads="1"/>
          </p:cNvSpPr>
          <p:nvPr/>
        </p:nvSpPr>
        <p:spPr bwMode="auto">
          <a:xfrm>
            <a:off x="4831841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5" name="Oval 48"/>
          <p:cNvSpPr>
            <a:spLocks noChangeArrowheads="1"/>
          </p:cNvSpPr>
          <p:nvPr/>
        </p:nvSpPr>
        <p:spPr bwMode="auto">
          <a:xfrm>
            <a:off x="4541613" y="5641330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6" name="Oval 48"/>
          <p:cNvSpPr>
            <a:spLocks noChangeArrowheads="1"/>
          </p:cNvSpPr>
          <p:nvPr/>
        </p:nvSpPr>
        <p:spPr bwMode="auto">
          <a:xfrm>
            <a:off x="5412365" y="4837422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5,8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07" name="直接连接符 206"/>
          <p:cNvCxnSpPr>
            <a:stCxn id="203" idx="0"/>
            <a:endCxn id="201" idx="4"/>
          </p:cNvCxnSpPr>
          <p:nvPr/>
        </p:nvCxnSpPr>
        <p:spPr bwMode="auto">
          <a:xfrm rot="16200000" flipV="1">
            <a:off x="3659920" y="5351069"/>
            <a:ext cx="463902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8" name="直接连接符 207"/>
          <p:cNvCxnSpPr>
            <a:stCxn id="206" idx="4"/>
            <a:endCxn id="200" idx="0"/>
          </p:cNvCxnSpPr>
          <p:nvPr/>
        </p:nvCxnSpPr>
        <p:spPr bwMode="auto">
          <a:xfrm rot="5400000">
            <a:off x="5269316" y="5354281"/>
            <a:ext cx="515908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9" name="直接连接符 208"/>
          <p:cNvCxnSpPr>
            <a:stCxn id="200" idx="2"/>
            <a:endCxn id="205" idx="6"/>
          </p:cNvCxnSpPr>
          <p:nvPr/>
        </p:nvCxnSpPr>
        <p:spPr bwMode="auto">
          <a:xfrm rot="10800000">
            <a:off x="4829613" y="5785330"/>
            <a:ext cx="524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0" name="直接连接符 209"/>
          <p:cNvCxnSpPr>
            <a:stCxn id="206" idx="2"/>
            <a:endCxn id="204" idx="6"/>
          </p:cNvCxnSpPr>
          <p:nvPr/>
        </p:nvCxnSpPr>
        <p:spPr bwMode="auto">
          <a:xfrm rot="10800000">
            <a:off x="5119841" y="4981422"/>
            <a:ext cx="29252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1" name="直接连接符 210"/>
          <p:cNvCxnSpPr>
            <a:stCxn id="204" idx="2"/>
            <a:endCxn id="202" idx="6"/>
          </p:cNvCxnSpPr>
          <p:nvPr/>
        </p:nvCxnSpPr>
        <p:spPr bwMode="auto">
          <a:xfrm rot="10800000">
            <a:off x="4566015" y="4981422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2" name="直接连接符 211"/>
          <p:cNvCxnSpPr>
            <a:stCxn id="202" idx="2"/>
            <a:endCxn id="201" idx="6"/>
          </p:cNvCxnSpPr>
          <p:nvPr/>
        </p:nvCxnSpPr>
        <p:spPr bwMode="auto">
          <a:xfrm rot="10800000">
            <a:off x="4029567" y="4981422"/>
            <a:ext cx="24844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3" name="TextBox 212"/>
          <p:cNvSpPr txBox="1"/>
          <p:nvPr/>
        </p:nvSpPr>
        <p:spPr>
          <a:xfrm>
            <a:off x="3594589" y="4643446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094282" y="4643446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665786" y="4644899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214942" y="464344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00431" y="5421456"/>
            <a:ext cx="433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143504" y="54534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6248" y="555079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任意多边形 259"/>
          <p:cNvSpPr/>
          <p:nvPr/>
        </p:nvSpPr>
        <p:spPr bwMode="auto">
          <a:xfrm>
            <a:off x="4730750" y="5116518"/>
            <a:ext cx="193675" cy="533400"/>
          </a:xfrm>
          <a:custGeom>
            <a:avLst/>
            <a:gdLst>
              <a:gd name="connsiteX0" fmla="*/ 193675 w 193675"/>
              <a:gd name="connsiteY0" fmla="*/ 0 h 533400"/>
              <a:gd name="connsiteX1" fmla="*/ 0 w 193675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33400">
                <a:moveTo>
                  <a:pt x="193675" y="0"/>
                </a:moveTo>
                <a:lnTo>
                  <a:pt x="0" y="533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任意多边形 260"/>
          <p:cNvSpPr/>
          <p:nvPr/>
        </p:nvSpPr>
        <p:spPr bwMode="auto">
          <a:xfrm>
            <a:off x="4438650" y="5126043"/>
            <a:ext cx="193675" cy="527050"/>
          </a:xfrm>
          <a:custGeom>
            <a:avLst/>
            <a:gdLst>
              <a:gd name="connsiteX0" fmla="*/ 0 w 193675"/>
              <a:gd name="connsiteY0" fmla="*/ 0 h 527050"/>
              <a:gd name="connsiteX1" fmla="*/ 193675 w 193675"/>
              <a:gd name="connsiteY1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27050">
                <a:moveTo>
                  <a:pt x="0" y="0"/>
                </a:moveTo>
                <a:lnTo>
                  <a:pt x="193675" y="527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8477279" y="47756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87" name="Oval 48"/>
          <p:cNvSpPr>
            <a:spLocks noChangeArrowheads="1"/>
          </p:cNvSpPr>
          <p:nvPr/>
        </p:nvSpPr>
        <p:spPr bwMode="auto">
          <a:xfrm>
            <a:off x="7810526" y="47534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8" name="AutoShape 62"/>
          <p:cNvCxnSpPr>
            <a:cxnSpLocks noChangeShapeType="1"/>
            <a:stCxn id="187" idx="4"/>
            <a:endCxn id="191" idx="0"/>
          </p:cNvCxnSpPr>
          <p:nvPr/>
        </p:nvCxnSpPr>
        <p:spPr bwMode="auto">
          <a:xfrm rot="5400000">
            <a:off x="7428730" y="5002685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91" name="Oval 48"/>
          <p:cNvSpPr>
            <a:spLocks noChangeArrowheads="1"/>
          </p:cNvSpPr>
          <p:nvPr/>
        </p:nvSpPr>
        <p:spPr bwMode="auto">
          <a:xfrm>
            <a:off x="7215211" y="55392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58" name="AutoShape 62"/>
          <p:cNvCxnSpPr>
            <a:cxnSpLocks noChangeShapeType="1"/>
            <a:stCxn id="187" idx="4"/>
            <a:endCxn id="259" idx="0"/>
          </p:cNvCxnSpPr>
          <p:nvPr/>
        </p:nvCxnSpPr>
        <p:spPr bwMode="auto">
          <a:xfrm rot="16200000" flipH="1">
            <a:off x="7761709" y="5265020"/>
            <a:ext cx="47863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9" name="Oval 48"/>
          <p:cNvSpPr>
            <a:spLocks noChangeArrowheads="1"/>
          </p:cNvSpPr>
          <p:nvPr/>
        </p:nvSpPr>
        <p:spPr bwMode="auto">
          <a:xfrm>
            <a:off x="7881964" y="554005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62" name="AutoShape 62"/>
          <p:cNvCxnSpPr>
            <a:cxnSpLocks noChangeShapeType="1"/>
            <a:stCxn id="186" idx="4"/>
            <a:endCxn id="259" idx="0"/>
          </p:cNvCxnSpPr>
          <p:nvPr/>
        </p:nvCxnSpPr>
        <p:spPr bwMode="auto">
          <a:xfrm rot="5400000">
            <a:off x="8106197" y="5014194"/>
            <a:ext cx="456414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63" name="Oval 48"/>
          <p:cNvSpPr>
            <a:spLocks noChangeArrowheads="1"/>
          </p:cNvSpPr>
          <p:nvPr/>
        </p:nvSpPr>
        <p:spPr bwMode="auto">
          <a:xfrm>
            <a:off x="7119957" y="47312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64" name="AutoShape 62"/>
          <p:cNvCxnSpPr>
            <a:cxnSpLocks noChangeShapeType="1"/>
            <a:stCxn id="263" idx="4"/>
            <a:endCxn id="191" idx="0"/>
          </p:cNvCxnSpPr>
          <p:nvPr/>
        </p:nvCxnSpPr>
        <p:spPr bwMode="auto">
          <a:xfrm rot="16200000" flipH="1">
            <a:off x="7072333" y="5241604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65" name="AutoShape 62"/>
          <p:cNvCxnSpPr>
            <a:cxnSpLocks noChangeShapeType="1"/>
            <a:stCxn id="220" idx="4"/>
            <a:endCxn id="232" idx="0"/>
          </p:cNvCxnSpPr>
          <p:nvPr/>
        </p:nvCxnSpPr>
        <p:spPr bwMode="auto">
          <a:xfrm rot="16200000" flipH="1">
            <a:off x="1244732" y="1600625"/>
            <a:ext cx="994292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val 48"/>
          <p:cNvSpPr>
            <a:spLocks noChangeArrowheads="1"/>
          </p:cNvSpPr>
          <p:nvPr/>
        </p:nvSpPr>
        <p:spPr bwMode="auto">
          <a:xfrm>
            <a:off x="1217998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20" name="Oval 48"/>
          <p:cNvSpPr>
            <a:spLocks noChangeArrowheads="1"/>
          </p:cNvSpPr>
          <p:nvPr/>
        </p:nvSpPr>
        <p:spPr bwMode="auto">
          <a:xfrm>
            <a:off x="1194187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1" name="AutoShape 62"/>
          <p:cNvCxnSpPr>
            <a:cxnSpLocks noChangeShapeType="1"/>
            <a:stCxn id="219" idx="4"/>
            <a:endCxn id="220" idx="0"/>
          </p:cNvCxnSpPr>
          <p:nvPr/>
        </p:nvCxnSpPr>
        <p:spPr bwMode="auto">
          <a:xfrm rot="5400000">
            <a:off x="1144738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2" name="Oval 48"/>
          <p:cNvSpPr>
            <a:spLocks noChangeArrowheads="1"/>
          </p:cNvSpPr>
          <p:nvPr/>
        </p:nvSpPr>
        <p:spPr bwMode="auto">
          <a:xfrm>
            <a:off x="198000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23" name="Oval 48"/>
          <p:cNvSpPr>
            <a:spLocks noChangeArrowheads="1"/>
          </p:cNvSpPr>
          <p:nvPr/>
        </p:nvSpPr>
        <p:spPr bwMode="auto">
          <a:xfrm>
            <a:off x="1980005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4" name="AutoShape 62"/>
          <p:cNvCxnSpPr>
            <a:cxnSpLocks noChangeShapeType="1"/>
            <a:stCxn id="222" idx="4"/>
            <a:endCxn id="223" idx="0"/>
          </p:cNvCxnSpPr>
          <p:nvPr/>
        </p:nvCxnSpPr>
        <p:spPr bwMode="auto">
          <a:xfrm rot="5400000">
            <a:off x="1983323" y="1647852"/>
            <a:ext cx="302929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25" name="AutoShape 62"/>
          <p:cNvCxnSpPr>
            <a:cxnSpLocks noChangeShapeType="1"/>
            <a:stCxn id="220" idx="4"/>
            <a:endCxn id="226" idx="0"/>
          </p:cNvCxnSpPr>
          <p:nvPr/>
        </p:nvCxnSpPr>
        <p:spPr bwMode="auto">
          <a:xfrm rot="5400000">
            <a:off x="1208616" y="1636741"/>
            <a:ext cx="280706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6" name="Oval 48"/>
          <p:cNvSpPr>
            <a:spLocks noChangeArrowheads="1"/>
          </p:cNvSpPr>
          <p:nvPr/>
        </p:nvSpPr>
        <p:spPr bwMode="auto">
          <a:xfrm>
            <a:off x="1194187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7" name="AutoShape 62"/>
          <p:cNvCxnSpPr>
            <a:cxnSpLocks noChangeShapeType="1"/>
            <a:stCxn id="226" idx="4"/>
            <a:endCxn id="228" idx="0"/>
          </p:cNvCxnSpPr>
          <p:nvPr/>
        </p:nvCxnSpPr>
        <p:spPr bwMode="auto">
          <a:xfrm rot="5400000">
            <a:off x="765957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28" name="Oval 48"/>
          <p:cNvSpPr>
            <a:spLocks noChangeArrowheads="1"/>
          </p:cNvSpPr>
          <p:nvPr/>
        </p:nvSpPr>
        <p:spPr bwMode="auto">
          <a:xfrm>
            <a:off x="455996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9" name="AutoShape 62"/>
          <p:cNvCxnSpPr>
            <a:cxnSpLocks noChangeShapeType="1"/>
            <a:stCxn id="226" idx="4"/>
            <a:endCxn id="230" idx="0"/>
          </p:cNvCxnSpPr>
          <p:nvPr/>
        </p:nvCxnSpPr>
        <p:spPr bwMode="auto">
          <a:xfrm rot="5400000">
            <a:off x="1134655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0" name="Oval 48"/>
          <p:cNvSpPr>
            <a:spLocks noChangeArrowheads="1"/>
          </p:cNvSpPr>
          <p:nvPr/>
        </p:nvSpPr>
        <p:spPr bwMode="auto">
          <a:xfrm>
            <a:off x="1194187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1" name="AutoShape 62"/>
          <p:cNvCxnSpPr>
            <a:cxnSpLocks noChangeShapeType="1"/>
            <a:stCxn id="223" idx="4"/>
            <a:endCxn id="232" idx="0"/>
          </p:cNvCxnSpPr>
          <p:nvPr/>
        </p:nvCxnSpPr>
        <p:spPr bwMode="auto">
          <a:xfrm rot="5400000">
            <a:off x="1943093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2" name="Oval 48"/>
          <p:cNvSpPr>
            <a:spLocks noChangeArrowheads="1"/>
          </p:cNvSpPr>
          <p:nvPr/>
        </p:nvSpPr>
        <p:spPr bwMode="auto">
          <a:xfrm>
            <a:off x="1980005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3" name="AutoShape 62"/>
          <p:cNvCxnSpPr>
            <a:cxnSpLocks noChangeShapeType="1"/>
            <a:stCxn id="230" idx="4"/>
            <a:endCxn id="235" idx="0"/>
          </p:cNvCxnSpPr>
          <p:nvPr/>
        </p:nvCxnSpPr>
        <p:spPr bwMode="auto">
          <a:xfrm rot="16200000" flipH="1">
            <a:off x="1409460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4" name="AutoShape 62"/>
          <p:cNvCxnSpPr>
            <a:cxnSpLocks noChangeShapeType="1"/>
            <a:stCxn id="232" idx="4"/>
            <a:endCxn id="235" idx="0"/>
          </p:cNvCxnSpPr>
          <p:nvPr/>
        </p:nvCxnSpPr>
        <p:spPr bwMode="auto">
          <a:xfrm rot="5400000">
            <a:off x="1790861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5" name="Oval 48"/>
          <p:cNvSpPr>
            <a:spLocks noChangeArrowheads="1"/>
          </p:cNvSpPr>
          <p:nvPr/>
        </p:nvSpPr>
        <p:spPr bwMode="auto">
          <a:xfrm>
            <a:off x="1622815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6" name="Oval 48"/>
          <p:cNvSpPr>
            <a:spLocks noChangeArrowheads="1"/>
          </p:cNvSpPr>
          <p:nvPr/>
        </p:nvSpPr>
        <p:spPr bwMode="auto">
          <a:xfrm>
            <a:off x="456606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37" name="AutoShape 62"/>
          <p:cNvCxnSpPr>
            <a:cxnSpLocks noChangeShapeType="1"/>
            <a:stCxn id="228" idx="4"/>
            <a:endCxn id="236" idx="0"/>
          </p:cNvCxnSpPr>
          <p:nvPr/>
        </p:nvCxnSpPr>
        <p:spPr bwMode="auto">
          <a:xfrm rot="16200000" flipH="1">
            <a:off x="456863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8" name="AutoShape 62"/>
          <p:cNvCxnSpPr>
            <a:cxnSpLocks noChangeShapeType="1"/>
            <a:stCxn id="219" idx="4"/>
            <a:endCxn id="222" idx="0"/>
          </p:cNvCxnSpPr>
          <p:nvPr/>
        </p:nvCxnSpPr>
        <p:spPr bwMode="auto">
          <a:xfrm rot="16200000" flipH="1">
            <a:off x="1537646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39" name="Oval 48"/>
          <p:cNvSpPr>
            <a:spLocks noChangeArrowheads="1"/>
          </p:cNvSpPr>
          <p:nvPr/>
        </p:nvSpPr>
        <p:spPr bwMode="auto">
          <a:xfrm>
            <a:off x="1194187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40" name="AutoShape 62"/>
          <p:cNvCxnSpPr>
            <a:cxnSpLocks noChangeShapeType="1"/>
            <a:stCxn id="236" idx="4"/>
            <a:endCxn id="239" idx="0"/>
          </p:cNvCxnSpPr>
          <p:nvPr/>
        </p:nvCxnSpPr>
        <p:spPr bwMode="auto">
          <a:xfrm rot="16200000" flipH="1">
            <a:off x="823642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1" name="AutoShape 62"/>
          <p:cNvCxnSpPr>
            <a:cxnSpLocks noChangeShapeType="1"/>
            <a:stCxn id="235" idx="4"/>
            <a:endCxn id="239" idx="0"/>
          </p:cNvCxnSpPr>
          <p:nvPr/>
        </p:nvCxnSpPr>
        <p:spPr bwMode="auto">
          <a:xfrm rot="5400000">
            <a:off x="1406747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42" name="AutoShape 62"/>
          <p:cNvCxnSpPr>
            <a:cxnSpLocks noChangeShapeType="1"/>
            <a:stCxn id="223" idx="4"/>
            <a:endCxn id="230" idx="0"/>
          </p:cNvCxnSpPr>
          <p:nvPr/>
        </p:nvCxnSpPr>
        <p:spPr bwMode="auto">
          <a:xfrm rot="5400000">
            <a:off x="1538676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43" name="Oval 48"/>
          <p:cNvSpPr>
            <a:spLocks noChangeArrowheads="1"/>
          </p:cNvSpPr>
          <p:nvPr/>
        </p:nvSpPr>
        <p:spPr bwMode="auto">
          <a:xfrm>
            <a:off x="456606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44" name="AutoShape 62"/>
          <p:cNvCxnSpPr>
            <a:cxnSpLocks noChangeShapeType="1"/>
            <a:stCxn id="219" idx="4"/>
            <a:endCxn id="243" idx="0"/>
          </p:cNvCxnSpPr>
          <p:nvPr/>
        </p:nvCxnSpPr>
        <p:spPr bwMode="auto">
          <a:xfrm rot="5400000">
            <a:off x="748951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245" name="AutoShape 62"/>
          <p:cNvCxnSpPr>
            <a:cxnSpLocks noChangeShapeType="1"/>
            <a:stCxn id="243" idx="4"/>
            <a:endCxn id="228" idx="0"/>
          </p:cNvCxnSpPr>
          <p:nvPr/>
        </p:nvCxnSpPr>
        <p:spPr bwMode="auto">
          <a:xfrm rot="5400000">
            <a:off x="129822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246" name="TextBox 245"/>
          <p:cNvSpPr txBox="1"/>
          <p:nvPr/>
        </p:nvSpPr>
        <p:spPr>
          <a:xfrm>
            <a:off x="107564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5457" y="163421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561275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23006" y="103063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497006" y="105031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8937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499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561275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1406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91006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56" name="对象 255"/>
          <p:cNvGraphicFramePr>
            <a:graphicFrameLocks noChangeAspect="1"/>
          </p:cNvGraphicFramePr>
          <p:nvPr/>
        </p:nvGraphicFramePr>
        <p:xfrm>
          <a:off x="289304" y="439740"/>
          <a:ext cx="857256" cy="222738"/>
        </p:xfrm>
        <a:graphic>
          <a:graphicData uri="http://schemas.openxmlformats.org/presentationml/2006/ole">
            <p:oleObj spid="_x0000_s68610" name="公式" r:id="rId3" imgW="1002960" imgH="241200" progId="Equation.3">
              <p:embed/>
            </p:oleObj>
          </a:graphicData>
        </a:graphic>
      </p:graphicFrame>
      <p:sp>
        <p:nvSpPr>
          <p:cNvPr id="319" name="圆角矩形 318"/>
          <p:cNvSpPr/>
          <p:nvPr/>
        </p:nvSpPr>
        <p:spPr bwMode="auto">
          <a:xfrm>
            <a:off x="71438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4" name="Oval 48"/>
          <p:cNvSpPr>
            <a:spLocks noChangeArrowheads="1"/>
          </p:cNvSpPr>
          <p:nvPr/>
        </p:nvSpPr>
        <p:spPr bwMode="auto">
          <a:xfrm>
            <a:off x="4714876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5" name="Oval 48"/>
          <p:cNvSpPr>
            <a:spLocks noChangeArrowheads="1"/>
          </p:cNvSpPr>
          <p:nvPr/>
        </p:nvSpPr>
        <p:spPr bwMode="auto">
          <a:xfrm>
            <a:off x="469106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26" name="AutoShape 62"/>
          <p:cNvCxnSpPr>
            <a:cxnSpLocks noChangeShapeType="1"/>
            <a:stCxn id="324" idx="4"/>
            <a:endCxn id="325" idx="0"/>
          </p:cNvCxnSpPr>
          <p:nvPr/>
        </p:nvCxnSpPr>
        <p:spPr bwMode="auto">
          <a:xfrm rot="5400000">
            <a:off x="4641616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27" name="Oval 48"/>
          <p:cNvSpPr>
            <a:spLocks noChangeArrowheads="1"/>
          </p:cNvSpPr>
          <p:nvPr/>
        </p:nvSpPr>
        <p:spPr bwMode="auto">
          <a:xfrm>
            <a:off x="5476883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8" name="Oval 48"/>
          <p:cNvSpPr>
            <a:spLocks noChangeArrowheads="1"/>
          </p:cNvSpPr>
          <p:nvPr/>
        </p:nvSpPr>
        <p:spPr bwMode="auto">
          <a:xfrm>
            <a:off x="5476883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29" name="AutoShape 62"/>
          <p:cNvCxnSpPr>
            <a:cxnSpLocks noChangeShapeType="1"/>
            <a:stCxn id="327" idx="4"/>
            <a:endCxn id="328" idx="0"/>
          </p:cNvCxnSpPr>
          <p:nvPr/>
        </p:nvCxnSpPr>
        <p:spPr bwMode="auto">
          <a:xfrm rot="5400000">
            <a:off x="5480201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330" name="AutoShape 62"/>
          <p:cNvCxnSpPr>
            <a:cxnSpLocks noChangeShapeType="1"/>
            <a:stCxn id="325" idx="4"/>
            <a:endCxn id="331" idx="0"/>
          </p:cNvCxnSpPr>
          <p:nvPr/>
        </p:nvCxnSpPr>
        <p:spPr bwMode="auto">
          <a:xfrm rot="5400000">
            <a:off x="4705494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331" name="Oval 48"/>
          <p:cNvSpPr>
            <a:spLocks noChangeArrowheads="1"/>
          </p:cNvSpPr>
          <p:nvPr/>
        </p:nvSpPr>
        <p:spPr bwMode="auto">
          <a:xfrm>
            <a:off x="4691065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2" name="AutoShape 62"/>
          <p:cNvCxnSpPr>
            <a:cxnSpLocks noChangeShapeType="1"/>
            <a:stCxn id="331" idx="4"/>
            <a:endCxn id="333" idx="0"/>
          </p:cNvCxnSpPr>
          <p:nvPr/>
        </p:nvCxnSpPr>
        <p:spPr bwMode="auto">
          <a:xfrm rot="5400000">
            <a:off x="4262835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3" name="Oval 48"/>
          <p:cNvSpPr>
            <a:spLocks noChangeArrowheads="1"/>
          </p:cNvSpPr>
          <p:nvPr/>
        </p:nvSpPr>
        <p:spPr bwMode="auto">
          <a:xfrm>
            <a:off x="3952874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4" name="AutoShape 62"/>
          <p:cNvCxnSpPr>
            <a:cxnSpLocks noChangeShapeType="1"/>
            <a:stCxn id="331" idx="4"/>
            <a:endCxn id="335" idx="0"/>
          </p:cNvCxnSpPr>
          <p:nvPr/>
        </p:nvCxnSpPr>
        <p:spPr bwMode="auto">
          <a:xfrm rot="5400000">
            <a:off x="4631533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5" name="Oval 48"/>
          <p:cNvSpPr>
            <a:spLocks noChangeArrowheads="1"/>
          </p:cNvSpPr>
          <p:nvPr/>
        </p:nvSpPr>
        <p:spPr bwMode="auto">
          <a:xfrm>
            <a:off x="4691065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6" name="AutoShape 62"/>
          <p:cNvCxnSpPr>
            <a:cxnSpLocks noChangeShapeType="1"/>
            <a:stCxn id="328" idx="4"/>
            <a:endCxn id="337" idx="0"/>
          </p:cNvCxnSpPr>
          <p:nvPr/>
        </p:nvCxnSpPr>
        <p:spPr bwMode="auto">
          <a:xfrm rot="5400000">
            <a:off x="5439971" y="2298986"/>
            <a:ext cx="38338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37" name="Oval 48"/>
          <p:cNvSpPr>
            <a:spLocks noChangeArrowheads="1"/>
          </p:cNvSpPr>
          <p:nvPr/>
        </p:nvSpPr>
        <p:spPr bwMode="auto">
          <a:xfrm>
            <a:off x="5476883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8" name="AutoShape 62"/>
          <p:cNvCxnSpPr>
            <a:cxnSpLocks noChangeShapeType="1"/>
            <a:stCxn id="335" idx="4"/>
            <a:endCxn id="340" idx="0"/>
          </p:cNvCxnSpPr>
          <p:nvPr/>
        </p:nvCxnSpPr>
        <p:spPr bwMode="auto">
          <a:xfrm rot="16200000" flipH="1">
            <a:off x="4906338" y="2761181"/>
            <a:ext cx="307646" cy="42862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39" name="AutoShape 62"/>
          <p:cNvCxnSpPr>
            <a:cxnSpLocks noChangeShapeType="1"/>
            <a:stCxn id="337" idx="4"/>
            <a:endCxn id="340" idx="0"/>
          </p:cNvCxnSpPr>
          <p:nvPr/>
        </p:nvCxnSpPr>
        <p:spPr bwMode="auto">
          <a:xfrm rot="5400000">
            <a:off x="5287739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0" name="Oval 48"/>
          <p:cNvSpPr>
            <a:spLocks noChangeArrowheads="1"/>
          </p:cNvSpPr>
          <p:nvPr/>
        </p:nvSpPr>
        <p:spPr bwMode="auto">
          <a:xfrm>
            <a:off x="5119693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41" name="Oval 48"/>
          <p:cNvSpPr>
            <a:spLocks noChangeArrowheads="1"/>
          </p:cNvSpPr>
          <p:nvPr/>
        </p:nvSpPr>
        <p:spPr bwMode="auto">
          <a:xfrm>
            <a:off x="3953484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2" name="AutoShape 62"/>
          <p:cNvCxnSpPr>
            <a:cxnSpLocks noChangeShapeType="1"/>
            <a:stCxn id="333" idx="4"/>
            <a:endCxn id="341" idx="0"/>
          </p:cNvCxnSpPr>
          <p:nvPr/>
        </p:nvCxnSpPr>
        <p:spPr bwMode="auto">
          <a:xfrm rot="16200000" flipH="1">
            <a:off x="3953741" y="2974793"/>
            <a:ext cx="308440" cy="61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3" name="AutoShape 62"/>
          <p:cNvCxnSpPr>
            <a:cxnSpLocks noChangeShapeType="1"/>
            <a:stCxn id="324" idx="4"/>
            <a:endCxn id="327" idx="0"/>
          </p:cNvCxnSpPr>
          <p:nvPr/>
        </p:nvCxnSpPr>
        <p:spPr bwMode="auto">
          <a:xfrm rot="16200000" flipH="1">
            <a:off x="5034524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4" name="Oval 48"/>
          <p:cNvSpPr>
            <a:spLocks noChangeArrowheads="1"/>
          </p:cNvSpPr>
          <p:nvPr/>
        </p:nvSpPr>
        <p:spPr bwMode="auto">
          <a:xfrm>
            <a:off x="4691065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5" name="AutoShape 62"/>
          <p:cNvCxnSpPr>
            <a:cxnSpLocks noChangeShapeType="1"/>
            <a:stCxn id="341" idx="4"/>
            <a:endCxn id="344" idx="0"/>
          </p:cNvCxnSpPr>
          <p:nvPr/>
        </p:nvCxnSpPr>
        <p:spPr bwMode="auto">
          <a:xfrm rot="16200000" flipH="1">
            <a:off x="4320520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6" name="AutoShape 62"/>
          <p:cNvCxnSpPr>
            <a:cxnSpLocks noChangeShapeType="1"/>
            <a:stCxn id="340" idx="4"/>
            <a:endCxn id="344" idx="0"/>
          </p:cNvCxnSpPr>
          <p:nvPr/>
        </p:nvCxnSpPr>
        <p:spPr bwMode="auto">
          <a:xfrm rot="5400000">
            <a:off x="4903625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7" name="AutoShape 62"/>
          <p:cNvCxnSpPr>
            <a:cxnSpLocks noChangeShapeType="1"/>
            <a:stCxn id="328" idx="4"/>
            <a:endCxn id="335" idx="0"/>
          </p:cNvCxnSpPr>
          <p:nvPr/>
        </p:nvCxnSpPr>
        <p:spPr bwMode="auto">
          <a:xfrm rot="5400000">
            <a:off x="5035554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48" name="Oval 48"/>
          <p:cNvSpPr>
            <a:spLocks noChangeArrowheads="1"/>
          </p:cNvSpPr>
          <p:nvPr/>
        </p:nvSpPr>
        <p:spPr bwMode="auto">
          <a:xfrm>
            <a:off x="3953484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49" name="AutoShape 62"/>
          <p:cNvCxnSpPr>
            <a:cxnSpLocks noChangeShapeType="1"/>
            <a:stCxn id="324" idx="4"/>
            <a:endCxn id="348" idx="0"/>
          </p:cNvCxnSpPr>
          <p:nvPr/>
        </p:nvCxnSpPr>
        <p:spPr bwMode="auto">
          <a:xfrm rot="5400000">
            <a:off x="4245829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350" name="AutoShape 62"/>
          <p:cNvCxnSpPr>
            <a:cxnSpLocks noChangeShapeType="1"/>
            <a:stCxn id="348" idx="4"/>
            <a:endCxn id="333" idx="0"/>
          </p:cNvCxnSpPr>
          <p:nvPr/>
        </p:nvCxnSpPr>
        <p:spPr bwMode="auto">
          <a:xfrm rot="5400000">
            <a:off x="3626700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351" name="TextBox 350"/>
          <p:cNvSpPr txBox="1"/>
          <p:nvPr/>
        </p:nvSpPr>
        <p:spPr>
          <a:xfrm>
            <a:off x="3604442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258800" y="16218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1/1/-1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058153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1/1/-1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257204" y="104189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0/0/-1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993884" y="105031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0/0/-1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28624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57186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58153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3/3/-1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568284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5/5/-1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687884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5/5/-1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1" name="对象 360"/>
          <p:cNvGraphicFramePr>
            <a:graphicFrameLocks noChangeAspect="1"/>
          </p:cNvGraphicFramePr>
          <p:nvPr/>
        </p:nvGraphicFramePr>
        <p:xfrm>
          <a:off x="3786182" y="439740"/>
          <a:ext cx="857256" cy="222738"/>
        </p:xfrm>
        <a:graphic>
          <a:graphicData uri="http://schemas.openxmlformats.org/presentationml/2006/ole">
            <p:oleObj spid="_x0000_s68611" name="公式" r:id="rId4" imgW="1002960" imgH="241200" progId="Equation.3">
              <p:embed/>
            </p:oleObj>
          </a:graphicData>
        </a:graphic>
      </p:graphicFrame>
      <p:sp>
        <p:nvSpPr>
          <p:cNvPr id="362" name="圆角矩形 361"/>
          <p:cNvSpPr/>
          <p:nvPr/>
        </p:nvSpPr>
        <p:spPr bwMode="auto">
          <a:xfrm>
            <a:off x="3553322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5" name="圆角矩形 384"/>
          <p:cNvSpPr/>
          <p:nvPr/>
        </p:nvSpPr>
        <p:spPr bwMode="auto">
          <a:xfrm>
            <a:off x="355320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7" name="Oval 48"/>
          <p:cNvSpPr>
            <a:spLocks noChangeArrowheads="1"/>
          </p:cNvSpPr>
          <p:nvPr/>
        </p:nvSpPr>
        <p:spPr bwMode="auto">
          <a:xfrm>
            <a:off x="7861732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8" name="Oval 48"/>
          <p:cNvSpPr>
            <a:spLocks noChangeArrowheads="1"/>
          </p:cNvSpPr>
          <p:nvPr/>
        </p:nvSpPr>
        <p:spPr bwMode="auto">
          <a:xfrm>
            <a:off x="7837921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89" name="AutoShape 62"/>
          <p:cNvCxnSpPr>
            <a:cxnSpLocks noChangeShapeType="1"/>
            <a:stCxn id="387" idx="4"/>
            <a:endCxn id="388" idx="0"/>
          </p:cNvCxnSpPr>
          <p:nvPr/>
        </p:nvCxnSpPr>
        <p:spPr bwMode="auto">
          <a:xfrm rot="5400000">
            <a:off x="7788472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0" name="Oval 48"/>
          <p:cNvSpPr>
            <a:spLocks noChangeArrowheads="1"/>
          </p:cNvSpPr>
          <p:nvPr/>
        </p:nvSpPr>
        <p:spPr bwMode="auto">
          <a:xfrm>
            <a:off x="8623739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8623739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2" name="AutoShape 62"/>
          <p:cNvCxnSpPr>
            <a:cxnSpLocks noChangeShapeType="1"/>
            <a:stCxn id="390" idx="4"/>
            <a:endCxn id="391" idx="0"/>
          </p:cNvCxnSpPr>
          <p:nvPr/>
        </p:nvCxnSpPr>
        <p:spPr bwMode="auto">
          <a:xfrm rot="5400000">
            <a:off x="8627057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393" name="AutoShape 62"/>
          <p:cNvCxnSpPr>
            <a:cxnSpLocks noChangeShapeType="1"/>
            <a:stCxn id="388" idx="4"/>
            <a:endCxn id="394" idx="0"/>
          </p:cNvCxnSpPr>
          <p:nvPr/>
        </p:nvCxnSpPr>
        <p:spPr bwMode="auto">
          <a:xfrm rot="5400000">
            <a:off x="7852350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394" name="Oval 48"/>
          <p:cNvSpPr>
            <a:spLocks noChangeArrowheads="1"/>
          </p:cNvSpPr>
          <p:nvPr/>
        </p:nvSpPr>
        <p:spPr bwMode="auto">
          <a:xfrm>
            <a:off x="7837921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5" name="AutoShape 62"/>
          <p:cNvCxnSpPr>
            <a:cxnSpLocks noChangeShapeType="1"/>
            <a:stCxn id="394" idx="4"/>
            <a:endCxn id="396" idx="0"/>
          </p:cNvCxnSpPr>
          <p:nvPr/>
        </p:nvCxnSpPr>
        <p:spPr bwMode="auto">
          <a:xfrm rot="5400000">
            <a:off x="7409691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6" name="Oval 48"/>
          <p:cNvSpPr>
            <a:spLocks noChangeArrowheads="1"/>
          </p:cNvSpPr>
          <p:nvPr/>
        </p:nvSpPr>
        <p:spPr bwMode="auto">
          <a:xfrm>
            <a:off x="7099730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7" name="AutoShape 62"/>
          <p:cNvCxnSpPr>
            <a:cxnSpLocks noChangeShapeType="1"/>
            <a:stCxn id="394" idx="4"/>
            <a:endCxn id="398" idx="0"/>
          </p:cNvCxnSpPr>
          <p:nvPr/>
        </p:nvCxnSpPr>
        <p:spPr bwMode="auto">
          <a:xfrm rot="5400000">
            <a:off x="7778389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8" name="Oval 48"/>
          <p:cNvSpPr>
            <a:spLocks noChangeArrowheads="1"/>
          </p:cNvSpPr>
          <p:nvPr/>
        </p:nvSpPr>
        <p:spPr bwMode="auto">
          <a:xfrm>
            <a:off x="7837921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99" name="AutoShape 62"/>
          <p:cNvCxnSpPr>
            <a:cxnSpLocks noChangeShapeType="1"/>
            <a:stCxn id="391" idx="4"/>
            <a:endCxn id="400" idx="0"/>
          </p:cNvCxnSpPr>
          <p:nvPr/>
        </p:nvCxnSpPr>
        <p:spPr bwMode="auto">
          <a:xfrm rot="5400000">
            <a:off x="8586827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8623739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1" name="AutoShape 62"/>
          <p:cNvCxnSpPr>
            <a:cxnSpLocks noChangeShapeType="1"/>
            <a:stCxn id="398" idx="4"/>
            <a:endCxn id="403" idx="0"/>
          </p:cNvCxnSpPr>
          <p:nvPr/>
        </p:nvCxnSpPr>
        <p:spPr bwMode="auto">
          <a:xfrm rot="16200000" flipH="1">
            <a:off x="8053194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402" name="AutoShape 62"/>
          <p:cNvCxnSpPr>
            <a:cxnSpLocks noChangeShapeType="1"/>
            <a:stCxn id="400" idx="4"/>
            <a:endCxn id="403" idx="0"/>
          </p:cNvCxnSpPr>
          <p:nvPr/>
        </p:nvCxnSpPr>
        <p:spPr bwMode="auto">
          <a:xfrm rot="5400000">
            <a:off x="8434595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03" name="Oval 48"/>
          <p:cNvSpPr>
            <a:spLocks noChangeArrowheads="1"/>
          </p:cNvSpPr>
          <p:nvPr/>
        </p:nvSpPr>
        <p:spPr bwMode="auto">
          <a:xfrm>
            <a:off x="8266549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04" name="Oval 48"/>
          <p:cNvSpPr>
            <a:spLocks noChangeArrowheads="1"/>
          </p:cNvSpPr>
          <p:nvPr/>
        </p:nvSpPr>
        <p:spPr bwMode="auto">
          <a:xfrm>
            <a:off x="7100340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5" name="AutoShape 62"/>
          <p:cNvCxnSpPr>
            <a:cxnSpLocks noChangeShapeType="1"/>
            <a:stCxn id="396" idx="4"/>
            <a:endCxn id="404" idx="0"/>
          </p:cNvCxnSpPr>
          <p:nvPr/>
        </p:nvCxnSpPr>
        <p:spPr bwMode="auto">
          <a:xfrm rot="16200000" flipH="1">
            <a:off x="7100597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406" name="AutoShape 62"/>
          <p:cNvCxnSpPr>
            <a:cxnSpLocks noChangeShapeType="1"/>
            <a:stCxn id="387" idx="4"/>
            <a:endCxn id="390" idx="0"/>
          </p:cNvCxnSpPr>
          <p:nvPr/>
        </p:nvCxnSpPr>
        <p:spPr bwMode="auto">
          <a:xfrm rot="16200000" flipH="1">
            <a:off x="8181380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07" name="Oval 48"/>
          <p:cNvSpPr>
            <a:spLocks noChangeArrowheads="1"/>
          </p:cNvSpPr>
          <p:nvPr/>
        </p:nvSpPr>
        <p:spPr bwMode="auto">
          <a:xfrm>
            <a:off x="7837921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8" name="AutoShape 62"/>
          <p:cNvCxnSpPr>
            <a:cxnSpLocks noChangeShapeType="1"/>
            <a:stCxn id="404" idx="4"/>
            <a:endCxn id="407" idx="0"/>
          </p:cNvCxnSpPr>
          <p:nvPr/>
        </p:nvCxnSpPr>
        <p:spPr bwMode="auto">
          <a:xfrm rot="16200000" flipH="1">
            <a:off x="7467376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09" name="AutoShape 62"/>
          <p:cNvCxnSpPr>
            <a:cxnSpLocks noChangeShapeType="1"/>
            <a:stCxn id="403" idx="4"/>
            <a:endCxn id="407" idx="0"/>
          </p:cNvCxnSpPr>
          <p:nvPr/>
        </p:nvCxnSpPr>
        <p:spPr bwMode="auto">
          <a:xfrm rot="5400000">
            <a:off x="8050481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10" name="AutoShape 62"/>
          <p:cNvCxnSpPr>
            <a:cxnSpLocks noChangeShapeType="1"/>
            <a:stCxn id="391" idx="4"/>
            <a:endCxn id="398" idx="0"/>
          </p:cNvCxnSpPr>
          <p:nvPr/>
        </p:nvCxnSpPr>
        <p:spPr bwMode="auto">
          <a:xfrm rot="5400000">
            <a:off x="8182410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7100340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12" name="AutoShape 62"/>
          <p:cNvCxnSpPr>
            <a:cxnSpLocks noChangeShapeType="1"/>
            <a:stCxn id="387" idx="4"/>
            <a:endCxn id="411" idx="0"/>
          </p:cNvCxnSpPr>
          <p:nvPr/>
        </p:nvCxnSpPr>
        <p:spPr bwMode="auto">
          <a:xfrm rot="5400000">
            <a:off x="7392685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413" name="AutoShape 62"/>
          <p:cNvCxnSpPr>
            <a:cxnSpLocks noChangeShapeType="1"/>
            <a:stCxn id="411" idx="4"/>
            <a:endCxn id="396" idx="0"/>
          </p:cNvCxnSpPr>
          <p:nvPr/>
        </p:nvCxnSpPr>
        <p:spPr bwMode="auto">
          <a:xfrm rot="5400000">
            <a:off x="6773556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414" name="TextBox 413"/>
          <p:cNvSpPr txBox="1"/>
          <p:nvPr/>
        </p:nvSpPr>
        <p:spPr>
          <a:xfrm>
            <a:off x="6751298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0/2/1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7465678" y="163421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1/2/0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8284781" y="162546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1/2/0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7465678" y="1041891"/>
            <a:ext cx="502061" cy="276999"/>
          </a:xfrm>
          <a:prstGeom prst="rect">
            <a:avLst/>
          </a:prstGeom>
          <a:noFill/>
          <a:ln w="9525">
            <a:noFill/>
            <a:round/>
            <a:headEnd/>
            <a:tailEnd type="stealth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8140740" y="105031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433104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3/4/0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6718724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3/4/0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8215338" y="236618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2/3/0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6715140" y="29335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4/5/0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834740" y="296421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4/5/0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4" name="对象 423"/>
          <p:cNvGraphicFramePr>
            <a:graphicFrameLocks noChangeAspect="1"/>
          </p:cNvGraphicFramePr>
          <p:nvPr/>
        </p:nvGraphicFramePr>
        <p:xfrm>
          <a:off x="6933038" y="439740"/>
          <a:ext cx="857256" cy="222738"/>
        </p:xfrm>
        <a:graphic>
          <a:graphicData uri="http://schemas.openxmlformats.org/presentationml/2006/ole">
            <p:oleObj spid="_x0000_s68612" name="公式" r:id="rId5" imgW="1002960" imgH="241200" progId="Equation.3">
              <p:embed/>
            </p:oleObj>
          </a:graphicData>
        </a:graphic>
      </p:graphicFrame>
      <p:sp>
        <p:nvSpPr>
          <p:cNvPr id="427" name="圆角矩形 426"/>
          <p:cNvSpPr/>
          <p:nvPr/>
        </p:nvSpPr>
        <p:spPr bwMode="auto">
          <a:xfrm>
            <a:off x="6696594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8" name="圆角矩形 427"/>
          <p:cNvSpPr/>
          <p:nvPr/>
        </p:nvSpPr>
        <p:spPr bwMode="auto">
          <a:xfrm>
            <a:off x="6696594" y="4357694"/>
            <a:ext cx="2304000" cy="192882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299012" y="4049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TVG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3786182" y="4049917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TVG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6899440" y="404991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1911834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04239" y="4459601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1,4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1632178" y="4459601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2,5</a:t>
            </a:r>
            <a:endParaRPr kumimoji="0" lang="en-US" altLang="ja-JP" sz="20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169666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4,6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77553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182273" y="570624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6,9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1331379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1041151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1970024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5,8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9" name="直接连接符 108"/>
          <p:cNvCxnSpPr>
            <a:stCxn id="101" idx="0"/>
            <a:endCxn id="99" idx="4"/>
          </p:cNvCxnSpPr>
          <p:nvPr/>
        </p:nvCxnSpPr>
        <p:spPr bwMode="auto">
          <a:xfrm rot="16200000" flipV="1">
            <a:off x="148059" y="5528033"/>
            <a:ext cx="343823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7" name="直接连接符 126"/>
          <p:cNvCxnSpPr>
            <a:stCxn id="105" idx="4"/>
            <a:endCxn id="96" idx="0"/>
          </p:cNvCxnSpPr>
          <p:nvPr/>
        </p:nvCxnSpPr>
        <p:spPr bwMode="auto">
          <a:xfrm rot="5400000">
            <a:off x="1887015" y="5531244"/>
            <a:ext cx="395829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0" name="直接连接符 129"/>
          <p:cNvCxnSpPr>
            <a:stCxn id="96" idx="2"/>
            <a:endCxn id="104" idx="6"/>
          </p:cNvCxnSpPr>
          <p:nvPr/>
        </p:nvCxnSpPr>
        <p:spPr bwMode="auto">
          <a:xfrm rot="10800000">
            <a:off x="1329152" y="5902254"/>
            <a:ext cx="58268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3" name="直接连接符 132"/>
          <p:cNvCxnSpPr>
            <a:stCxn id="105" idx="2"/>
            <a:endCxn id="103" idx="6"/>
          </p:cNvCxnSpPr>
          <p:nvPr/>
        </p:nvCxnSpPr>
        <p:spPr bwMode="auto">
          <a:xfrm rot="10800000">
            <a:off x="1619380" y="5218425"/>
            <a:ext cx="35064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6" name="直接连接符 135"/>
          <p:cNvCxnSpPr>
            <a:stCxn id="103" idx="2"/>
            <a:endCxn id="100" idx="6"/>
          </p:cNvCxnSpPr>
          <p:nvPr/>
        </p:nvCxnSpPr>
        <p:spPr bwMode="auto">
          <a:xfrm rot="10800000">
            <a:off x="1065553" y="5218425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9" name="直接连接符 138"/>
          <p:cNvCxnSpPr>
            <a:stCxn id="100" idx="2"/>
            <a:endCxn id="99" idx="6"/>
          </p:cNvCxnSpPr>
          <p:nvPr/>
        </p:nvCxnSpPr>
        <p:spPr bwMode="auto">
          <a:xfrm rot="10800000">
            <a:off x="457667" y="5218425"/>
            <a:ext cx="319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66" name="TextBox 165"/>
          <p:cNvSpPr txBox="1"/>
          <p:nvPr/>
        </p:nvSpPr>
        <p:spPr>
          <a:xfrm>
            <a:off x="428597" y="4366447"/>
            <a:ext cx="3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57290" y="4357694"/>
            <a:ext cx="36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88" y="4880449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3820" y="5286388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45471" y="4881902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00232" y="488190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7158" y="557214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643042" y="55948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85786" y="566772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0" name="圆角矩形 319"/>
          <p:cNvSpPr/>
          <p:nvPr/>
        </p:nvSpPr>
        <p:spPr bwMode="auto">
          <a:xfrm>
            <a:off x="6878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85720" y="6009521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ECCG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3794513" y="6009418"/>
            <a:ext cx="74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ECCG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1244600" y="5359405"/>
            <a:ext cx="190500" cy="415925"/>
          </a:xfrm>
          <a:custGeom>
            <a:avLst/>
            <a:gdLst>
              <a:gd name="connsiteX0" fmla="*/ 190500 w 190500"/>
              <a:gd name="connsiteY0" fmla="*/ 0 h 415925"/>
              <a:gd name="connsiteX1" fmla="*/ 0 w 190500"/>
              <a:gd name="connsiteY1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415925">
                <a:moveTo>
                  <a:pt x="190500" y="0"/>
                </a:moveTo>
                <a:lnTo>
                  <a:pt x="0" y="4159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任意多边形 189"/>
          <p:cNvSpPr/>
          <p:nvPr/>
        </p:nvSpPr>
        <p:spPr bwMode="auto">
          <a:xfrm>
            <a:off x="1273175" y="4743455"/>
            <a:ext cx="490008" cy="1047750"/>
          </a:xfrm>
          <a:custGeom>
            <a:avLst/>
            <a:gdLst>
              <a:gd name="connsiteX0" fmla="*/ 482600 w 490008"/>
              <a:gd name="connsiteY0" fmla="*/ 0 h 1047750"/>
              <a:gd name="connsiteX1" fmla="*/ 409575 w 490008"/>
              <a:gd name="connsiteY1" fmla="*/ 527050 h 1047750"/>
              <a:gd name="connsiteX2" fmla="*/ 0 w 490008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008" h="1047750">
                <a:moveTo>
                  <a:pt x="482600" y="0"/>
                </a:moveTo>
                <a:cubicBezTo>
                  <a:pt x="486304" y="176212"/>
                  <a:pt x="490008" y="352425"/>
                  <a:pt x="409575" y="527050"/>
                </a:cubicBezTo>
                <a:cubicBezTo>
                  <a:pt x="329142" y="701675"/>
                  <a:pt x="164571" y="874712"/>
                  <a:pt x="0" y="10477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任意多边形 191"/>
          <p:cNvSpPr/>
          <p:nvPr/>
        </p:nvSpPr>
        <p:spPr bwMode="auto">
          <a:xfrm>
            <a:off x="1539875" y="4733930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任意多边形 192"/>
          <p:cNvSpPr/>
          <p:nvPr/>
        </p:nvSpPr>
        <p:spPr bwMode="auto">
          <a:xfrm>
            <a:off x="1831975" y="4730755"/>
            <a:ext cx="234950" cy="352425"/>
          </a:xfrm>
          <a:custGeom>
            <a:avLst/>
            <a:gdLst>
              <a:gd name="connsiteX0" fmla="*/ 0 w 234950"/>
              <a:gd name="connsiteY0" fmla="*/ 0 h 352425"/>
              <a:gd name="connsiteX1" fmla="*/ 234950 w 234950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50" h="352425">
                <a:moveTo>
                  <a:pt x="0" y="0"/>
                </a:moveTo>
                <a:lnTo>
                  <a:pt x="234950" y="352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任意多边形 193"/>
          <p:cNvSpPr/>
          <p:nvPr/>
        </p:nvSpPr>
        <p:spPr bwMode="auto">
          <a:xfrm>
            <a:off x="1790700" y="4749805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任意多边形 194"/>
          <p:cNvSpPr/>
          <p:nvPr/>
        </p:nvSpPr>
        <p:spPr bwMode="auto">
          <a:xfrm>
            <a:off x="962025" y="5356230"/>
            <a:ext cx="165100" cy="417600"/>
          </a:xfrm>
          <a:custGeom>
            <a:avLst/>
            <a:gdLst>
              <a:gd name="connsiteX0" fmla="*/ 0 w 165100"/>
              <a:gd name="connsiteY0" fmla="*/ 0 h 422275"/>
              <a:gd name="connsiteX1" fmla="*/ 165100 w 165100"/>
              <a:gd name="connsiteY1" fmla="*/ 4222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422275">
                <a:moveTo>
                  <a:pt x="0" y="0"/>
                </a:moveTo>
                <a:lnTo>
                  <a:pt x="165100" y="4222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>
            <a:off x="866775" y="4746630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>
            <a:off x="377825" y="4727580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>
            <a:off x="377825" y="4740280"/>
            <a:ext cx="428625" cy="974725"/>
          </a:xfrm>
          <a:custGeom>
            <a:avLst/>
            <a:gdLst>
              <a:gd name="connsiteX0" fmla="*/ 428625 w 428625"/>
              <a:gd name="connsiteY0" fmla="*/ 0 h 974725"/>
              <a:gd name="connsiteX1" fmla="*/ 0 w 428625"/>
              <a:gd name="connsiteY1" fmla="*/ 974725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974725">
                <a:moveTo>
                  <a:pt x="428625" y="0"/>
                </a:moveTo>
                <a:lnTo>
                  <a:pt x="0" y="974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任意多边形 198"/>
          <p:cNvSpPr/>
          <p:nvPr/>
        </p:nvSpPr>
        <p:spPr bwMode="auto">
          <a:xfrm>
            <a:off x="890588" y="4741074"/>
            <a:ext cx="295275" cy="1014412"/>
          </a:xfrm>
          <a:custGeom>
            <a:avLst/>
            <a:gdLst>
              <a:gd name="connsiteX0" fmla="*/ 0 w 295275"/>
              <a:gd name="connsiteY0" fmla="*/ 0 h 1014412"/>
              <a:gd name="connsiteX1" fmla="*/ 240506 w 295275"/>
              <a:gd name="connsiteY1" fmla="*/ 423862 h 1014412"/>
              <a:gd name="connsiteX2" fmla="*/ 295275 w 295275"/>
              <a:gd name="connsiteY2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14412">
                <a:moveTo>
                  <a:pt x="0" y="0"/>
                </a:moveTo>
                <a:cubicBezTo>
                  <a:pt x="95646" y="127396"/>
                  <a:pt x="191293" y="254793"/>
                  <a:pt x="240506" y="423862"/>
                </a:cubicBezTo>
                <a:cubicBezTo>
                  <a:pt x="289719" y="592931"/>
                  <a:pt x="292497" y="803671"/>
                  <a:pt x="295275" y="10144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Oval 48"/>
          <p:cNvSpPr>
            <a:spLocks noChangeArrowheads="1"/>
          </p:cNvSpPr>
          <p:nvPr/>
        </p:nvSpPr>
        <p:spPr bwMode="auto">
          <a:xfrm>
            <a:off x="5354175" y="564133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1" name="Oval 48"/>
          <p:cNvSpPr>
            <a:spLocks noChangeArrowheads="1"/>
          </p:cNvSpPr>
          <p:nvPr/>
        </p:nvSpPr>
        <p:spPr bwMode="auto">
          <a:xfrm>
            <a:off x="3741567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4,6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2" name="Oval 48"/>
          <p:cNvSpPr>
            <a:spLocks noChangeArrowheads="1"/>
          </p:cNvSpPr>
          <p:nvPr/>
        </p:nvSpPr>
        <p:spPr bwMode="auto">
          <a:xfrm>
            <a:off x="4278015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3" name="Oval 48"/>
          <p:cNvSpPr>
            <a:spLocks noChangeArrowheads="1"/>
          </p:cNvSpPr>
          <p:nvPr/>
        </p:nvSpPr>
        <p:spPr bwMode="auto">
          <a:xfrm>
            <a:off x="3754174" y="5589324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6,9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4" name="Oval 48"/>
          <p:cNvSpPr>
            <a:spLocks noChangeArrowheads="1"/>
          </p:cNvSpPr>
          <p:nvPr/>
        </p:nvSpPr>
        <p:spPr bwMode="auto">
          <a:xfrm>
            <a:off x="4831841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5" name="Oval 48"/>
          <p:cNvSpPr>
            <a:spLocks noChangeArrowheads="1"/>
          </p:cNvSpPr>
          <p:nvPr/>
        </p:nvSpPr>
        <p:spPr bwMode="auto">
          <a:xfrm>
            <a:off x="4541613" y="5641330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6" name="Oval 48"/>
          <p:cNvSpPr>
            <a:spLocks noChangeArrowheads="1"/>
          </p:cNvSpPr>
          <p:nvPr/>
        </p:nvSpPr>
        <p:spPr bwMode="auto">
          <a:xfrm>
            <a:off x="5412365" y="4837422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5,8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07" name="直接连接符 206"/>
          <p:cNvCxnSpPr>
            <a:stCxn id="203" idx="0"/>
            <a:endCxn id="201" idx="4"/>
          </p:cNvCxnSpPr>
          <p:nvPr/>
        </p:nvCxnSpPr>
        <p:spPr bwMode="auto">
          <a:xfrm rot="16200000" flipV="1">
            <a:off x="3659920" y="5351069"/>
            <a:ext cx="463902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8" name="直接连接符 207"/>
          <p:cNvCxnSpPr>
            <a:stCxn id="206" idx="4"/>
            <a:endCxn id="200" idx="0"/>
          </p:cNvCxnSpPr>
          <p:nvPr/>
        </p:nvCxnSpPr>
        <p:spPr bwMode="auto">
          <a:xfrm rot="5400000">
            <a:off x="5269316" y="5354281"/>
            <a:ext cx="515908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9" name="直接连接符 208"/>
          <p:cNvCxnSpPr>
            <a:stCxn id="200" idx="2"/>
            <a:endCxn id="205" idx="6"/>
          </p:cNvCxnSpPr>
          <p:nvPr/>
        </p:nvCxnSpPr>
        <p:spPr bwMode="auto">
          <a:xfrm rot="10800000">
            <a:off x="4829613" y="5785330"/>
            <a:ext cx="524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0" name="直接连接符 209"/>
          <p:cNvCxnSpPr>
            <a:stCxn id="206" idx="2"/>
            <a:endCxn id="204" idx="6"/>
          </p:cNvCxnSpPr>
          <p:nvPr/>
        </p:nvCxnSpPr>
        <p:spPr bwMode="auto">
          <a:xfrm rot="10800000">
            <a:off x="5119841" y="4981422"/>
            <a:ext cx="29252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1" name="直接连接符 210"/>
          <p:cNvCxnSpPr>
            <a:stCxn id="204" idx="2"/>
            <a:endCxn id="202" idx="6"/>
          </p:cNvCxnSpPr>
          <p:nvPr/>
        </p:nvCxnSpPr>
        <p:spPr bwMode="auto">
          <a:xfrm rot="10800000">
            <a:off x="4566015" y="4981422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2" name="直接连接符 211"/>
          <p:cNvCxnSpPr>
            <a:stCxn id="202" idx="2"/>
            <a:endCxn id="201" idx="6"/>
          </p:cNvCxnSpPr>
          <p:nvPr/>
        </p:nvCxnSpPr>
        <p:spPr bwMode="auto">
          <a:xfrm rot="10800000">
            <a:off x="4029567" y="4981422"/>
            <a:ext cx="24844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3" name="TextBox 212"/>
          <p:cNvSpPr txBox="1"/>
          <p:nvPr/>
        </p:nvSpPr>
        <p:spPr>
          <a:xfrm>
            <a:off x="3594589" y="4643446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094282" y="4643446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665786" y="4644899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214942" y="464344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00431" y="5421456"/>
            <a:ext cx="433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143504" y="54534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6248" y="555079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任意多边形 259"/>
          <p:cNvSpPr/>
          <p:nvPr/>
        </p:nvSpPr>
        <p:spPr bwMode="auto">
          <a:xfrm>
            <a:off x="4730750" y="5116518"/>
            <a:ext cx="193675" cy="533400"/>
          </a:xfrm>
          <a:custGeom>
            <a:avLst/>
            <a:gdLst>
              <a:gd name="connsiteX0" fmla="*/ 193675 w 193675"/>
              <a:gd name="connsiteY0" fmla="*/ 0 h 533400"/>
              <a:gd name="connsiteX1" fmla="*/ 0 w 193675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33400">
                <a:moveTo>
                  <a:pt x="193675" y="0"/>
                </a:moveTo>
                <a:lnTo>
                  <a:pt x="0" y="533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任意多边形 260"/>
          <p:cNvSpPr/>
          <p:nvPr/>
        </p:nvSpPr>
        <p:spPr bwMode="auto">
          <a:xfrm>
            <a:off x="4438650" y="5126043"/>
            <a:ext cx="193675" cy="527050"/>
          </a:xfrm>
          <a:custGeom>
            <a:avLst/>
            <a:gdLst>
              <a:gd name="connsiteX0" fmla="*/ 0 w 193675"/>
              <a:gd name="connsiteY0" fmla="*/ 0 h 527050"/>
              <a:gd name="connsiteX1" fmla="*/ 193675 w 193675"/>
              <a:gd name="connsiteY1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27050">
                <a:moveTo>
                  <a:pt x="0" y="0"/>
                </a:moveTo>
                <a:lnTo>
                  <a:pt x="193675" y="527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6937784" y="6080959"/>
            <a:ext cx="74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ECCG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" name="Oval 48"/>
          <p:cNvSpPr>
            <a:spLocks noChangeArrowheads="1"/>
          </p:cNvSpPr>
          <p:nvPr/>
        </p:nvSpPr>
        <p:spPr bwMode="auto">
          <a:xfrm>
            <a:off x="8355966" y="5688626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67" name="Oval 48"/>
          <p:cNvSpPr>
            <a:spLocks noChangeArrowheads="1"/>
          </p:cNvSpPr>
          <p:nvPr/>
        </p:nvSpPr>
        <p:spPr bwMode="auto">
          <a:xfrm>
            <a:off x="6884839" y="4908963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4,6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68" name="Oval 48"/>
          <p:cNvSpPr>
            <a:spLocks noChangeArrowheads="1"/>
          </p:cNvSpPr>
          <p:nvPr/>
        </p:nvSpPr>
        <p:spPr bwMode="auto">
          <a:xfrm>
            <a:off x="7421287" y="4908963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0" name="Oval 48"/>
          <p:cNvSpPr>
            <a:spLocks noChangeArrowheads="1"/>
          </p:cNvSpPr>
          <p:nvPr/>
        </p:nvSpPr>
        <p:spPr bwMode="auto">
          <a:xfrm>
            <a:off x="7975113" y="4908963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77" name="直接连接符 276"/>
          <p:cNvCxnSpPr>
            <a:stCxn id="270" idx="2"/>
            <a:endCxn id="268" idx="6"/>
          </p:cNvCxnSpPr>
          <p:nvPr/>
        </p:nvCxnSpPr>
        <p:spPr bwMode="auto">
          <a:xfrm rot="10800000">
            <a:off x="7709287" y="5052963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78" name="直接连接符 277"/>
          <p:cNvCxnSpPr>
            <a:stCxn id="268" idx="2"/>
            <a:endCxn id="267" idx="6"/>
          </p:cNvCxnSpPr>
          <p:nvPr/>
        </p:nvCxnSpPr>
        <p:spPr bwMode="auto">
          <a:xfrm rot="10800000">
            <a:off x="7172839" y="5052963"/>
            <a:ext cx="24844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79" name="TextBox 278"/>
          <p:cNvSpPr txBox="1"/>
          <p:nvPr/>
        </p:nvSpPr>
        <p:spPr>
          <a:xfrm>
            <a:off x="6737861" y="4714987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237554" y="4714987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809058" y="4716440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8130583" y="5500702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8" name="AutoShape 62"/>
          <p:cNvCxnSpPr>
            <a:cxnSpLocks noChangeShapeType="1"/>
            <a:stCxn id="220" idx="4"/>
            <a:endCxn id="232" idx="0"/>
          </p:cNvCxnSpPr>
          <p:nvPr/>
        </p:nvCxnSpPr>
        <p:spPr bwMode="auto">
          <a:xfrm rot="16200000" flipH="1">
            <a:off x="1244732" y="1600625"/>
            <a:ext cx="994292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263" name="AutoShape 62"/>
          <p:cNvCxnSpPr>
            <a:cxnSpLocks noChangeShapeType="1"/>
            <a:stCxn id="325" idx="4"/>
            <a:endCxn id="337" idx="0"/>
          </p:cNvCxnSpPr>
          <p:nvPr/>
        </p:nvCxnSpPr>
        <p:spPr bwMode="auto">
          <a:xfrm rot="16200000" flipH="1">
            <a:off x="4741610" y="1600625"/>
            <a:ext cx="994292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271" name="AutoShape 62"/>
          <p:cNvCxnSpPr>
            <a:cxnSpLocks noChangeShapeType="1"/>
            <a:stCxn id="388" idx="4"/>
            <a:endCxn id="400" idx="0"/>
          </p:cNvCxnSpPr>
          <p:nvPr/>
        </p:nvCxnSpPr>
        <p:spPr bwMode="auto">
          <a:xfrm rot="16200000" flipH="1">
            <a:off x="7888466" y="1600625"/>
            <a:ext cx="99429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74" name="Oval 48"/>
          <p:cNvSpPr>
            <a:spLocks noChangeArrowheads="1"/>
          </p:cNvSpPr>
          <p:nvPr/>
        </p:nvSpPr>
        <p:spPr bwMode="auto">
          <a:xfrm>
            <a:off x="7713024" y="5688626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1,8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500958" y="5500702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2" name="直接连接符 281"/>
          <p:cNvCxnSpPr>
            <a:stCxn id="274" idx="6"/>
            <a:endCxn id="266" idx="2"/>
          </p:cNvCxnSpPr>
          <p:nvPr/>
        </p:nvCxnSpPr>
        <p:spPr bwMode="auto">
          <a:xfrm>
            <a:off x="8001024" y="5832626"/>
            <a:ext cx="35494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val 48"/>
          <p:cNvSpPr>
            <a:spLocks noChangeArrowheads="1"/>
          </p:cNvSpPr>
          <p:nvPr/>
        </p:nvSpPr>
        <p:spPr bwMode="auto">
          <a:xfrm>
            <a:off x="1217998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66" name="Oval 48"/>
          <p:cNvSpPr>
            <a:spLocks noChangeArrowheads="1"/>
          </p:cNvSpPr>
          <p:nvPr/>
        </p:nvSpPr>
        <p:spPr bwMode="auto">
          <a:xfrm>
            <a:off x="1194187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67" name="AutoShape 62"/>
          <p:cNvCxnSpPr>
            <a:cxnSpLocks noChangeShapeType="1"/>
            <a:stCxn id="265" idx="4"/>
            <a:endCxn id="266" idx="0"/>
          </p:cNvCxnSpPr>
          <p:nvPr/>
        </p:nvCxnSpPr>
        <p:spPr bwMode="auto">
          <a:xfrm rot="5400000">
            <a:off x="1144738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68" name="Oval 48"/>
          <p:cNvSpPr>
            <a:spLocks noChangeArrowheads="1"/>
          </p:cNvSpPr>
          <p:nvPr/>
        </p:nvSpPr>
        <p:spPr bwMode="auto">
          <a:xfrm>
            <a:off x="198000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69" name="Oval 48"/>
          <p:cNvSpPr>
            <a:spLocks noChangeArrowheads="1"/>
          </p:cNvSpPr>
          <p:nvPr/>
        </p:nvSpPr>
        <p:spPr bwMode="auto">
          <a:xfrm>
            <a:off x="1980005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70" name="AutoShape 62"/>
          <p:cNvCxnSpPr>
            <a:cxnSpLocks noChangeShapeType="1"/>
            <a:stCxn id="268" idx="4"/>
            <a:endCxn id="269" idx="0"/>
          </p:cNvCxnSpPr>
          <p:nvPr/>
        </p:nvCxnSpPr>
        <p:spPr bwMode="auto">
          <a:xfrm rot="5400000">
            <a:off x="1983323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71" name="AutoShape 62"/>
          <p:cNvCxnSpPr>
            <a:cxnSpLocks noChangeShapeType="1"/>
            <a:stCxn id="266" idx="4"/>
            <a:endCxn id="272" idx="0"/>
          </p:cNvCxnSpPr>
          <p:nvPr/>
        </p:nvCxnSpPr>
        <p:spPr bwMode="auto">
          <a:xfrm rot="5400000">
            <a:off x="1208616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72" name="Oval 48"/>
          <p:cNvSpPr>
            <a:spLocks noChangeArrowheads="1"/>
          </p:cNvSpPr>
          <p:nvPr/>
        </p:nvSpPr>
        <p:spPr bwMode="auto">
          <a:xfrm>
            <a:off x="1194187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73" name="AutoShape 62"/>
          <p:cNvCxnSpPr>
            <a:cxnSpLocks noChangeShapeType="1"/>
            <a:stCxn id="272" idx="4"/>
            <a:endCxn id="274" idx="0"/>
          </p:cNvCxnSpPr>
          <p:nvPr/>
        </p:nvCxnSpPr>
        <p:spPr bwMode="auto">
          <a:xfrm rot="5400000">
            <a:off x="765957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74" name="Oval 48"/>
          <p:cNvSpPr>
            <a:spLocks noChangeArrowheads="1"/>
          </p:cNvSpPr>
          <p:nvPr/>
        </p:nvSpPr>
        <p:spPr bwMode="auto">
          <a:xfrm>
            <a:off x="455996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75" name="AutoShape 62"/>
          <p:cNvCxnSpPr>
            <a:cxnSpLocks noChangeShapeType="1"/>
            <a:stCxn id="272" idx="4"/>
            <a:endCxn id="276" idx="0"/>
          </p:cNvCxnSpPr>
          <p:nvPr/>
        </p:nvCxnSpPr>
        <p:spPr bwMode="auto">
          <a:xfrm rot="5400000">
            <a:off x="1134655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76" name="Oval 48"/>
          <p:cNvSpPr>
            <a:spLocks noChangeArrowheads="1"/>
          </p:cNvSpPr>
          <p:nvPr/>
        </p:nvSpPr>
        <p:spPr bwMode="auto">
          <a:xfrm>
            <a:off x="1194187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77" name="AutoShape 62"/>
          <p:cNvCxnSpPr>
            <a:cxnSpLocks noChangeShapeType="1"/>
            <a:stCxn id="269" idx="4"/>
            <a:endCxn id="278" idx="0"/>
          </p:cNvCxnSpPr>
          <p:nvPr/>
        </p:nvCxnSpPr>
        <p:spPr bwMode="auto">
          <a:xfrm rot="5400000">
            <a:off x="1943093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78" name="Oval 48"/>
          <p:cNvSpPr>
            <a:spLocks noChangeArrowheads="1"/>
          </p:cNvSpPr>
          <p:nvPr/>
        </p:nvSpPr>
        <p:spPr bwMode="auto">
          <a:xfrm>
            <a:off x="1980005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79" name="AutoShape 62"/>
          <p:cNvCxnSpPr>
            <a:cxnSpLocks noChangeShapeType="1"/>
            <a:stCxn id="276" idx="4"/>
            <a:endCxn id="281" idx="0"/>
          </p:cNvCxnSpPr>
          <p:nvPr/>
        </p:nvCxnSpPr>
        <p:spPr bwMode="auto">
          <a:xfrm rot="16200000" flipH="1">
            <a:off x="1409460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80" name="AutoShape 62"/>
          <p:cNvCxnSpPr>
            <a:cxnSpLocks noChangeShapeType="1"/>
            <a:stCxn id="278" idx="4"/>
            <a:endCxn id="281" idx="0"/>
          </p:cNvCxnSpPr>
          <p:nvPr/>
        </p:nvCxnSpPr>
        <p:spPr bwMode="auto">
          <a:xfrm rot="5400000">
            <a:off x="1790861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81" name="Oval 48"/>
          <p:cNvSpPr>
            <a:spLocks noChangeArrowheads="1"/>
          </p:cNvSpPr>
          <p:nvPr/>
        </p:nvSpPr>
        <p:spPr bwMode="auto">
          <a:xfrm>
            <a:off x="1622815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2" name="Oval 48"/>
          <p:cNvSpPr>
            <a:spLocks noChangeArrowheads="1"/>
          </p:cNvSpPr>
          <p:nvPr/>
        </p:nvSpPr>
        <p:spPr bwMode="auto">
          <a:xfrm>
            <a:off x="456606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83" name="AutoShape 62"/>
          <p:cNvCxnSpPr>
            <a:cxnSpLocks noChangeShapeType="1"/>
            <a:stCxn id="274" idx="4"/>
            <a:endCxn id="282" idx="0"/>
          </p:cNvCxnSpPr>
          <p:nvPr/>
        </p:nvCxnSpPr>
        <p:spPr bwMode="auto">
          <a:xfrm rot="16200000" flipH="1">
            <a:off x="456863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84" name="AutoShape 62"/>
          <p:cNvCxnSpPr>
            <a:cxnSpLocks noChangeShapeType="1"/>
            <a:stCxn id="265" idx="4"/>
            <a:endCxn id="268" idx="0"/>
          </p:cNvCxnSpPr>
          <p:nvPr/>
        </p:nvCxnSpPr>
        <p:spPr bwMode="auto">
          <a:xfrm rot="16200000" flipH="1">
            <a:off x="1537646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85" name="Oval 48"/>
          <p:cNvSpPr>
            <a:spLocks noChangeArrowheads="1"/>
          </p:cNvSpPr>
          <p:nvPr/>
        </p:nvSpPr>
        <p:spPr bwMode="auto">
          <a:xfrm>
            <a:off x="1194187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86" name="AutoShape 62"/>
          <p:cNvCxnSpPr>
            <a:cxnSpLocks noChangeShapeType="1"/>
            <a:stCxn id="282" idx="4"/>
            <a:endCxn id="285" idx="0"/>
          </p:cNvCxnSpPr>
          <p:nvPr/>
        </p:nvCxnSpPr>
        <p:spPr bwMode="auto">
          <a:xfrm rot="16200000" flipH="1">
            <a:off x="823642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87" name="AutoShape 62"/>
          <p:cNvCxnSpPr>
            <a:cxnSpLocks noChangeShapeType="1"/>
            <a:stCxn id="281" idx="4"/>
            <a:endCxn id="285" idx="0"/>
          </p:cNvCxnSpPr>
          <p:nvPr/>
        </p:nvCxnSpPr>
        <p:spPr bwMode="auto">
          <a:xfrm rot="5400000">
            <a:off x="1406747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88" name="AutoShape 62"/>
          <p:cNvCxnSpPr>
            <a:cxnSpLocks noChangeShapeType="1"/>
            <a:stCxn id="269" idx="4"/>
            <a:endCxn id="276" idx="0"/>
          </p:cNvCxnSpPr>
          <p:nvPr/>
        </p:nvCxnSpPr>
        <p:spPr bwMode="auto">
          <a:xfrm rot="5400000">
            <a:off x="1538676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89" name="Oval 48"/>
          <p:cNvSpPr>
            <a:spLocks noChangeArrowheads="1"/>
          </p:cNvSpPr>
          <p:nvPr/>
        </p:nvSpPr>
        <p:spPr bwMode="auto">
          <a:xfrm>
            <a:off x="456606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90" name="AutoShape 62"/>
          <p:cNvCxnSpPr>
            <a:cxnSpLocks noChangeShapeType="1"/>
            <a:stCxn id="265" idx="4"/>
            <a:endCxn id="289" idx="0"/>
          </p:cNvCxnSpPr>
          <p:nvPr/>
        </p:nvCxnSpPr>
        <p:spPr bwMode="auto">
          <a:xfrm rot="5400000">
            <a:off x="748951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291" name="AutoShape 62"/>
          <p:cNvCxnSpPr>
            <a:cxnSpLocks noChangeShapeType="1"/>
            <a:stCxn id="289" idx="4"/>
            <a:endCxn id="274" idx="0"/>
          </p:cNvCxnSpPr>
          <p:nvPr/>
        </p:nvCxnSpPr>
        <p:spPr bwMode="auto">
          <a:xfrm rot="5400000">
            <a:off x="129822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292" name="TextBox 291"/>
          <p:cNvSpPr txBox="1"/>
          <p:nvPr/>
        </p:nvSpPr>
        <p:spPr>
          <a:xfrm>
            <a:off x="107564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775457" y="1634218"/>
            <a:ext cx="553357" cy="276999"/>
          </a:xfrm>
          <a:prstGeom prst="rect">
            <a:avLst/>
          </a:prstGeom>
          <a:noFill/>
          <a:ln w="9525">
            <a:noFill/>
            <a:round/>
            <a:headEnd/>
            <a:tailEnd type="stealth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561275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23006" y="103063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497006" y="105031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937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499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561275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1406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191006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2" name="对象 301"/>
          <p:cNvGraphicFramePr>
            <a:graphicFrameLocks noChangeAspect="1"/>
          </p:cNvGraphicFramePr>
          <p:nvPr/>
        </p:nvGraphicFramePr>
        <p:xfrm>
          <a:off x="289304" y="439740"/>
          <a:ext cx="857256" cy="222738"/>
        </p:xfrm>
        <a:graphic>
          <a:graphicData uri="http://schemas.openxmlformats.org/presentationml/2006/ole">
            <p:oleObj spid="_x0000_s51205" name="公式" r:id="rId3" imgW="1002960" imgH="241200" progId="Equation.3">
              <p:embed/>
            </p:oleObj>
          </a:graphicData>
        </a:graphic>
      </p:graphicFrame>
      <p:sp>
        <p:nvSpPr>
          <p:cNvPr id="303" name="圆角矩形 302"/>
          <p:cNvSpPr/>
          <p:nvPr/>
        </p:nvSpPr>
        <p:spPr bwMode="auto">
          <a:xfrm>
            <a:off x="71438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299012" y="4049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TVG</a:t>
            </a:r>
            <a:endParaRPr lang="zh-CN" altLang="en-US" sz="1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5" name="Oval 48"/>
          <p:cNvSpPr>
            <a:spLocks noChangeArrowheads="1"/>
          </p:cNvSpPr>
          <p:nvPr/>
        </p:nvSpPr>
        <p:spPr bwMode="auto">
          <a:xfrm>
            <a:off x="1911834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6" name="Oval 48"/>
          <p:cNvSpPr>
            <a:spLocks noChangeArrowheads="1"/>
          </p:cNvSpPr>
          <p:nvPr/>
        </p:nvSpPr>
        <p:spPr bwMode="auto">
          <a:xfrm>
            <a:off x="704239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1,4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7" name="Oval 48"/>
          <p:cNvSpPr>
            <a:spLocks noChangeArrowheads="1"/>
          </p:cNvSpPr>
          <p:nvPr/>
        </p:nvSpPr>
        <p:spPr bwMode="auto">
          <a:xfrm>
            <a:off x="1632178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2,5</a:t>
            </a:r>
            <a:endParaRPr kumimoji="0" lang="en-US" altLang="ja-JP" sz="20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8" name="Oval 48"/>
          <p:cNvSpPr>
            <a:spLocks noChangeArrowheads="1"/>
          </p:cNvSpPr>
          <p:nvPr/>
        </p:nvSpPr>
        <p:spPr bwMode="auto">
          <a:xfrm>
            <a:off x="169666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4,6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09" name="Oval 48"/>
          <p:cNvSpPr>
            <a:spLocks noChangeArrowheads="1"/>
          </p:cNvSpPr>
          <p:nvPr/>
        </p:nvSpPr>
        <p:spPr bwMode="auto">
          <a:xfrm>
            <a:off x="777553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10" name="Oval 48"/>
          <p:cNvSpPr>
            <a:spLocks noChangeArrowheads="1"/>
          </p:cNvSpPr>
          <p:nvPr/>
        </p:nvSpPr>
        <p:spPr bwMode="auto">
          <a:xfrm>
            <a:off x="182273" y="570624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6,9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11" name="Oval 48"/>
          <p:cNvSpPr>
            <a:spLocks noChangeArrowheads="1"/>
          </p:cNvSpPr>
          <p:nvPr/>
        </p:nvSpPr>
        <p:spPr bwMode="auto">
          <a:xfrm>
            <a:off x="1331379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5,7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12" name="Oval 48"/>
          <p:cNvSpPr>
            <a:spLocks noChangeArrowheads="1"/>
          </p:cNvSpPr>
          <p:nvPr/>
        </p:nvSpPr>
        <p:spPr bwMode="auto">
          <a:xfrm>
            <a:off x="1041151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8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7,10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13" name="Oval 48"/>
          <p:cNvSpPr>
            <a:spLocks noChangeArrowheads="1"/>
          </p:cNvSpPr>
          <p:nvPr/>
        </p:nvSpPr>
        <p:spPr bwMode="auto">
          <a:xfrm>
            <a:off x="1970024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n-US" altLang="ja-JP" sz="9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5,8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14" name="直接连接符 313"/>
          <p:cNvCxnSpPr>
            <a:stCxn id="310" idx="0"/>
            <a:endCxn id="308" idx="4"/>
          </p:cNvCxnSpPr>
          <p:nvPr/>
        </p:nvCxnSpPr>
        <p:spPr bwMode="auto">
          <a:xfrm rot="16200000" flipV="1">
            <a:off x="148059" y="5528033"/>
            <a:ext cx="343823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5" name="直接连接符 314"/>
          <p:cNvCxnSpPr>
            <a:stCxn id="313" idx="4"/>
            <a:endCxn id="305" idx="0"/>
          </p:cNvCxnSpPr>
          <p:nvPr/>
        </p:nvCxnSpPr>
        <p:spPr bwMode="auto">
          <a:xfrm rot="5400000">
            <a:off x="1887015" y="5531244"/>
            <a:ext cx="395829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6" name="直接连接符 315"/>
          <p:cNvCxnSpPr>
            <a:stCxn id="305" idx="2"/>
            <a:endCxn id="312" idx="6"/>
          </p:cNvCxnSpPr>
          <p:nvPr/>
        </p:nvCxnSpPr>
        <p:spPr bwMode="auto">
          <a:xfrm rot="10800000">
            <a:off x="1329152" y="5902254"/>
            <a:ext cx="58268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7" name="直接连接符 316"/>
          <p:cNvCxnSpPr>
            <a:stCxn id="313" idx="2"/>
            <a:endCxn id="311" idx="6"/>
          </p:cNvCxnSpPr>
          <p:nvPr/>
        </p:nvCxnSpPr>
        <p:spPr bwMode="auto">
          <a:xfrm rot="10800000">
            <a:off x="1619380" y="5218425"/>
            <a:ext cx="35064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8" name="直接连接符 317"/>
          <p:cNvCxnSpPr>
            <a:stCxn id="311" idx="2"/>
            <a:endCxn id="309" idx="6"/>
          </p:cNvCxnSpPr>
          <p:nvPr/>
        </p:nvCxnSpPr>
        <p:spPr bwMode="auto">
          <a:xfrm rot="10800000">
            <a:off x="1065553" y="5218425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21" name="直接连接符 320"/>
          <p:cNvCxnSpPr>
            <a:stCxn id="309" idx="2"/>
            <a:endCxn id="308" idx="6"/>
          </p:cNvCxnSpPr>
          <p:nvPr/>
        </p:nvCxnSpPr>
        <p:spPr bwMode="auto">
          <a:xfrm rot="10800000">
            <a:off x="457667" y="5218425"/>
            <a:ext cx="319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2" name="TextBox 321"/>
          <p:cNvSpPr txBox="1"/>
          <p:nvPr/>
        </p:nvSpPr>
        <p:spPr>
          <a:xfrm>
            <a:off x="428597" y="4366447"/>
            <a:ext cx="3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357290" y="4357694"/>
            <a:ext cx="36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22688" y="4880449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593820" y="5286388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145471" y="4881902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000232" y="488190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357158" y="557214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1643042" y="55948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785786" y="566772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0" name="圆角矩形 369"/>
          <p:cNvSpPr/>
          <p:nvPr/>
        </p:nvSpPr>
        <p:spPr bwMode="auto">
          <a:xfrm>
            <a:off x="6878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285720" y="6009521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ECCG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2" name="任意多边形 371"/>
          <p:cNvSpPr/>
          <p:nvPr/>
        </p:nvSpPr>
        <p:spPr bwMode="auto">
          <a:xfrm>
            <a:off x="1244600" y="5359405"/>
            <a:ext cx="190500" cy="415925"/>
          </a:xfrm>
          <a:custGeom>
            <a:avLst/>
            <a:gdLst>
              <a:gd name="connsiteX0" fmla="*/ 190500 w 190500"/>
              <a:gd name="connsiteY0" fmla="*/ 0 h 415925"/>
              <a:gd name="connsiteX1" fmla="*/ 0 w 190500"/>
              <a:gd name="connsiteY1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415925">
                <a:moveTo>
                  <a:pt x="190500" y="0"/>
                </a:moveTo>
                <a:lnTo>
                  <a:pt x="0" y="4159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3" name="任意多边形 372"/>
          <p:cNvSpPr/>
          <p:nvPr/>
        </p:nvSpPr>
        <p:spPr bwMode="auto">
          <a:xfrm>
            <a:off x="1273175" y="4743455"/>
            <a:ext cx="490008" cy="1047750"/>
          </a:xfrm>
          <a:custGeom>
            <a:avLst/>
            <a:gdLst>
              <a:gd name="connsiteX0" fmla="*/ 482600 w 490008"/>
              <a:gd name="connsiteY0" fmla="*/ 0 h 1047750"/>
              <a:gd name="connsiteX1" fmla="*/ 409575 w 490008"/>
              <a:gd name="connsiteY1" fmla="*/ 527050 h 1047750"/>
              <a:gd name="connsiteX2" fmla="*/ 0 w 490008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008" h="1047750">
                <a:moveTo>
                  <a:pt x="482600" y="0"/>
                </a:moveTo>
                <a:cubicBezTo>
                  <a:pt x="486304" y="176212"/>
                  <a:pt x="490008" y="352425"/>
                  <a:pt x="409575" y="527050"/>
                </a:cubicBezTo>
                <a:cubicBezTo>
                  <a:pt x="329142" y="701675"/>
                  <a:pt x="164571" y="874712"/>
                  <a:pt x="0" y="10477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4" name="任意多边形 373"/>
          <p:cNvSpPr/>
          <p:nvPr/>
        </p:nvSpPr>
        <p:spPr bwMode="auto">
          <a:xfrm>
            <a:off x="1539875" y="4733930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5" name="任意多边形 374"/>
          <p:cNvSpPr/>
          <p:nvPr/>
        </p:nvSpPr>
        <p:spPr bwMode="auto">
          <a:xfrm>
            <a:off x="1831975" y="4730755"/>
            <a:ext cx="234950" cy="352425"/>
          </a:xfrm>
          <a:custGeom>
            <a:avLst/>
            <a:gdLst>
              <a:gd name="connsiteX0" fmla="*/ 0 w 234950"/>
              <a:gd name="connsiteY0" fmla="*/ 0 h 352425"/>
              <a:gd name="connsiteX1" fmla="*/ 234950 w 234950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50" h="352425">
                <a:moveTo>
                  <a:pt x="0" y="0"/>
                </a:moveTo>
                <a:lnTo>
                  <a:pt x="234950" y="352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6" name="任意多边形 375"/>
          <p:cNvSpPr/>
          <p:nvPr/>
        </p:nvSpPr>
        <p:spPr bwMode="auto">
          <a:xfrm>
            <a:off x="1790700" y="4749805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7" name="任意多边形 376"/>
          <p:cNvSpPr/>
          <p:nvPr/>
        </p:nvSpPr>
        <p:spPr bwMode="auto">
          <a:xfrm>
            <a:off x="962025" y="5356230"/>
            <a:ext cx="165100" cy="417600"/>
          </a:xfrm>
          <a:custGeom>
            <a:avLst/>
            <a:gdLst>
              <a:gd name="connsiteX0" fmla="*/ 0 w 165100"/>
              <a:gd name="connsiteY0" fmla="*/ 0 h 422275"/>
              <a:gd name="connsiteX1" fmla="*/ 165100 w 165100"/>
              <a:gd name="connsiteY1" fmla="*/ 4222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422275">
                <a:moveTo>
                  <a:pt x="0" y="0"/>
                </a:moveTo>
                <a:lnTo>
                  <a:pt x="165100" y="4222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" name="任意多边形 377"/>
          <p:cNvSpPr/>
          <p:nvPr/>
        </p:nvSpPr>
        <p:spPr bwMode="auto">
          <a:xfrm>
            <a:off x="866775" y="4746630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9" name="任意多边形 378"/>
          <p:cNvSpPr/>
          <p:nvPr/>
        </p:nvSpPr>
        <p:spPr bwMode="auto">
          <a:xfrm>
            <a:off x="377825" y="4727580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0" name="任意多边形 379"/>
          <p:cNvSpPr/>
          <p:nvPr/>
        </p:nvSpPr>
        <p:spPr bwMode="auto">
          <a:xfrm>
            <a:off x="377825" y="4740280"/>
            <a:ext cx="428625" cy="974725"/>
          </a:xfrm>
          <a:custGeom>
            <a:avLst/>
            <a:gdLst>
              <a:gd name="connsiteX0" fmla="*/ 428625 w 428625"/>
              <a:gd name="connsiteY0" fmla="*/ 0 h 974725"/>
              <a:gd name="connsiteX1" fmla="*/ 0 w 428625"/>
              <a:gd name="connsiteY1" fmla="*/ 974725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974725">
                <a:moveTo>
                  <a:pt x="428625" y="0"/>
                </a:moveTo>
                <a:lnTo>
                  <a:pt x="0" y="974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1" name="任意多边形 380"/>
          <p:cNvSpPr/>
          <p:nvPr/>
        </p:nvSpPr>
        <p:spPr bwMode="auto">
          <a:xfrm>
            <a:off x="890588" y="4741074"/>
            <a:ext cx="295275" cy="1014412"/>
          </a:xfrm>
          <a:custGeom>
            <a:avLst/>
            <a:gdLst>
              <a:gd name="connsiteX0" fmla="*/ 0 w 295275"/>
              <a:gd name="connsiteY0" fmla="*/ 0 h 1014412"/>
              <a:gd name="connsiteX1" fmla="*/ 240506 w 295275"/>
              <a:gd name="connsiteY1" fmla="*/ 423862 h 1014412"/>
              <a:gd name="connsiteX2" fmla="*/ 295275 w 295275"/>
              <a:gd name="connsiteY2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14412">
                <a:moveTo>
                  <a:pt x="0" y="0"/>
                </a:moveTo>
                <a:cubicBezTo>
                  <a:pt x="95646" y="127396"/>
                  <a:pt x="191293" y="254793"/>
                  <a:pt x="240506" y="423862"/>
                </a:cubicBezTo>
                <a:cubicBezTo>
                  <a:pt x="289719" y="592931"/>
                  <a:pt x="292497" y="803671"/>
                  <a:pt x="295275" y="10144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Oval 48"/>
          <p:cNvSpPr>
            <a:spLocks noChangeArrowheads="1"/>
          </p:cNvSpPr>
          <p:nvPr/>
        </p:nvSpPr>
        <p:spPr bwMode="auto">
          <a:xfrm>
            <a:off x="5691197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9" name="Oval 48"/>
          <p:cNvSpPr>
            <a:spLocks noChangeArrowheads="1"/>
          </p:cNvSpPr>
          <p:nvPr/>
        </p:nvSpPr>
        <p:spPr bwMode="auto">
          <a:xfrm>
            <a:off x="4929190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80" name="AutoShape 62"/>
          <p:cNvCxnSpPr>
            <a:cxnSpLocks noChangeShapeType="1"/>
            <a:stCxn id="79" idx="4"/>
            <a:endCxn id="81" idx="0"/>
          </p:cNvCxnSpPr>
          <p:nvPr/>
        </p:nvCxnSpPr>
        <p:spPr bwMode="auto">
          <a:xfrm rot="5400000">
            <a:off x="4547394" y="1820851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81" name="Oval 48"/>
          <p:cNvSpPr>
            <a:spLocks noChangeArrowheads="1"/>
          </p:cNvSpPr>
          <p:nvPr/>
        </p:nvSpPr>
        <p:spPr bwMode="auto">
          <a:xfrm>
            <a:off x="4333875" y="235743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82" name="AutoShape 62"/>
          <p:cNvCxnSpPr>
            <a:cxnSpLocks noChangeShapeType="1"/>
            <a:stCxn id="79" idx="4"/>
            <a:endCxn id="83" idx="0"/>
          </p:cNvCxnSpPr>
          <p:nvPr/>
        </p:nvCxnSpPr>
        <p:spPr bwMode="auto">
          <a:xfrm rot="16200000" flipH="1">
            <a:off x="4975624" y="1987934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83" name="Oval 48"/>
          <p:cNvSpPr>
            <a:spLocks noChangeArrowheads="1"/>
          </p:cNvSpPr>
          <p:nvPr/>
        </p:nvSpPr>
        <p:spPr bwMode="auto">
          <a:xfrm>
            <a:off x="5191131" y="23582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84" name="AutoShape 62"/>
          <p:cNvCxnSpPr>
            <a:cxnSpLocks noChangeShapeType="1"/>
            <a:stCxn id="78" idx="4"/>
            <a:endCxn id="83" idx="0"/>
          </p:cNvCxnSpPr>
          <p:nvPr/>
        </p:nvCxnSpPr>
        <p:spPr bwMode="auto">
          <a:xfrm rot="5400000">
            <a:off x="5356628" y="1868872"/>
            <a:ext cx="478637" cy="5000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85" name="Oval 48"/>
          <p:cNvSpPr>
            <a:spLocks noChangeArrowheads="1"/>
          </p:cNvSpPr>
          <p:nvPr/>
        </p:nvSpPr>
        <p:spPr bwMode="auto">
          <a:xfrm>
            <a:off x="4238621" y="154938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86" name="AutoShape 62"/>
          <p:cNvCxnSpPr>
            <a:cxnSpLocks noChangeShapeType="1"/>
            <a:stCxn id="85" idx="4"/>
            <a:endCxn id="81" idx="0"/>
          </p:cNvCxnSpPr>
          <p:nvPr/>
        </p:nvCxnSpPr>
        <p:spPr bwMode="auto">
          <a:xfrm rot="16200000" flipH="1">
            <a:off x="4190997" y="2059770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8" name="直接连接符 87"/>
          <p:cNvCxnSpPr>
            <a:stCxn id="79" idx="6"/>
            <a:endCxn id="78" idx="2"/>
          </p:cNvCxnSpPr>
          <p:nvPr/>
        </p:nvCxnSpPr>
        <p:spPr bwMode="auto">
          <a:xfrm>
            <a:off x="5238753" y="1725600"/>
            <a:ext cx="45244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4905379" y="383461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1" name="AutoShape 62"/>
          <p:cNvCxnSpPr>
            <a:cxnSpLocks noChangeShapeType="1"/>
            <a:stCxn id="90" idx="4"/>
            <a:endCxn id="92" idx="0"/>
          </p:cNvCxnSpPr>
          <p:nvPr/>
        </p:nvCxnSpPr>
        <p:spPr bwMode="auto">
          <a:xfrm rot="5400000">
            <a:off x="4523583" y="4083850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4310064" y="46204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3" name="AutoShape 62"/>
          <p:cNvCxnSpPr>
            <a:cxnSpLocks noChangeShapeType="1"/>
            <a:stCxn id="90" idx="4"/>
            <a:endCxn id="94" idx="0"/>
          </p:cNvCxnSpPr>
          <p:nvPr/>
        </p:nvCxnSpPr>
        <p:spPr bwMode="auto">
          <a:xfrm rot="16200000" flipH="1">
            <a:off x="4856562" y="4346185"/>
            <a:ext cx="47863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4976817" y="46212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4214810" y="381238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7" name="AutoShape 62"/>
          <p:cNvCxnSpPr>
            <a:cxnSpLocks noChangeShapeType="1"/>
            <a:stCxn id="96" idx="4"/>
            <a:endCxn id="92" idx="0"/>
          </p:cNvCxnSpPr>
          <p:nvPr/>
        </p:nvCxnSpPr>
        <p:spPr bwMode="auto">
          <a:xfrm rot="16200000" flipH="1">
            <a:off x="4167186" y="4322769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703365" y="31924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6941358" y="31924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2" name="AutoShape 62"/>
          <p:cNvCxnSpPr>
            <a:cxnSpLocks noChangeShapeType="1"/>
            <a:stCxn id="101" idx="4"/>
            <a:endCxn id="103" idx="0"/>
          </p:cNvCxnSpPr>
          <p:nvPr/>
        </p:nvCxnSpPr>
        <p:spPr bwMode="auto">
          <a:xfrm rot="5400000">
            <a:off x="6559562" y="3441703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6346043" y="397828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4" name="AutoShape 62"/>
          <p:cNvCxnSpPr>
            <a:cxnSpLocks noChangeShapeType="1"/>
            <a:stCxn id="101" idx="4"/>
            <a:endCxn id="105" idx="0"/>
          </p:cNvCxnSpPr>
          <p:nvPr/>
        </p:nvCxnSpPr>
        <p:spPr bwMode="auto">
          <a:xfrm rot="16200000" flipH="1">
            <a:off x="6987792" y="3608786"/>
            <a:ext cx="478637" cy="2619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7203299" y="39790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6" name="AutoShape 62"/>
          <p:cNvCxnSpPr>
            <a:cxnSpLocks noChangeShapeType="1"/>
            <a:stCxn id="100" idx="4"/>
            <a:endCxn id="105" idx="0"/>
          </p:cNvCxnSpPr>
          <p:nvPr/>
        </p:nvCxnSpPr>
        <p:spPr bwMode="auto">
          <a:xfrm rot="5400000">
            <a:off x="7368796" y="3489724"/>
            <a:ext cx="478637" cy="50006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07" name="Oval 48"/>
          <p:cNvSpPr>
            <a:spLocks noChangeArrowheads="1"/>
          </p:cNvSpPr>
          <p:nvPr/>
        </p:nvSpPr>
        <p:spPr bwMode="auto">
          <a:xfrm>
            <a:off x="6250789" y="31702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8" name="AutoShape 62"/>
          <p:cNvCxnSpPr>
            <a:cxnSpLocks noChangeShapeType="1"/>
            <a:stCxn id="107" idx="4"/>
            <a:endCxn id="103" idx="0"/>
          </p:cNvCxnSpPr>
          <p:nvPr/>
        </p:nvCxnSpPr>
        <p:spPr bwMode="auto">
          <a:xfrm rot="16200000" flipH="1">
            <a:off x="6203165" y="3680622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09" name="直接连接符 108"/>
          <p:cNvCxnSpPr>
            <a:stCxn id="101" idx="6"/>
            <a:endCxn id="100" idx="2"/>
          </p:cNvCxnSpPr>
          <p:nvPr/>
        </p:nvCxnSpPr>
        <p:spPr bwMode="auto">
          <a:xfrm>
            <a:off x="7250921" y="3346452"/>
            <a:ext cx="452444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10" name="TextBox 109"/>
          <p:cNvSpPr txBox="1"/>
          <p:nvPr/>
        </p:nvSpPr>
        <p:spPr>
          <a:xfrm>
            <a:off x="6996862" y="36210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572396" y="36433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358082" y="30718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7855765" y="50490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4" name="Oval 48"/>
          <p:cNvSpPr>
            <a:spLocks noChangeArrowheads="1"/>
          </p:cNvSpPr>
          <p:nvPr/>
        </p:nvSpPr>
        <p:spPr bwMode="auto">
          <a:xfrm>
            <a:off x="7093758" y="50490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7" name="AutoShape 62"/>
          <p:cNvCxnSpPr>
            <a:cxnSpLocks noChangeShapeType="1"/>
            <a:stCxn id="114" idx="4"/>
            <a:endCxn id="118" idx="0"/>
          </p:cNvCxnSpPr>
          <p:nvPr/>
        </p:nvCxnSpPr>
        <p:spPr bwMode="auto">
          <a:xfrm rot="16200000" flipH="1">
            <a:off x="7140192" y="5465379"/>
            <a:ext cx="478637" cy="2619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18" name="Oval 48"/>
          <p:cNvSpPr>
            <a:spLocks noChangeArrowheads="1"/>
          </p:cNvSpPr>
          <p:nvPr/>
        </p:nvSpPr>
        <p:spPr bwMode="auto">
          <a:xfrm>
            <a:off x="7355699" y="58356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9" name="AutoShape 62"/>
          <p:cNvCxnSpPr>
            <a:cxnSpLocks noChangeShapeType="1"/>
            <a:stCxn id="113" idx="4"/>
            <a:endCxn id="118" idx="0"/>
          </p:cNvCxnSpPr>
          <p:nvPr/>
        </p:nvCxnSpPr>
        <p:spPr bwMode="auto">
          <a:xfrm rot="5400000">
            <a:off x="7521196" y="5346317"/>
            <a:ext cx="478637" cy="50006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2" name="直接连接符 121"/>
          <p:cNvCxnSpPr>
            <a:stCxn id="114" idx="6"/>
            <a:endCxn id="113" idx="2"/>
          </p:cNvCxnSpPr>
          <p:nvPr/>
        </p:nvCxnSpPr>
        <p:spPr bwMode="auto">
          <a:xfrm>
            <a:off x="7403321" y="5203045"/>
            <a:ext cx="452444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23" name="TextBox 122"/>
          <p:cNvSpPr txBox="1"/>
          <p:nvPr/>
        </p:nvSpPr>
        <p:spPr>
          <a:xfrm>
            <a:off x="7149262" y="54776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24796" y="54999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10482" y="49284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Oval 48"/>
          <p:cNvSpPr>
            <a:spLocks noChangeArrowheads="1"/>
          </p:cNvSpPr>
          <p:nvPr/>
        </p:nvSpPr>
        <p:spPr bwMode="auto">
          <a:xfrm>
            <a:off x="7834337" y="9286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7" name="Oval 48"/>
          <p:cNvSpPr>
            <a:spLocks noChangeArrowheads="1"/>
          </p:cNvSpPr>
          <p:nvPr/>
        </p:nvSpPr>
        <p:spPr bwMode="auto">
          <a:xfrm>
            <a:off x="7072330" y="9286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28" name="AutoShape 62"/>
          <p:cNvCxnSpPr>
            <a:cxnSpLocks noChangeShapeType="1"/>
            <a:stCxn id="127" idx="4"/>
            <a:endCxn id="129" idx="0"/>
          </p:cNvCxnSpPr>
          <p:nvPr/>
        </p:nvCxnSpPr>
        <p:spPr bwMode="auto">
          <a:xfrm rot="16200000" flipH="1">
            <a:off x="7118764" y="1344992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29" name="Oval 48"/>
          <p:cNvSpPr>
            <a:spLocks noChangeArrowheads="1"/>
          </p:cNvSpPr>
          <p:nvPr/>
        </p:nvSpPr>
        <p:spPr bwMode="auto">
          <a:xfrm>
            <a:off x="7334271" y="171528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30" name="AutoShape 62"/>
          <p:cNvCxnSpPr>
            <a:cxnSpLocks noChangeShapeType="1"/>
            <a:stCxn id="126" idx="4"/>
            <a:endCxn id="129" idx="0"/>
          </p:cNvCxnSpPr>
          <p:nvPr/>
        </p:nvCxnSpPr>
        <p:spPr bwMode="auto">
          <a:xfrm rot="5400000">
            <a:off x="7499768" y="1225930"/>
            <a:ext cx="478637" cy="5000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1" name="直接连接符 130"/>
          <p:cNvCxnSpPr>
            <a:stCxn id="127" idx="6"/>
            <a:endCxn id="126" idx="2"/>
          </p:cNvCxnSpPr>
          <p:nvPr/>
        </p:nvCxnSpPr>
        <p:spPr bwMode="auto">
          <a:xfrm>
            <a:off x="7381893" y="1082658"/>
            <a:ext cx="45244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595684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833677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" name="AutoShape 62"/>
          <p:cNvCxnSpPr>
            <a:cxnSpLocks noChangeShapeType="1"/>
            <a:stCxn id="5" idx="4"/>
            <a:endCxn id="7" idx="0"/>
          </p:cNvCxnSpPr>
          <p:nvPr/>
        </p:nvCxnSpPr>
        <p:spPr bwMode="auto">
          <a:xfrm rot="5400000">
            <a:off x="2451881" y="1820851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2238362" y="235743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8" name="AutoShape 62"/>
          <p:cNvCxnSpPr>
            <a:cxnSpLocks noChangeShapeType="1"/>
            <a:stCxn id="5" idx="4"/>
            <a:endCxn id="9" idx="0"/>
          </p:cNvCxnSpPr>
          <p:nvPr/>
        </p:nvCxnSpPr>
        <p:spPr bwMode="auto">
          <a:xfrm rot="16200000" flipH="1">
            <a:off x="2880111" y="1987934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3095618" y="23582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" name="AutoShape 62"/>
          <p:cNvCxnSpPr>
            <a:cxnSpLocks noChangeShapeType="1"/>
            <a:stCxn id="4" idx="4"/>
            <a:endCxn id="9" idx="0"/>
          </p:cNvCxnSpPr>
          <p:nvPr/>
        </p:nvCxnSpPr>
        <p:spPr bwMode="auto">
          <a:xfrm rot="5400000">
            <a:off x="3261115" y="1868872"/>
            <a:ext cx="478637" cy="5000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2143108" y="154938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7" idx="0"/>
          </p:cNvCxnSpPr>
          <p:nvPr/>
        </p:nvCxnSpPr>
        <p:spPr bwMode="auto">
          <a:xfrm rot="16200000" flipH="1">
            <a:off x="2095484" y="2059770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" name="直接连接符 12"/>
          <p:cNvCxnSpPr>
            <a:stCxn id="5" idx="6"/>
            <a:endCxn id="4" idx="2"/>
          </p:cNvCxnSpPr>
          <p:nvPr/>
        </p:nvCxnSpPr>
        <p:spPr bwMode="auto">
          <a:xfrm>
            <a:off x="3143240" y="1725600"/>
            <a:ext cx="45244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143372" y="1316020"/>
          <a:ext cx="1034620" cy="332557"/>
        </p:xfrm>
        <a:graphic>
          <a:graphicData uri="http://schemas.openxmlformats.org/presentationml/2006/ole">
            <p:oleObj spid="_x0000_s81922" name="Equation" r:id="rId3" imgW="711000" imgH="228600" progId="">
              <p:embed/>
            </p:oleObj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143373" y="1673210"/>
          <a:ext cx="1330226" cy="332557"/>
        </p:xfrm>
        <a:graphic>
          <a:graphicData uri="http://schemas.openxmlformats.org/presentationml/2006/ole">
            <p:oleObj spid="_x0000_s81923" name="Equation" r:id="rId4" imgW="914400" imgH="228600" progId="">
              <p:embed/>
            </p:oleObj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143372" y="1983596"/>
          <a:ext cx="794441" cy="332556"/>
        </p:xfrm>
        <a:graphic>
          <a:graphicData uri="http://schemas.openxmlformats.org/presentationml/2006/ole">
            <p:oleObj spid="_x0000_s81924" name="Equation" r:id="rId5" imgW="545760" imgH="228600" progId="">
              <p:embed/>
            </p:oleObj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143372" y="2316152"/>
          <a:ext cx="1071571" cy="332557"/>
        </p:xfrm>
        <a:graphic>
          <a:graphicData uri="http://schemas.openxmlformats.org/presentationml/2006/ole">
            <p:oleObj spid="_x0000_s81925" name="Equation" r:id="rId6" imgW="736560" imgH="228600" progId="">
              <p:embed/>
            </p:oleObj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4143375" y="2668585"/>
          <a:ext cx="1127125" cy="331787"/>
        </p:xfrm>
        <a:graphic>
          <a:graphicData uri="http://schemas.openxmlformats.org/presentationml/2006/ole">
            <p:oleObj spid="_x0000_s81926" name="Equation" r:id="rId7" imgW="774360" imgH="228600" progId="">
              <p:embed/>
            </p:oleObj>
          </a:graphicData>
        </a:graphic>
      </p:graphicFrame>
      <p:sp>
        <p:nvSpPr>
          <p:cNvPr id="20" name="圆角矩形 19"/>
          <p:cNvSpPr/>
          <p:nvPr/>
        </p:nvSpPr>
        <p:spPr bwMode="auto">
          <a:xfrm>
            <a:off x="2000232" y="1357298"/>
            <a:ext cx="200026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0999" y="27233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VCG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val 48"/>
          <p:cNvSpPr>
            <a:spLocks noChangeArrowheads="1"/>
          </p:cNvSpPr>
          <p:nvPr/>
        </p:nvSpPr>
        <p:spPr bwMode="auto">
          <a:xfrm>
            <a:off x="2905115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2143108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6" name="AutoShape 62"/>
          <p:cNvCxnSpPr>
            <a:cxnSpLocks noChangeShapeType="1"/>
            <a:stCxn id="23" idx="4"/>
            <a:endCxn id="27" idx="0"/>
          </p:cNvCxnSpPr>
          <p:nvPr/>
        </p:nvCxnSpPr>
        <p:spPr bwMode="auto">
          <a:xfrm rot="16200000" flipH="1">
            <a:off x="2189542" y="4416826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7" name="Oval 48"/>
          <p:cNvSpPr>
            <a:spLocks noChangeArrowheads="1"/>
          </p:cNvSpPr>
          <p:nvPr/>
        </p:nvSpPr>
        <p:spPr bwMode="auto">
          <a:xfrm>
            <a:off x="2405049" y="47871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8" name="AutoShape 62"/>
          <p:cNvCxnSpPr>
            <a:cxnSpLocks noChangeShapeType="1"/>
            <a:stCxn id="22" idx="4"/>
            <a:endCxn id="27" idx="0"/>
          </p:cNvCxnSpPr>
          <p:nvPr/>
        </p:nvCxnSpPr>
        <p:spPr bwMode="auto">
          <a:xfrm rot="5400000">
            <a:off x="2570546" y="4297764"/>
            <a:ext cx="478637" cy="5000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1" name="直接连接符 30"/>
          <p:cNvCxnSpPr>
            <a:stCxn id="23" idx="6"/>
            <a:endCxn id="22" idx="2"/>
          </p:cNvCxnSpPr>
          <p:nvPr/>
        </p:nvCxnSpPr>
        <p:spPr bwMode="auto">
          <a:xfrm>
            <a:off x="2452671" y="4154492"/>
            <a:ext cx="45244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2" name="圆角矩形 31"/>
          <p:cNvSpPr/>
          <p:nvPr/>
        </p:nvSpPr>
        <p:spPr bwMode="auto">
          <a:xfrm>
            <a:off x="1928794" y="3786190"/>
            <a:ext cx="1500198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9561" y="515226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 smtClean="0">
                <a:latin typeface="Times New Roman" pitchFamily="18" charset="0"/>
                <a:cs typeface="Times New Roman" pitchFamily="18" charset="0"/>
              </a:rPr>
              <a:t>VCG</a:t>
            </a:r>
            <a:r>
              <a:rPr lang="en-US" altLang="zh-CN" sz="1200" i="1" baseline="30000" dirty="0" err="1" smtClean="0">
                <a:latin typeface="Times New Roman" pitchFamily="18" charset="0"/>
                <a:cs typeface="Times New Roman" pitchFamily="18" charset="0"/>
              </a:rPr>
              <a:t>dsp</a:t>
            </a:r>
            <a:endParaRPr lang="zh-CN" altLang="en-US" sz="1400" i="1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48"/>
          <p:cNvSpPr>
            <a:spLocks noChangeArrowheads="1"/>
          </p:cNvSpPr>
          <p:nvPr/>
        </p:nvSpPr>
        <p:spPr bwMode="auto">
          <a:xfrm>
            <a:off x="7234876" y="52141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cl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6568123" y="51919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cl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89" name="AutoShape 62"/>
          <p:cNvCxnSpPr>
            <a:cxnSpLocks noChangeShapeType="1"/>
            <a:stCxn id="88" idx="4"/>
            <a:endCxn id="90" idx="0"/>
          </p:cNvCxnSpPr>
          <p:nvPr/>
        </p:nvCxnSpPr>
        <p:spPr bwMode="auto">
          <a:xfrm rot="5400000">
            <a:off x="6186327" y="5441196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5972808" y="59777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cl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1" name="AutoShape 62"/>
          <p:cNvCxnSpPr>
            <a:cxnSpLocks noChangeShapeType="1"/>
            <a:stCxn id="88" idx="4"/>
            <a:endCxn id="92" idx="0"/>
          </p:cNvCxnSpPr>
          <p:nvPr/>
        </p:nvCxnSpPr>
        <p:spPr bwMode="auto">
          <a:xfrm rot="16200000" flipH="1">
            <a:off x="6519306" y="5703531"/>
            <a:ext cx="47863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639561" y="59785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cl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3" name="AutoShape 62"/>
          <p:cNvCxnSpPr>
            <a:cxnSpLocks noChangeShapeType="1"/>
            <a:stCxn id="87" idx="4"/>
            <a:endCxn id="92" idx="0"/>
          </p:cNvCxnSpPr>
          <p:nvPr/>
        </p:nvCxnSpPr>
        <p:spPr bwMode="auto">
          <a:xfrm rot="5400000">
            <a:off x="6863794" y="5452705"/>
            <a:ext cx="456414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5877554" y="51697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cl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5" name="AutoShape 62"/>
          <p:cNvCxnSpPr>
            <a:cxnSpLocks noChangeShapeType="1"/>
            <a:stCxn id="94" idx="4"/>
            <a:endCxn id="90" idx="0"/>
          </p:cNvCxnSpPr>
          <p:nvPr/>
        </p:nvCxnSpPr>
        <p:spPr bwMode="auto">
          <a:xfrm rot="16200000" flipH="1">
            <a:off x="5829930" y="5680115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6595518" y="5799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571707" y="13609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8" name="AutoShape 62"/>
          <p:cNvCxnSpPr>
            <a:cxnSpLocks noChangeShapeType="1"/>
            <a:stCxn id="96" idx="4"/>
            <a:endCxn id="97" idx="0"/>
          </p:cNvCxnSpPr>
          <p:nvPr/>
        </p:nvCxnSpPr>
        <p:spPr bwMode="auto">
          <a:xfrm rot="5400000">
            <a:off x="6501863" y="1112506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7357525" y="13609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357525" y="203486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1" name="AutoShape 62"/>
          <p:cNvCxnSpPr>
            <a:cxnSpLocks noChangeShapeType="1"/>
            <a:stCxn id="99" idx="4"/>
            <a:endCxn id="100" idx="0"/>
          </p:cNvCxnSpPr>
          <p:nvPr/>
        </p:nvCxnSpPr>
        <p:spPr bwMode="auto">
          <a:xfrm rot="5400000">
            <a:off x="7329336" y="1851890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102" name="AutoShape 62"/>
          <p:cNvCxnSpPr>
            <a:cxnSpLocks noChangeShapeType="1"/>
            <a:stCxn id="97" idx="4"/>
            <a:endCxn id="103" idx="0"/>
          </p:cNvCxnSpPr>
          <p:nvPr/>
        </p:nvCxnSpPr>
        <p:spPr bwMode="auto">
          <a:xfrm rot="5400000">
            <a:off x="6554629" y="1840779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6571707" y="201263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4" name="AutoShape 62"/>
          <p:cNvCxnSpPr>
            <a:cxnSpLocks noChangeShapeType="1"/>
            <a:stCxn id="103" idx="4"/>
            <a:endCxn id="105" idx="0"/>
          </p:cNvCxnSpPr>
          <p:nvPr/>
        </p:nvCxnSpPr>
        <p:spPr bwMode="auto">
          <a:xfrm rot="5400000">
            <a:off x="6131969" y="2176944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5833516" y="277146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6" name="AutoShape 62"/>
          <p:cNvCxnSpPr>
            <a:cxnSpLocks noChangeShapeType="1"/>
            <a:stCxn id="103" idx="4"/>
            <a:endCxn id="107" idx="0"/>
          </p:cNvCxnSpPr>
          <p:nvPr/>
        </p:nvCxnSpPr>
        <p:spPr bwMode="auto">
          <a:xfrm rot="5400000">
            <a:off x="6500667" y="2546436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7" name="Oval 48"/>
          <p:cNvSpPr>
            <a:spLocks noChangeArrowheads="1"/>
          </p:cNvSpPr>
          <p:nvPr/>
        </p:nvSpPr>
        <p:spPr bwMode="auto">
          <a:xfrm>
            <a:off x="6571707" y="277225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8" name="AutoShape 62"/>
          <p:cNvCxnSpPr>
            <a:cxnSpLocks noChangeShapeType="1"/>
            <a:stCxn id="100" idx="4"/>
            <a:endCxn id="109" idx="0"/>
          </p:cNvCxnSpPr>
          <p:nvPr/>
        </p:nvCxnSpPr>
        <p:spPr bwMode="auto">
          <a:xfrm rot="5400000">
            <a:off x="7309105" y="2546039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7357525" y="274924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0" name="AutoShape 62"/>
          <p:cNvCxnSpPr>
            <a:cxnSpLocks noChangeShapeType="1"/>
            <a:stCxn id="107" idx="4"/>
            <a:endCxn id="112" idx="0"/>
          </p:cNvCxnSpPr>
          <p:nvPr/>
        </p:nvCxnSpPr>
        <p:spPr bwMode="auto">
          <a:xfrm rot="16200000" flipH="1">
            <a:off x="6755473" y="3051250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111" name="AutoShape 62"/>
          <p:cNvCxnSpPr>
            <a:cxnSpLocks noChangeShapeType="1"/>
            <a:stCxn id="109" idx="4"/>
            <a:endCxn id="112" idx="0"/>
          </p:cNvCxnSpPr>
          <p:nvPr/>
        </p:nvCxnSpPr>
        <p:spPr bwMode="auto">
          <a:xfrm rot="5400000">
            <a:off x="7136874" y="3075460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12" name="Oval 48"/>
          <p:cNvSpPr>
            <a:spLocks noChangeArrowheads="1"/>
          </p:cNvSpPr>
          <p:nvPr/>
        </p:nvSpPr>
        <p:spPr bwMode="auto">
          <a:xfrm>
            <a:off x="7000335" y="34508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5834126" y="34508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4" name="AutoShape 62"/>
          <p:cNvCxnSpPr>
            <a:cxnSpLocks noChangeShapeType="1"/>
            <a:stCxn id="105" idx="4"/>
            <a:endCxn id="113" idx="0"/>
          </p:cNvCxnSpPr>
          <p:nvPr/>
        </p:nvCxnSpPr>
        <p:spPr bwMode="auto">
          <a:xfrm rot="16200000" flipH="1">
            <a:off x="5802876" y="3264862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stealth" w="med" len="med"/>
          </a:ln>
        </p:spPr>
      </p:cxnSp>
      <p:cxnSp>
        <p:nvCxnSpPr>
          <p:cNvPr id="115" name="AutoShape 62"/>
          <p:cNvCxnSpPr>
            <a:cxnSpLocks noChangeShapeType="1"/>
            <a:stCxn id="96" idx="4"/>
            <a:endCxn id="99" idx="0"/>
          </p:cNvCxnSpPr>
          <p:nvPr/>
        </p:nvCxnSpPr>
        <p:spPr bwMode="auto">
          <a:xfrm rot="16200000" flipH="1">
            <a:off x="6894771" y="743407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16" name="Oval 48"/>
          <p:cNvSpPr>
            <a:spLocks noChangeArrowheads="1"/>
          </p:cNvSpPr>
          <p:nvPr/>
        </p:nvSpPr>
        <p:spPr bwMode="auto">
          <a:xfrm>
            <a:off x="6571707" y="42010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7" name="AutoShape 62"/>
          <p:cNvCxnSpPr>
            <a:cxnSpLocks noChangeShapeType="1"/>
            <a:stCxn id="113" idx="4"/>
            <a:endCxn id="116" idx="0"/>
          </p:cNvCxnSpPr>
          <p:nvPr/>
        </p:nvCxnSpPr>
        <p:spPr bwMode="auto">
          <a:xfrm rot="16200000" flipH="1">
            <a:off x="6136623" y="3611153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18" name="AutoShape 62"/>
          <p:cNvCxnSpPr>
            <a:cxnSpLocks noChangeShapeType="1"/>
            <a:stCxn id="112" idx="4"/>
            <a:endCxn id="116" idx="0"/>
          </p:cNvCxnSpPr>
          <p:nvPr/>
        </p:nvCxnSpPr>
        <p:spPr bwMode="auto">
          <a:xfrm rot="5400000">
            <a:off x="6719728" y="3765630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19" name="AutoShape 62"/>
          <p:cNvCxnSpPr>
            <a:cxnSpLocks noChangeShapeType="1"/>
            <a:stCxn id="100" idx="4"/>
            <a:endCxn id="107" idx="0"/>
          </p:cNvCxnSpPr>
          <p:nvPr/>
        </p:nvCxnSpPr>
        <p:spPr bwMode="auto">
          <a:xfrm rot="5400000">
            <a:off x="6904687" y="2164639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20" name="Oval 48"/>
          <p:cNvSpPr>
            <a:spLocks noChangeArrowheads="1"/>
          </p:cNvSpPr>
          <p:nvPr/>
        </p:nvSpPr>
        <p:spPr bwMode="auto">
          <a:xfrm>
            <a:off x="5834126" y="14149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21" name="AutoShape 62"/>
          <p:cNvCxnSpPr>
            <a:cxnSpLocks noChangeShapeType="1"/>
            <a:stCxn id="96" idx="4"/>
            <a:endCxn id="120" idx="0"/>
          </p:cNvCxnSpPr>
          <p:nvPr/>
        </p:nvCxnSpPr>
        <p:spPr bwMode="auto">
          <a:xfrm rot="5400000">
            <a:off x="6106075" y="770712"/>
            <a:ext cx="527058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22" name="AutoShape 62"/>
          <p:cNvCxnSpPr>
            <a:cxnSpLocks noChangeShapeType="1"/>
            <a:stCxn id="120" idx="4"/>
            <a:endCxn id="105" idx="0"/>
          </p:cNvCxnSpPr>
          <p:nvPr/>
        </p:nvCxnSpPr>
        <p:spPr bwMode="auto">
          <a:xfrm rot="5400000">
            <a:off x="5464327" y="2246883"/>
            <a:ext cx="1048553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23" name="TextBox 122"/>
          <p:cNvSpPr txBox="1"/>
          <p:nvPr/>
        </p:nvSpPr>
        <p:spPr>
          <a:xfrm>
            <a:off x="5485084" y="123159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0/1/0</a:t>
            </a:r>
            <a:endParaRPr lang="zh-CN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199464" y="186976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1/2/0</a:t>
            </a:r>
            <a:endParaRPr lang="zh-CN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938795" y="186101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1/2/0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199464" y="121442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0/1/0</a:t>
            </a:r>
            <a:endParaRPr lang="zh-CN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910260" y="122284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0/1/0</a:t>
            </a:r>
            <a:endParaRPr lang="zh-CN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166890" y="258892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3/4/0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452510" y="258892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3/4/0</a:t>
            </a:r>
            <a:endParaRPr lang="zh-CN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938795" y="258556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2/3/0</a:t>
            </a:r>
            <a:endParaRPr lang="zh-CN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448926" y="325516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4/5/0</a:t>
            </a:r>
            <a:endParaRPr lang="zh-CN" alt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568526" y="3285795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4/5/0</a:t>
            </a:r>
            <a:endParaRPr lang="zh-CN" altLang="en-US" sz="1200" dirty="0"/>
          </a:p>
        </p:txBody>
      </p:sp>
      <p:graphicFrame>
        <p:nvGraphicFramePr>
          <p:cNvPr id="133" name="对象 132"/>
          <p:cNvGraphicFramePr>
            <a:graphicFrameLocks noChangeAspect="1"/>
          </p:cNvGraphicFramePr>
          <p:nvPr/>
        </p:nvGraphicFramePr>
        <p:xfrm>
          <a:off x="5666824" y="571480"/>
          <a:ext cx="857256" cy="222738"/>
        </p:xfrm>
        <a:graphic>
          <a:graphicData uri="http://schemas.openxmlformats.org/presentationml/2006/ole">
            <p:oleObj spid="_x0000_s4098" name="公式" r:id="rId3" imgW="1002960" imgH="241200" progId="Equation.3">
              <p:embed/>
            </p:oleObj>
          </a:graphicData>
        </a:graphic>
      </p:graphicFrame>
      <p:sp>
        <p:nvSpPr>
          <p:cNvPr id="136" name="矩形 135"/>
          <p:cNvSpPr/>
          <p:nvPr/>
        </p:nvSpPr>
        <p:spPr>
          <a:xfrm>
            <a:off x="5683688" y="4429132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588413" y="641725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VCG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5429256" y="428604"/>
            <a:ext cx="2520000" cy="428628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139" name="圆角矩形 138"/>
          <p:cNvSpPr/>
          <p:nvPr/>
        </p:nvSpPr>
        <p:spPr bwMode="auto">
          <a:xfrm>
            <a:off x="5429256" y="4929198"/>
            <a:ext cx="2520000" cy="178595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214414" y="7227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1190603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1120759" y="1255382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1976421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1976421" y="21777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" name="AutoShape 62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1948232" y="1994766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0" name="AutoShape 62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5400000">
            <a:off x="1173525" y="1983655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190603" y="21555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750865" y="2319820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452412" y="29143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4" name="AutoShape 62"/>
          <p:cNvCxnSpPr>
            <a:cxnSpLocks noChangeShapeType="1"/>
            <a:stCxn id="11" idx="4"/>
            <a:endCxn id="15" idx="0"/>
          </p:cNvCxnSpPr>
          <p:nvPr/>
        </p:nvCxnSpPr>
        <p:spPr bwMode="auto">
          <a:xfrm rot="5400000">
            <a:off x="1119563" y="2689312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190603" y="29151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6" name="AutoShape 62"/>
          <p:cNvCxnSpPr>
            <a:cxnSpLocks noChangeShapeType="1"/>
            <a:stCxn id="8" idx="4"/>
            <a:endCxn id="17" idx="0"/>
          </p:cNvCxnSpPr>
          <p:nvPr/>
        </p:nvCxnSpPr>
        <p:spPr bwMode="auto">
          <a:xfrm rot="5400000">
            <a:off x="1928001" y="2688915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976421" y="28921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" name="AutoShape 62"/>
          <p:cNvCxnSpPr>
            <a:cxnSpLocks noChangeShapeType="1"/>
            <a:stCxn id="15" idx="4"/>
            <a:endCxn id="20" idx="0"/>
          </p:cNvCxnSpPr>
          <p:nvPr/>
        </p:nvCxnSpPr>
        <p:spPr bwMode="auto">
          <a:xfrm rot="16200000" flipH="1">
            <a:off x="1374369" y="3194126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9" name="AutoShape 62"/>
          <p:cNvCxnSpPr>
            <a:cxnSpLocks noChangeShapeType="1"/>
            <a:stCxn id="17" idx="4"/>
            <a:endCxn id="20" idx="0"/>
          </p:cNvCxnSpPr>
          <p:nvPr/>
        </p:nvCxnSpPr>
        <p:spPr bwMode="auto">
          <a:xfrm rot="5400000">
            <a:off x="1755770" y="3218336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1619231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453022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2" name="AutoShape 62"/>
          <p:cNvCxnSpPr>
            <a:cxnSpLocks noChangeShapeType="1"/>
            <a:stCxn id="13" idx="4"/>
            <a:endCxn id="21" idx="0"/>
          </p:cNvCxnSpPr>
          <p:nvPr/>
        </p:nvCxnSpPr>
        <p:spPr bwMode="auto">
          <a:xfrm rot="16200000" flipH="1">
            <a:off x="421772" y="3407738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7" idx="0"/>
          </p:cNvCxnSpPr>
          <p:nvPr/>
        </p:nvCxnSpPr>
        <p:spPr bwMode="auto">
          <a:xfrm rot="16200000" flipH="1">
            <a:off x="1513667" y="886283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1190603" y="43438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5" name="AutoShape 62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755519" y="3754029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6" name="AutoShape 62"/>
          <p:cNvCxnSpPr>
            <a:cxnSpLocks noChangeShapeType="1"/>
            <a:stCxn id="20" idx="4"/>
            <a:endCxn id="24" idx="0"/>
          </p:cNvCxnSpPr>
          <p:nvPr/>
        </p:nvCxnSpPr>
        <p:spPr bwMode="auto">
          <a:xfrm rot="5400000">
            <a:off x="1338624" y="3908506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7" name="AutoShape 62"/>
          <p:cNvCxnSpPr>
            <a:cxnSpLocks noChangeShapeType="1"/>
            <a:stCxn id="8" idx="4"/>
            <a:endCxn id="15" idx="0"/>
          </p:cNvCxnSpPr>
          <p:nvPr/>
        </p:nvCxnSpPr>
        <p:spPr bwMode="auto">
          <a:xfrm rot="5400000">
            <a:off x="1523583" y="2307515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453022" y="1557813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29" name="AutoShape 62"/>
          <p:cNvCxnSpPr>
            <a:cxnSpLocks noChangeShapeType="1"/>
            <a:stCxn id="4" idx="4"/>
            <a:endCxn id="28" idx="0"/>
          </p:cNvCxnSpPr>
          <p:nvPr/>
        </p:nvCxnSpPr>
        <p:spPr bwMode="auto">
          <a:xfrm rot="5400000">
            <a:off x="724971" y="913588"/>
            <a:ext cx="527058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30" name="AutoShape 62"/>
          <p:cNvCxnSpPr>
            <a:cxnSpLocks noChangeShapeType="1"/>
            <a:stCxn id="28" idx="4"/>
            <a:endCxn id="13" idx="0"/>
          </p:cNvCxnSpPr>
          <p:nvPr/>
        </p:nvCxnSpPr>
        <p:spPr bwMode="auto">
          <a:xfrm rot="5400000">
            <a:off x="83223" y="2389759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103980" y="137447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0/1/0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873" y="201263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7691" y="200388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2/1/-2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422" y="134604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93422" y="1365722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0/-1/-2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5786" y="273179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06" y="273179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7691" y="272844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4/3/-2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22" y="339804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422" y="342867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6/5/-2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285720" y="714356"/>
          <a:ext cx="857256" cy="222738"/>
        </p:xfrm>
        <a:graphic>
          <a:graphicData uri="http://schemas.openxmlformats.org/presentationml/2006/ole">
            <p:oleObj spid="_x0000_s31746" name="公式" r:id="rId3" imgW="1002960" imgH="241200" progId="Equation.3">
              <p:embed/>
            </p:oleObj>
          </a:graphicData>
        </a:graphic>
      </p:graphicFrame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4143372" y="7227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4119561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4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4049717" y="1255382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4905379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4905379" y="21777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7" name="AutoShape 62"/>
          <p:cNvCxnSpPr>
            <a:cxnSpLocks noChangeShapeType="1"/>
            <a:stCxn id="45" idx="4"/>
            <a:endCxn id="46" idx="0"/>
          </p:cNvCxnSpPr>
          <p:nvPr/>
        </p:nvCxnSpPr>
        <p:spPr bwMode="auto">
          <a:xfrm rot="5400000">
            <a:off x="4877190" y="1994766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8" name="AutoShape 62"/>
          <p:cNvCxnSpPr>
            <a:cxnSpLocks noChangeShapeType="1"/>
            <a:stCxn id="43" idx="4"/>
            <a:endCxn id="49" idx="0"/>
          </p:cNvCxnSpPr>
          <p:nvPr/>
        </p:nvCxnSpPr>
        <p:spPr bwMode="auto">
          <a:xfrm rot="5400000">
            <a:off x="4102483" y="1983655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19561" y="21555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0" name="AutoShape 62"/>
          <p:cNvCxnSpPr>
            <a:cxnSpLocks noChangeShapeType="1"/>
            <a:stCxn id="49" idx="4"/>
            <a:endCxn id="51" idx="0"/>
          </p:cNvCxnSpPr>
          <p:nvPr/>
        </p:nvCxnSpPr>
        <p:spPr bwMode="auto">
          <a:xfrm rot="5400000">
            <a:off x="3679823" y="2319820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3381370" y="29143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2" name="AutoShape 62"/>
          <p:cNvCxnSpPr>
            <a:cxnSpLocks noChangeShapeType="1"/>
            <a:stCxn id="49" idx="4"/>
            <a:endCxn id="53" idx="0"/>
          </p:cNvCxnSpPr>
          <p:nvPr/>
        </p:nvCxnSpPr>
        <p:spPr bwMode="auto">
          <a:xfrm rot="5400000">
            <a:off x="4048521" y="2689312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4119561" y="29151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4" name="AutoShape 62"/>
          <p:cNvCxnSpPr>
            <a:cxnSpLocks noChangeShapeType="1"/>
            <a:stCxn id="46" idx="4"/>
            <a:endCxn id="55" idx="0"/>
          </p:cNvCxnSpPr>
          <p:nvPr/>
        </p:nvCxnSpPr>
        <p:spPr bwMode="auto">
          <a:xfrm rot="5400000">
            <a:off x="4856959" y="2688915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905379" y="28921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6" name="AutoShape 62"/>
          <p:cNvCxnSpPr>
            <a:cxnSpLocks noChangeShapeType="1"/>
            <a:stCxn id="53" idx="4"/>
            <a:endCxn id="58" idx="0"/>
          </p:cNvCxnSpPr>
          <p:nvPr/>
        </p:nvCxnSpPr>
        <p:spPr bwMode="auto">
          <a:xfrm rot="16200000" flipH="1">
            <a:off x="4303327" y="3194126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57" name="AutoShape 62"/>
          <p:cNvCxnSpPr>
            <a:cxnSpLocks noChangeShapeType="1"/>
            <a:stCxn id="55" idx="4"/>
            <a:endCxn id="58" idx="0"/>
          </p:cNvCxnSpPr>
          <p:nvPr/>
        </p:nvCxnSpPr>
        <p:spPr bwMode="auto">
          <a:xfrm rot="5400000">
            <a:off x="4684728" y="3218336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4548189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3381980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0" name="AutoShape 62"/>
          <p:cNvCxnSpPr>
            <a:cxnSpLocks noChangeShapeType="1"/>
            <a:stCxn id="51" idx="4"/>
            <a:endCxn id="59" idx="0"/>
          </p:cNvCxnSpPr>
          <p:nvPr/>
        </p:nvCxnSpPr>
        <p:spPr bwMode="auto">
          <a:xfrm rot="16200000" flipH="1">
            <a:off x="3350730" y="3407738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61" name="AutoShape 62"/>
          <p:cNvCxnSpPr>
            <a:cxnSpLocks noChangeShapeType="1"/>
            <a:stCxn id="42" idx="4"/>
            <a:endCxn id="45" idx="0"/>
          </p:cNvCxnSpPr>
          <p:nvPr/>
        </p:nvCxnSpPr>
        <p:spPr bwMode="auto">
          <a:xfrm rot="16200000" flipH="1">
            <a:off x="4442625" y="886283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4119561" y="43438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3" name="AutoShape 62"/>
          <p:cNvCxnSpPr>
            <a:cxnSpLocks noChangeShapeType="1"/>
            <a:stCxn id="59" idx="4"/>
            <a:endCxn id="62" idx="0"/>
          </p:cNvCxnSpPr>
          <p:nvPr/>
        </p:nvCxnSpPr>
        <p:spPr bwMode="auto">
          <a:xfrm rot="16200000" flipH="1">
            <a:off x="3684477" y="3754029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64" name="AutoShape 62"/>
          <p:cNvCxnSpPr>
            <a:cxnSpLocks noChangeShapeType="1"/>
            <a:stCxn id="58" idx="4"/>
            <a:endCxn id="62" idx="0"/>
          </p:cNvCxnSpPr>
          <p:nvPr/>
        </p:nvCxnSpPr>
        <p:spPr bwMode="auto">
          <a:xfrm rot="5400000">
            <a:off x="4267582" y="3908506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65" name="AutoShape 62"/>
          <p:cNvCxnSpPr>
            <a:cxnSpLocks noChangeShapeType="1"/>
            <a:stCxn id="46" idx="4"/>
            <a:endCxn id="53" idx="0"/>
          </p:cNvCxnSpPr>
          <p:nvPr/>
        </p:nvCxnSpPr>
        <p:spPr bwMode="auto">
          <a:xfrm rot="5400000">
            <a:off x="4452541" y="2307515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3381980" y="1557813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7" name="AutoShape 62"/>
          <p:cNvCxnSpPr>
            <a:cxnSpLocks noChangeShapeType="1"/>
            <a:stCxn id="42" idx="4"/>
            <a:endCxn id="66" idx="0"/>
          </p:cNvCxnSpPr>
          <p:nvPr/>
        </p:nvCxnSpPr>
        <p:spPr bwMode="auto">
          <a:xfrm rot="5400000">
            <a:off x="3653929" y="913588"/>
            <a:ext cx="527058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68" name="AutoShape 62"/>
          <p:cNvCxnSpPr>
            <a:cxnSpLocks noChangeShapeType="1"/>
            <a:stCxn id="66" idx="4"/>
            <a:endCxn id="51" idx="0"/>
          </p:cNvCxnSpPr>
          <p:nvPr/>
        </p:nvCxnSpPr>
        <p:spPr bwMode="auto">
          <a:xfrm rot="5400000">
            <a:off x="3012181" y="2389759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70" name="TextBox 69"/>
          <p:cNvSpPr txBox="1"/>
          <p:nvPr/>
        </p:nvSpPr>
        <p:spPr>
          <a:xfrm>
            <a:off x="3996690" y="116712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9124" y="1238564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14876" y="183533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9058" y="1857364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3306" y="245301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16800" y="2643182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89534" y="2651935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9124" y="245301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91476" y="326409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2000" y="316739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43240" y="323882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00430" y="4024646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0.25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14810" y="388177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0.75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7286644" y="6986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7262833" y="14796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5" name="AutoShape 62"/>
          <p:cNvCxnSpPr>
            <a:cxnSpLocks noChangeShapeType="1"/>
            <a:stCxn id="93" idx="4"/>
            <a:endCxn id="94" idx="0"/>
          </p:cNvCxnSpPr>
          <p:nvPr/>
        </p:nvCxnSpPr>
        <p:spPr bwMode="auto">
          <a:xfrm rot="5400000">
            <a:off x="7192989" y="1231240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7905775" y="14796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905775" y="21535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8" name="AutoShape 62"/>
          <p:cNvCxnSpPr>
            <a:cxnSpLocks noChangeShapeType="1"/>
            <a:stCxn id="96" idx="4"/>
            <a:endCxn id="97" idx="0"/>
          </p:cNvCxnSpPr>
          <p:nvPr/>
        </p:nvCxnSpPr>
        <p:spPr bwMode="auto">
          <a:xfrm rot="5400000">
            <a:off x="7877586" y="1970624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99" name="AutoShape 62"/>
          <p:cNvCxnSpPr>
            <a:cxnSpLocks noChangeShapeType="1"/>
            <a:stCxn id="94" idx="4"/>
            <a:endCxn id="100" idx="0"/>
          </p:cNvCxnSpPr>
          <p:nvPr/>
        </p:nvCxnSpPr>
        <p:spPr bwMode="auto">
          <a:xfrm rot="5400000">
            <a:off x="7245755" y="1959513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262833" y="213137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1" name="AutoShape 62"/>
          <p:cNvCxnSpPr>
            <a:cxnSpLocks noChangeShapeType="1"/>
            <a:stCxn id="100" idx="4"/>
            <a:endCxn id="102" idx="0"/>
          </p:cNvCxnSpPr>
          <p:nvPr/>
        </p:nvCxnSpPr>
        <p:spPr bwMode="auto">
          <a:xfrm rot="5400000">
            <a:off x="6879256" y="2351839"/>
            <a:ext cx="450851" cy="625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6636964" y="28901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3" name="AutoShape 62"/>
          <p:cNvCxnSpPr>
            <a:cxnSpLocks noChangeShapeType="1"/>
            <a:stCxn id="100" idx="4"/>
            <a:endCxn id="104" idx="0"/>
          </p:cNvCxnSpPr>
          <p:nvPr/>
        </p:nvCxnSpPr>
        <p:spPr bwMode="auto">
          <a:xfrm rot="5400000">
            <a:off x="7191793" y="2665170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7262833" y="28909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5" name="AutoShape 62"/>
          <p:cNvCxnSpPr>
            <a:cxnSpLocks noChangeShapeType="1"/>
            <a:stCxn id="97" idx="4"/>
            <a:endCxn id="106" idx="0"/>
          </p:cNvCxnSpPr>
          <p:nvPr/>
        </p:nvCxnSpPr>
        <p:spPr bwMode="auto">
          <a:xfrm rot="5400000">
            <a:off x="7857355" y="2664773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7905775" y="28679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7" name="AutoShape 62"/>
          <p:cNvCxnSpPr>
            <a:cxnSpLocks noChangeShapeType="1"/>
            <a:stCxn id="104" idx="4"/>
            <a:endCxn id="109" idx="0"/>
          </p:cNvCxnSpPr>
          <p:nvPr/>
        </p:nvCxnSpPr>
        <p:spPr bwMode="auto">
          <a:xfrm rot="16200000" flipH="1">
            <a:off x="7410880" y="3205703"/>
            <a:ext cx="370660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08" name="AutoShape 62"/>
          <p:cNvCxnSpPr>
            <a:cxnSpLocks noChangeShapeType="1"/>
            <a:stCxn id="106" idx="4"/>
            <a:endCxn id="109" idx="0"/>
          </p:cNvCxnSpPr>
          <p:nvPr/>
        </p:nvCxnSpPr>
        <p:spPr bwMode="auto">
          <a:xfrm rot="5400000">
            <a:off x="7720843" y="3229913"/>
            <a:ext cx="393677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7620023" y="35696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6637574" y="35696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1" name="AutoShape 62"/>
          <p:cNvCxnSpPr>
            <a:cxnSpLocks noChangeShapeType="1"/>
            <a:stCxn id="102" idx="4"/>
            <a:endCxn id="110" idx="0"/>
          </p:cNvCxnSpPr>
          <p:nvPr/>
        </p:nvCxnSpPr>
        <p:spPr bwMode="auto">
          <a:xfrm rot="16200000" flipH="1">
            <a:off x="6606324" y="3383596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12" name="AutoShape 62"/>
          <p:cNvCxnSpPr>
            <a:cxnSpLocks noChangeShapeType="1"/>
            <a:stCxn id="93" idx="4"/>
            <a:endCxn id="96" idx="0"/>
          </p:cNvCxnSpPr>
          <p:nvPr/>
        </p:nvCxnSpPr>
        <p:spPr bwMode="auto">
          <a:xfrm rot="16200000" flipH="1">
            <a:off x="7514459" y="933579"/>
            <a:ext cx="473065" cy="619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7262833" y="431975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4" name="AutoShape 62"/>
          <p:cNvCxnSpPr>
            <a:cxnSpLocks noChangeShapeType="1"/>
            <a:stCxn id="110" idx="4"/>
            <a:endCxn id="113" idx="0"/>
          </p:cNvCxnSpPr>
          <p:nvPr/>
        </p:nvCxnSpPr>
        <p:spPr bwMode="auto">
          <a:xfrm rot="16200000" flipH="1">
            <a:off x="6883910" y="3786048"/>
            <a:ext cx="442150" cy="6252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15" name="AutoShape 62"/>
          <p:cNvCxnSpPr>
            <a:cxnSpLocks noChangeShapeType="1"/>
            <a:stCxn id="109" idx="4"/>
          </p:cNvCxnSpPr>
          <p:nvPr/>
        </p:nvCxnSpPr>
        <p:spPr bwMode="auto">
          <a:xfrm rot="5400000">
            <a:off x="7398949" y="3943897"/>
            <a:ext cx="44215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16" name="AutoShape 62"/>
          <p:cNvCxnSpPr>
            <a:cxnSpLocks noChangeShapeType="1"/>
            <a:stCxn id="97" idx="4"/>
            <a:endCxn id="104" idx="0"/>
          </p:cNvCxnSpPr>
          <p:nvPr/>
        </p:nvCxnSpPr>
        <p:spPr bwMode="auto">
          <a:xfrm rot="5400000">
            <a:off x="7524375" y="2354811"/>
            <a:ext cx="429422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17" name="Oval 48"/>
          <p:cNvSpPr>
            <a:spLocks noChangeArrowheads="1"/>
          </p:cNvSpPr>
          <p:nvPr/>
        </p:nvSpPr>
        <p:spPr bwMode="auto">
          <a:xfrm>
            <a:off x="6637574" y="1533671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8" name="AutoShape 62"/>
          <p:cNvCxnSpPr>
            <a:cxnSpLocks noChangeShapeType="1"/>
            <a:stCxn id="93" idx="4"/>
            <a:endCxn id="117" idx="0"/>
          </p:cNvCxnSpPr>
          <p:nvPr/>
        </p:nvCxnSpPr>
        <p:spPr bwMode="auto">
          <a:xfrm rot="5400000">
            <a:off x="6853362" y="945607"/>
            <a:ext cx="527058" cy="64907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119" name="AutoShape 62"/>
          <p:cNvCxnSpPr>
            <a:cxnSpLocks noChangeShapeType="1"/>
            <a:stCxn id="117" idx="4"/>
            <a:endCxn id="102" idx="0"/>
          </p:cNvCxnSpPr>
          <p:nvPr/>
        </p:nvCxnSpPr>
        <p:spPr bwMode="auto">
          <a:xfrm rot="5400000">
            <a:off x="6267775" y="2365617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sp>
        <p:nvSpPr>
          <p:cNvPr id="123" name="TextBox 122"/>
          <p:cNvSpPr txBox="1"/>
          <p:nvPr/>
        </p:nvSpPr>
        <p:spPr>
          <a:xfrm>
            <a:off x="7847818" y="181119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74322" y="183322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960008" y="242886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5206" y="261904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58148" y="257174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572396" y="242886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17198" y="323995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45826" y="31673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72264" y="321468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AutoShape 62"/>
          <p:cNvCxnSpPr>
            <a:cxnSpLocks noChangeShapeType="1"/>
            <a:stCxn id="5" idx="4"/>
            <a:endCxn id="17" idx="0"/>
          </p:cNvCxnSpPr>
          <p:nvPr/>
        </p:nvCxnSpPr>
        <p:spPr bwMode="auto">
          <a:xfrm rot="16200000" flipH="1">
            <a:off x="1198133" y="1959047"/>
            <a:ext cx="1080323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  <p:cxnSp>
        <p:nvCxnSpPr>
          <p:cNvPr id="133" name="AutoShape 62"/>
          <p:cNvCxnSpPr>
            <a:cxnSpLocks noChangeShapeType="1"/>
            <a:stCxn id="43" idx="4"/>
            <a:endCxn id="55" idx="0"/>
          </p:cNvCxnSpPr>
          <p:nvPr/>
        </p:nvCxnSpPr>
        <p:spPr bwMode="auto">
          <a:xfrm rot="16200000" flipH="1">
            <a:off x="4127091" y="1959047"/>
            <a:ext cx="1080323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headEnd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1797344" y="9064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793760" y="1500174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8" name="AutoShape 62"/>
          <p:cNvCxnSpPr>
            <a:cxnSpLocks noChangeShapeType="1"/>
            <a:stCxn id="16" idx="4"/>
            <a:endCxn id="17" idx="0"/>
          </p:cNvCxnSpPr>
          <p:nvPr/>
        </p:nvCxnSpPr>
        <p:spPr bwMode="auto">
          <a:xfrm rot="5400000">
            <a:off x="1807458" y="1355506"/>
            <a:ext cx="285752" cy="35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2193503" y="207980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1412759" y="21208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1841387" y="2741283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2627205" y="2718266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2293826" y="33980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4810" y="20002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071670" y="1285860"/>
            <a:ext cx="1619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10: 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computational cost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6174" y="2674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75" name="Oval 48"/>
          <p:cNvSpPr>
            <a:spLocks noChangeArrowheads="1"/>
          </p:cNvSpPr>
          <p:nvPr/>
        </p:nvSpPr>
        <p:spPr bwMode="auto">
          <a:xfrm>
            <a:off x="2292946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39000" y="32861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10</a:t>
            </a:r>
            <a:endParaRPr lang="zh-CN" altLang="en-US" sz="1200" dirty="0"/>
          </a:p>
        </p:txBody>
      </p:sp>
      <p:sp>
        <p:nvSpPr>
          <p:cNvPr id="82" name="任意多边形 81"/>
          <p:cNvSpPr/>
          <p:nvPr/>
        </p:nvSpPr>
        <p:spPr bwMode="auto">
          <a:xfrm>
            <a:off x="2031909" y="1783556"/>
            <a:ext cx="223837" cy="326232"/>
          </a:xfrm>
          <a:custGeom>
            <a:avLst/>
            <a:gdLst>
              <a:gd name="connsiteX0" fmla="*/ 0 w 223837"/>
              <a:gd name="connsiteY0" fmla="*/ 0 h 326232"/>
              <a:gd name="connsiteX1" fmla="*/ 223837 w 223837"/>
              <a:gd name="connsiteY1" fmla="*/ 326232 h 32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" h="326232">
                <a:moveTo>
                  <a:pt x="0" y="0"/>
                </a:moveTo>
                <a:lnTo>
                  <a:pt x="223837" y="3262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 bwMode="auto">
          <a:xfrm>
            <a:off x="2429577" y="2364581"/>
            <a:ext cx="259557" cy="385763"/>
          </a:xfrm>
          <a:custGeom>
            <a:avLst/>
            <a:gdLst>
              <a:gd name="connsiteX0" fmla="*/ 0 w 259557"/>
              <a:gd name="connsiteY0" fmla="*/ 0 h 385763"/>
              <a:gd name="connsiteX1" fmla="*/ 259557 w 259557"/>
              <a:gd name="connsiteY1" fmla="*/ 385763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557" h="385763">
                <a:moveTo>
                  <a:pt x="0" y="0"/>
                </a:moveTo>
                <a:lnTo>
                  <a:pt x="259557" y="3857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 bwMode="auto">
          <a:xfrm>
            <a:off x="1639002" y="2412206"/>
            <a:ext cx="261938" cy="359569"/>
          </a:xfrm>
          <a:custGeom>
            <a:avLst/>
            <a:gdLst>
              <a:gd name="connsiteX0" fmla="*/ 0 w 261938"/>
              <a:gd name="connsiteY0" fmla="*/ 0 h 359569"/>
              <a:gd name="connsiteX1" fmla="*/ 261938 w 261938"/>
              <a:gd name="connsiteY1" fmla="*/ 359569 h 35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8" h="359569">
                <a:moveTo>
                  <a:pt x="0" y="0"/>
                </a:moveTo>
                <a:lnTo>
                  <a:pt x="261938" y="35956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 bwMode="auto">
          <a:xfrm>
            <a:off x="2072390" y="3028950"/>
            <a:ext cx="278606" cy="400050"/>
          </a:xfrm>
          <a:custGeom>
            <a:avLst/>
            <a:gdLst>
              <a:gd name="connsiteX0" fmla="*/ 0 w 278606"/>
              <a:gd name="connsiteY0" fmla="*/ 0 h 400050"/>
              <a:gd name="connsiteX1" fmla="*/ 278606 w 278606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606" h="400050">
                <a:moveTo>
                  <a:pt x="0" y="0"/>
                </a:moveTo>
                <a:lnTo>
                  <a:pt x="278606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 bwMode="auto">
          <a:xfrm>
            <a:off x="1650909" y="1795463"/>
            <a:ext cx="228600" cy="345281"/>
          </a:xfrm>
          <a:custGeom>
            <a:avLst/>
            <a:gdLst>
              <a:gd name="connsiteX0" fmla="*/ 228600 w 228600"/>
              <a:gd name="connsiteY0" fmla="*/ 0 h 345281"/>
              <a:gd name="connsiteX1" fmla="*/ 0 w 228600"/>
              <a:gd name="connsiteY1" fmla="*/ 345281 h 34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345281">
                <a:moveTo>
                  <a:pt x="228600" y="0"/>
                </a:moveTo>
                <a:lnTo>
                  <a:pt x="0" y="3452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 bwMode="auto">
          <a:xfrm>
            <a:off x="2074771" y="2376488"/>
            <a:ext cx="207169" cy="383381"/>
          </a:xfrm>
          <a:custGeom>
            <a:avLst/>
            <a:gdLst>
              <a:gd name="connsiteX0" fmla="*/ 207169 w 207169"/>
              <a:gd name="connsiteY0" fmla="*/ 0 h 383381"/>
              <a:gd name="connsiteX1" fmla="*/ 0 w 207169"/>
              <a:gd name="connsiteY1" fmla="*/ 383381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169" h="383381">
                <a:moveTo>
                  <a:pt x="207169" y="0"/>
                </a:moveTo>
                <a:lnTo>
                  <a:pt x="0" y="3833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 bwMode="auto">
          <a:xfrm>
            <a:off x="2520065" y="3014663"/>
            <a:ext cx="197644" cy="400050"/>
          </a:xfrm>
          <a:custGeom>
            <a:avLst/>
            <a:gdLst>
              <a:gd name="connsiteX0" fmla="*/ 197644 w 197644"/>
              <a:gd name="connsiteY0" fmla="*/ 0 h 400050"/>
              <a:gd name="connsiteX1" fmla="*/ 0 w 197644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644" h="400050">
                <a:moveTo>
                  <a:pt x="197644" y="0"/>
                </a:moveTo>
                <a:lnTo>
                  <a:pt x="0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39" idx="4"/>
            <a:endCxn id="75" idx="0"/>
          </p:cNvCxnSpPr>
          <p:nvPr/>
        </p:nvCxnSpPr>
        <p:spPr bwMode="auto">
          <a:xfrm rot="5400000">
            <a:off x="2300916" y="3852811"/>
            <a:ext cx="294505" cy="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92" name="TextBox 91"/>
          <p:cNvSpPr txBox="1"/>
          <p:nvPr/>
        </p:nvSpPr>
        <p:spPr>
          <a:xfrm>
            <a:off x="1497346" y="17946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</a:rPr>
              <a:t>10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55346" y="17144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</a:rPr>
              <a:t>10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36570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</a:rPr>
              <a:t>10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80628" y="30718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</a:rPr>
              <a:t>10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08074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</a:rPr>
              <a:t>5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08140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</a:rPr>
              <a:t>5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36702" y="3024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</a:rPr>
              <a:t>5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1071538" y="3733388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1071538" y="4071942"/>
            <a:ext cx="252000" cy="25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98701" y="371475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vendor1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98701" y="404991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vendor2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488259" y="100010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488259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301388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20-25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直接箭头连接符 139"/>
          <p:cNvCxnSpPr>
            <a:stCxn id="136" idx="2"/>
            <a:endCxn id="138" idx="0"/>
          </p:cNvCxnSpPr>
          <p:nvPr/>
        </p:nvCxnSpPr>
        <p:spPr bwMode="auto">
          <a:xfrm rot="5400000">
            <a:off x="4473501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44" name="直接箭头连接符 143"/>
          <p:cNvCxnSpPr>
            <a:stCxn id="138" idx="2"/>
            <a:endCxn id="150" idx="0"/>
          </p:cNvCxnSpPr>
          <p:nvPr/>
        </p:nvCxnSpPr>
        <p:spPr bwMode="auto">
          <a:xfrm rot="5400000">
            <a:off x="4457750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45" name="TextBox 144"/>
          <p:cNvSpPr txBox="1"/>
          <p:nvPr/>
        </p:nvSpPr>
        <p:spPr>
          <a:xfrm>
            <a:off x="4432496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30133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429124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488259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40-50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301432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40-45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301432" y="446063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60-70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直接箭头连接符 152"/>
          <p:cNvCxnSpPr>
            <a:stCxn id="139" idx="2"/>
            <a:endCxn id="151" idx="0"/>
          </p:cNvCxnSpPr>
          <p:nvPr/>
        </p:nvCxnSpPr>
        <p:spPr bwMode="auto">
          <a:xfrm rot="16200000" flipH="1">
            <a:off x="5270900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56" name="TextBox 155"/>
          <p:cNvSpPr txBox="1"/>
          <p:nvPr/>
        </p:nvSpPr>
        <p:spPr>
          <a:xfrm>
            <a:off x="5354708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直接箭头连接符 156"/>
          <p:cNvCxnSpPr>
            <a:stCxn id="151" idx="2"/>
            <a:endCxn id="152" idx="0"/>
          </p:cNvCxnSpPr>
          <p:nvPr/>
        </p:nvCxnSpPr>
        <p:spPr bwMode="auto">
          <a:xfrm rot="5400000">
            <a:off x="5286674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60" name="直接箭头连接符 159"/>
          <p:cNvCxnSpPr/>
          <p:nvPr/>
        </p:nvCxnSpPr>
        <p:spPr bwMode="auto">
          <a:xfrm rot="16200000" flipH="1">
            <a:off x="4877531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66" name="任意多边形 165"/>
          <p:cNvSpPr/>
          <p:nvPr/>
        </p:nvSpPr>
        <p:spPr bwMode="auto">
          <a:xfrm>
            <a:off x="4864082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786314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54708" y="39477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6614359" y="100010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6614359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427488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4" name="直接箭头连接符 173"/>
          <p:cNvCxnSpPr>
            <a:stCxn id="171" idx="2"/>
            <a:endCxn id="172" idx="0"/>
          </p:cNvCxnSpPr>
          <p:nvPr/>
        </p:nvCxnSpPr>
        <p:spPr bwMode="auto">
          <a:xfrm rot="5400000">
            <a:off x="6599601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75" name="直接箭头连接符 174"/>
          <p:cNvCxnSpPr>
            <a:stCxn id="172" idx="2"/>
            <a:endCxn id="179" idx="0"/>
          </p:cNvCxnSpPr>
          <p:nvPr/>
        </p:nvCxnSpPr>
        <p:spPr bwMode="auto">
          <a:xfrm rot="5400000">
            <a:off x="6583850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76" name="TextBox 175"/>
          <p:cNvSpPr txBox="1"/>
          <p:nvPr/>
        </p:nvSpPr>
        <p:spPr>
          <a:xfrm>
            <a:off x="6558596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256233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555224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6614359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40-50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7427532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50-55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427532" y="446063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60-70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直接箭头连接符 181"/>
          <p:cNvCxnSpPr>
            <a:stCxn id="173" idx="2"/>
            <a:endCxn id="180" idx="0"/>
          </p:cNvCxnSpPr>
          <p:nvPr/>
        </p:nvCxnSpPr>
        <p:spPr bwMode="auto">
          <a:xfrm rot="16200000" flipH="1">
            <a:off x="7397000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83" name="TextBox 182"/>
          <p:cNvSpPr txBox="1"/>
          <p:nvPr/>
        </p:nvSpPr>
        <p:spPr>
          <a:xfrm>
            <a:off x="7497848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4" name="直接箭头连接符 183"/>
          <p:cNvCxnSpPr>
            <a:stCxn id="180" idx="2"/>
            <a:endCxn id="181" idx="0"/>
          </p:cNvCxnSpPr>
          <p:nvPr/>
        </p:nvCxnSpPr>
        <p:spPr bwMode="auto">
          <a:xfrm rot="5400000">
            <a:off x="7412774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85" name="直接箭头连接符 184"/>
          <p:cNvCxnSpPr/>
          <p:nvPr/>
        </p:nvCxnSpPr>
        <p:spPr bwMode="auto">
          <a:xfrm rot="16200000" flipH="1">
            <a:off x="7003631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86" name="任意多边形 185"/>
          <p:cNvSpPr/>
          <p:nvPr/>
        </p:nvSpPr>
        <p:spPr bwMode="auto">
          <a:xfrm>
            <a:off x="6990182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929454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497848" y="39784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4929190" y="268605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4940430" y="27860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任意多边形 190"/>
          <p:cNvSpPr/>
          <p:nvPr/>
        </p:nvSpPr>
        <p:spPr bwMode="auto">
          <a:xfrm>
            <a:off x="7040570" y="268560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7064430" y="27864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071670" y="1437489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[0-10]: 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mobility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09058" y="214311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[20-30]</a:t>
            </a:r>
            <a:endParaRPr lang="zh-CN" alt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290478" y="279481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[40-50]</a:t>
            </a:r>
            <a:endParaRPr lang="zh-CN" alt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548680" y="34290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[60-70]</a:t>
            </a:r>
            <a:endParaRPr lang="zh-CN" alt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456758" y="207167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[20-35]</a:t>
            </a:r>
            <a:endParaRPr lang="zh-CN" alt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452132" y="19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885386" y="271462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[30-55]</a:t>
            </a:r>
            <a:endParaRPr lang="zh-CN" alt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880760" y="2571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5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00100" y="785794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00034" y="1785926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10-20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00166" y="1785926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20-30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95042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30-40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2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20-30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00232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40-50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0034" y="3786190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40-50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00166" y="3786190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95042" y="4786322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60-70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rot="5400000">
            <a:off x="804576" y="145080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stealth"/>
          </a:ln>
        </p:spPr>
      </p:cxnSp>
      <p:cxnSp>
        <p:nvCxnSpPr>
          <p:cNvPr id="14" name="直接箭头连接符 13"/>
          <p:cNvCxnSpPr/>
          <p:nvPr/>
        </p:nvCxnSpPr>
        <p:spPr bwMode="auto">
          <a:xfrm rot="5400000">
            <a:off x="306196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stealth"/>
          </a:ln>
        </p:spPr>
      </p:cxnSp>
      <p:cxnSp>
        <p:nvCxnSpPr>
          <p:cNvPr id="15" name="直接箭头连接符 14"/>
          <p:cNvCxnSpPr/>
          <p:nvPr/>
        </p:nvCxnSpPr>
        <p:spPr bwMode="auto">
          <a:xfrm rot="5400000">
            <a:off x="1304642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stealth"/>
          </a:ln>
        </p:spPr>
      </p:cxnSp>
      <p:cxnSp>
        <p:nvCxnSpPr>
          <p:cNvPr id="16" name="直接箭头连接符 15"/>
          <p:cNvCxnSpPr/>
          <p:nvPr/>
        </p:nvCxnSpPr>
        <p:spPr bwMode="auto">
          <a:xfrm rot="5400000">
            <a:off x="806262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stealth"/>
          </a:ln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1806394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stealth"/>
          </a:ln>
        </p:spPr>
      </p:cxnSp>
      <p:cxnSp>
        <p:nvCxnSpPr>
          <p:cNvPr id="18" name="直接箭头连接符 17"/>
          <p:cNvCxnSpPr/>
          <p:nvPr/>
        </p:nvCxnSpPr>
        <p:spPr bwMode="auto">
          <a:xfrm rot="5400000">
            <a:off x="1304642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 type="stealth"/>
          </a:ln>
        </p:spPr>
      </p:cxnSp>
      <p:cxnSp>
        <p:nvCxnSpPr>
          <p:cNvPr id="19" name="直接箭头连接符 18"/>
          <p:cNvCxnSpPr/>
          <p:nvPr/>
        </p:nvCxnSpPr>
        <p:spPr bwMode="auto">
          <a:xfrm rot="16200000" flipH="1">
            <a:off x="1377766" y="1447526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1876146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1" name="直接箭头连接符 20"/>
          <p:cNvCxnSpPr/>
          <p:nvPr/>
        </p:nvCxnSpPr>
        <p:spPr bwMode="auto">
          <a:xfrm rot="16200000" flipH="1">
            <a:off x="877700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2" name="直接箭头连接符 21"/>
          <p:cNvCxnSpPr/>
          <p:nvPr/>
        </p:nvCxnSpPr>
        <p:spPr bwMode="auto">
          <a:xfrm rot="16200000" flipH="1">
            <a:off x="1376080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377634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4" name="直接箭头连接符 23"/>
          <p:cNvCxnSpPr/>
          <p:nvPr/>
        </p:nvCxnSpPr>
        <p:spPr bwMode="auto">
          <a:xfrm rot="16200000" flipH="1">
            <a:off x="876014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25" name="矩形 24"/>
          <p:cNvSpPr/>
          <p:nvPr/>
        </p:nvSpPr>
        <p:spPr bwMode="auto">
          <a:xfrm>
            <a:off x="4209752" y="785794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709686" y="1785926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20-32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709818" y="1785926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20-32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204694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42-52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209620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42-52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09884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42-52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709686" y="3786190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62-74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09818" y="3786190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62-74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204694" y="4786322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84-94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rot="5400000">
            <a:off x="4014228" y="145080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3515848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36" name="直接箭头连接符 35"/>
          <p:cNvCxnSpPr/>
          <p:nvPr/>
        </p:nvCxnSpPr>
        <p:spPr bwMode="auto">
          <a:xfrm rot="5400000">
            <a:off x="4514294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4015914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5016046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4514294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40" name="直接箭头连接符 39"/>
          <p:cNvCxnSpPr/>
          <p:nvPr/>
        </p:nvCxnSpPr>
        <p:spPr bwMode="auto">
          <a:xfrm rot="16200000" flipH="1">
            <a:off x="4587418" y="1447526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41" name="直接箭头连接符 40"/>
          <p:cNvCxnSpPr/>
          <p:nvPr/>
        </p:nvCxnSpPr>
        <p:spPr bwMode="auto">
          <a:xfrm rot="16200000" flipH="1">
            <a:off x="5085798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4087352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43" name="直接箭头连接符 42"/>
          <p:cNvCxnSpPr/>
          <p:nvPr/>
        </p:nvCxnSpPr>
        <p:spPr bwMode="auto">
          <a:xfrm rot="16200000" flipH="1">
            <a:off x="4585732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3587286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45" name="直接箭头连接符 44"/>
          <p:cNvCxnSpPr/>
          <p:nvPr/>
        </p:nvCxnSpPr>
        <p:spPr bwMode="auto">
          <a:xfrm rot="16200000" flipH="1">
            <a:off x="4085666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46" name="矩形 45"/>
          <p:cNvSpPr/>
          <p:nvPr/>
        </p:nvSpPr>
        <p:spPr bwMode="auto">
          <a:xfrm>
            <a:off x="7215206" y="785794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0-12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715140" y="1785926"/>
            <a:ext cx="648000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22-32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715272" y="1785926"/>
            <a:ext cx="648000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22-32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210148" y="2786058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42-54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15074" y="2786058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42-54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215338" y="2786058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42-54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15140" y="3786190"/>
            <a:ext cx="648000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64-74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715272" y="3786190"/>
            <a:ext cx="648000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8’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64-74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210148" y="4786322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9’</a:t>
            </a:r>
            <a:r>
              <a:rPr lang="en-US" altLang="zh-CN" sz="2000" i="1" dirty="0" smtClean="0">
                <a:latin typeface="Times New Roman" pitchFamily="18" charset="0"/>
                <a:cs typeface="Times New Roman" pitchFamily="18" charset="0"/>
              </a:rPr>
              <a:t>  c</a:t>
            </a:r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84-96</a:t>
            </a:r>
            <a:endParaRPr lang="zh-CN" alt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5400000">
            <a:off x="7019682" y="145080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521302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7519748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021368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8021500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7519748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61" name="直接箭头连接符 60"/>
          <p:cNvCxnSpPr/>
          <p:nvPr/>
        </p:nvCxnSpPr>
        <p:spPr bwMode="auto">
          <a:xfrm rot="16200000" flipH="1">
            <a:off x="7592872" y="1447526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62" name="直接箭头连接符 61"/>
          <p:cNvCxnSpPr/>
          <p:nvPr/>
        </p:nvCxnSpPr>
        <p:spPr bwMode="auto">
          <a:xfrm rot="16200000" flipH="1">
            <a:off x="8091252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63" name="直接箭头连接符 62"/>
          <p:cNvCxnSpPr/>
          <p:nvPr/>
        </p:nvCxnSpPr>
        <p:spPr bwMode="auto">
          <a:xfrm rot="16200000" flipH="1">
            <a:off x="7092806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64" name="直接箭头连接符 63"/>
          <p:cNvCxnSpPr/>
          <p:nvPr/>
        </p:nvCxnSpPr>
        <p:spPr bwMode="auto">
          <a:xfrm rot="16200000" flipH="1">
            <a:off x="7591186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65" name="直接箭头连接符 64"/>
          <p:cNvCxnSpPr/>
          <p:nvPr/>
        </p:nvCxnSpPr>
        <p:spPr bwMode="auto">
          <a:xfrm rot="16200000" flipH="1">
            <a:off x="6592740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66" name="直接箭头连接符 65"/>
          <p:cNvCxnSpPr/>
          <p:nvPr/>
        </p:nvCxnSpPr>
        <p:spPr bwMode="auto">
          <a:xfrm rot="16200000" flipH="1">
            <a:off x="7091120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67" name="TextBox 66"/>
          <p:cNvSpPr txBox="1"/>
          <p:nvPr/>
        </p:nvSpPr>
        <p:spPr>
          <a:xfrm>
            <a:off x="785786" y="13572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786" y="23574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85852" y="234528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4166" y="33575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00232" y="33575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00166" y="4357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27108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71670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4272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15600" y="335756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8812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8878" y="4357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57620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57554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29124" y="23452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98876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9076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14876" y="43763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1818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96304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64630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53654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50316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50382" y="4357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29454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63008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44502" y="23760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20264" y="33575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36330" y="33575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15272" y="43763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86710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54116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965026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36264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36132" y="33575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50778" y="43763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603545" y="151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2603545" y="223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2603545" y="295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603545" y="797936"/>
            <a:ext cx="107776" cy="1587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603554" y="439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9" name="直接连接符 8"/>
          <p:cNvCxnSpPr/>
          <p:nvPr/>
        </p:nvCxnSpPr>
        <p:spPr bwMode="auto">
          <a:xfrm rot="5400000">
            <a:off x="194365" y="3317938"/>
            <a:ext cx="5040000" cy="1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2285836" y="642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0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14546" y="1357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10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4546" y="209031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20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27860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30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14546" y="35190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40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14546" y="423345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50</a:t>
            </a:r>
            <a:endParaRPr lang="zh-CN" altLang="en-US" sz="20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603579" y="511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603579" y="58320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603579" y="367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2218257" y="499075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60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8257" y="566221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70</a:t>
            </a:r>
            <a:endParaRPr lang="zh-CN" altLang="en-US" sz="20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28925" y="797936"/>
            <a:ext cx="1861099" cy="5041264"/>
            <a:chOff x="3925347" y="797936"/>
            <a:chExt cx="2192823" cy="5041264"/>
          </a:xfrm>
        </p:grpSpPr>
        <p:sp>
          <p:nvSpPr>
            <p:cNvPr id="22" name="矩形 21"/>
            <p:cNvSpPr/>
            <p:nvPr/>
          </p:nvSpPr>
          <p:spPr bwMode="auto">
            <a:xfrm>
              <a:off x="3925347" y="797936"/>
              <a:ext cx="646653" cy="72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 smtClean="0"/>
                <a:t>T</a:t>
              </a:r>
              <a:r>
                <a:rPr lang="en-US" altLang="zh-CN" sz="1600" dirty="0" smtClean="0"/>
                <a:t>1</a:t>
              </a:r>
              <a:endParaRPr lang="en-US" altLang="zh-CN" sz="2000" dirty="0" smtClean="0"/>
            </a:p>
            <a:p>
              <a:pPr algn="ctr"/>
              <a:r>
                <a:rPr lang="en-US" altLang="zh-CN" sz="1600" dirty="0" smtClean="0"/>
                <a:t>0-10</a:t>
              </a:r>
              <a:endParaRPr lang="zh-CN" altLang="en-US" dirty="0" smtClean="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3925347" y="2239200"/>
              <a:ext cx="646653" cy="72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 smtClean="0"/>
                <a:t>T</a:t>
              </a:r>
              <a:r>
                <a:rPr lang="en-US" altLang="zh-CN" sz="1600" dirty="0" smtClean="0"/>
                <a:t>2</a:t>
              </a:r>
              <a:endParaRPr lang="en-US" altLang="zh-CN" sz="2000" dirty="0" smtClean="0"/>
            </a:p>
            <a:p>
              <a:pPr algn="ctr"/>
              <a:r>
                <a:rPr lang="en-US" altLang="zh-CN" sz="1600" dirty="0" smtClean="0"/>
                <a:t>20-30</a:t>
              </a:r>
              <a:endParaRPr lang="zh-CN" altLang="en-US" sz="2000" dirty="0" smtClean="0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713977" y="2239200"/>
              <a:ext cx="646653" cy="10469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 smtClean="0"/>
                <a:t>T</a:t>
              </a:r>
              <a:r>
                <a:rPr lang="en-US" altLang="zh-CN" sz="1600" dirty="0" smtClean="0"/>
                <a:t>3</a:t>
              </a:r>
              <a:endParaRPr lang="en-US" altLang="zh-CN" sz="2000" dirty="0" smtClean="0"/>
            </a:p>
            <a:p>
              <a:pPr algn="ctr"/>
              <a:r>
                <a:rPr lang="en-US" altLang="zh-CN" sz="1600" dirty="0" smtClean="0"/>
                <a:t>20-35</a:t>
              </a:r>
              <a:endParaRPr lang="zh-CN" altLang="en-US" sz="2000" dirty="0" smtClean="0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925347" y="3679200"/>
              <a:ext cx="646653" cy="72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 smtClean="0"/>
                <a:t>T</a:t>
              </a:r>
              <a:r>
                <a:rPr lang="en-US" altLang="zh-CN" sz="1600" dirty="0" smtClean="0"/>
                <a:t>4</a:t>
              </a:r>
              <a:endParaRPr lang="en-US" altLang="zh-CN" sz="2000" dirty="0" smtClean="0"/>
            </a:p>
            <a:p>
              <a:pPr algn="ctr"/>
              <a:r>
                <a:rPr lang="en-US" altLang="zh-CN" sz="1600" dirty="0" smtClean="0"/>
                <a:t>40-50</a:t>
              </a:r>
              <a:endParaRPr lang="zh-CN" altLang="en-US" sz="2000" dirty="0" smtClean="0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29058" y="5119200"/>
              <a:ext cx="646653" cy="72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 smtClean="0"/>
                <a:t>T</a:t>
              </a:r>
              <a:r>
                <a:rPr lang="en-US" altLang="zh-CN" sz="1600" dirty="0" smtClean="0"/>
                <a:t>6</a:t>
              </a:r>
              <a:endParaRPr lang="en-US" altLang="zh-CN" sz="2000" dirty="0" smtClean="0"/>
            </a:p>
            <a:p>
              <a:pPr algn="ctr"/>
              <a:r>
                <a:rPr lang="en-US" altLang="zh-CN" sz="1600" dirty="0" smtClean="0"/>
                <a:t>60-70</a:t>
              </a:r>
              <a:endParaRPr lang="zh-CN" altLang="en-US" sz="2000" dirty="0" smtClean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471517" y="2959200"/>
              <a:ext cx="646653" cy="182712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 smtClean="0"/>
                <a:t>T</a:t>
              </a:r>
              <a:r>
                <a:rPr lang="en-US" altLang="zh-CN" sz="1600" dirty="0" smtClean="0"/>
                <a:t>5</a:t>
              </a:r>
              <a:endParaRPr lang="en-US" altLang="zh-CN" sz="2000" dirty="0" smtClean="0"/>
            </a:p>
            <a:p>
              <a:pPr algn="ctr"/>
              <a:r>
                <a:rPr lang="en-US" altLang="zh-CN" sz="1600" dirty="0" smtClean="0"/>
                <a:t>30-55</a:t>
              </a:r>
              <a:endParaRPr lang="zh-CN" altLang="en-US" sz="2000" dirty="0" smtClean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1095349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1023911" y="221455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0" name="AutoShape 62"/>
          <p:cNvCxnSpPr>
            <a:cxnSpLocks noChangeShapeType="1"/>
            <a:stCxn id="28" idx="4"/>
            <a:endCxn id="29" idx="0"/>
          </p:cNvCxnSpPr>
          <p:nvPr/>
        </p:nvCxnSpPr>
        <p:spPr bwMode="auto">
          <a:xfrm rot="5400000">
            <a:off x="975491" y="1939913"/>
            <a:ext cx="477843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1738291" y="221455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1738291" y="28797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3" name="AutoShape 62"/>
          <p:cNvCxnSpPr>
            <a:cxnSpLocks noChangeShapeType="1"/>
            <a:stCxn id="31" idx="4"/>
            <a:endCxn id="32" idx="0"/>
          </p:cNvCxnSpPr>
          <p:nvPr/>
        </p:nvCxnSpPr>
        <p:spPr bwMode="auto">
          <a:xfrm rot="5400000">
            <a:off x="1714478" y="2701124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34" name="AutoShape 62"/>
          <p:cNvCxnSpPr>
            <a:cxnSpLocks noChangeShapeType="1"/>
            <a:stCxn id="29" idx="4"/>
            <a:endCxn id="35" idx="0"/>
          </p:cNvCxnSpPr>
          <p:nvPr/>
        </p:nvCxnSpPr>
        <p:spPr bwMode="auto">
          <a:xfrm rot="5400000">
            <a:off x="1011210" y="2690012"/>
            <a:ext cx="33496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1023911" y="28574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6" name="AutoShape 62"/>
          <p:cNvCxnSpPr>
            <a:cxnSpLocks noChangeShapeType="1"/>
            <a:stCxn id="35" idx="4"/>
            <a:endCxn id="37" idx="0"/>
          </p:cNvCxnSpPr>
          <p:nvPr/>
        </p:nvCxnSpPr>
        <p:spPr bwMode="auto">
          <a:xfrm rot="5400000">
            <a:off x="631003" y="3046409"/>
            <a:ext cx="428628" cy="666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357158" y="359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8" name="AutoShape 62"/>
          <p:cNvCxnSpPr>
            <a:cxnSpLocks noChangeShapeType="1"/>
            <a:stCxn id="35" idx="4"/>
            <a:endCxn id="39" idx="0"/>
          </p:cNvCxnSpPr>
          <p:nvPr/>
        </p:nvCxnSpPr>
        <p:spPr bwMode="auto">
          <a:xfrm rot="5400000">
            <a:off x="963982" y="3380182"/>
            <a:ext cx="42942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023911" y="35948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" name="AutoShape 62"/>
          <p:cNvCxnSpPr>
            <a:cxnSpLocks noChangeShapeType="1"/>
            <a:stCxn id="32" idx="4"/>
            <a:endCxn id="41" idx="0"/>
          </p:cNvCxnSpPr>
          <p:nvPr/>
        </p:nvCxnSpPr>
        <p:spPr bwMode="auto">
          <a:xfrm rot="5400000">
            <a:off x="1700982" y="3379785"/>
            <a:ext cx="38418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1738291" y="35718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8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2" name="AutoShape 62"/>
          <p:cNvCxnSpPr>
            <a:cxnSpLocks noChangeShapeType="1"/>
            <a:stCxn id="39" idx="4"/>
            <a:endCxn id="44" idx="0"/>
          </p:cNvCxnSpPr>
          <p:nvPr/>
        </p:nvCxnSpPr>
        <p:spPr bwMode="auto">
          <a:xfrm rot="16200000" flipH="1">
            <a:off x="1201313" y="3880248"/>
            <a:ext cx="383388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3" name="AutoShape 62"/>
          <p:cNvCxnSpPr>
            <a:cxnSpLocks noChangeShapeType="1"/>
            <a:stCxn id="41" idx="4"/>
            <a:endCxn id="44" idx="0"/>
          </p:cNvCxnSpPr>
          <p:nvPr/>
        </p:nvCxnSpPr>
        <p:spPr bwMode="auto">
          <a:xfrm rot="5400000">
            <a:off x="1546995" y="3940177"/>
            <a:ext cx="406405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452539" y="428625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10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359136" y="428625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9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6" name="AutoShape 62"/>
          <p:cNvCxnSpPr>
            <a:cxnSpLocks noChangeShapeType="1"/>
            <a:stCxn id="37" idx="4"/>
            <a:endCxn id="45" idx="0"/>
          </p:cNvCxnSpPr>
          <p:nvPr/>
        </p:nvCxnSpPr>
        <p:spPr bwMode="auto">
          <a:xfrm rot="16200000" flipH="1">
            <a:off x="320838" y="4093176"/>
            <a:ext cx="384182" cy="19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47" name="AutoShape 62"/>
          <p:cNvCxnSpPr>
            <a:cxnSpLocks noChangeShapeType="1"/>
            <a:stCxn id="28" idx="4"/>
            <a:endCxn id="31" idx="0"/>
          </p:cNvCxnSpPr>
          <p:nvPr/>
        </p:nvCxnSpPr>
        <p:spPr bwMode="auto">
          <a:xfrm rot="16200000" flipH="1">
            <a:off x="1332681" y="1654161"/>
            <a:ext cx="477843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1023911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9" name="AutoShape 62"/>
          <p:cNvCxnSpPr>
            <a:cxnSpLocks noChangeShapeType="1"/>
            <a:stCxn id="45" idx="4"/>
            <a:endCxn id="48" idx="0"/>
          </p:cNvCxnSpPr>
          <p:nvPr/>
        </p:nvCxnSpPr>
        <p:spPr bwMode="auto">
          <a:xfrm rot="16200000" flipH="1">
            <a:off x="618495" y="4489653"/>
            <a:ext cx="455620" cy="66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50" name="AutoShape 62"/>
          <p:cNvCxnSpPr>
            <a:cxnSpLocks noChangeShapeType="1"/>
            <a:stCxn id="44" idx="4"/>
            <a:endCxn id="48" idx="0"/>
          </p:cNvCxnSpPr>
          <p:nvPr/>
        </p:nvCxnSpPr>
        <p:spPr bwMode="auto">
          <a:xfrm rot="5400000">
            <a:off x="1165197" y="4607727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51" name="AutoShape 62"/>
          <p:cNvCxnSpPr>
            <a:cxnSpLocks noChangeShapeType="1"/>
            <a:stCxn id="32" idx="4"/>
            <a:endCxn id="39" idx="0"/>
          </p:cNvCxnSpPr>
          <p:nvPr/>
        </p:nvCxnSpPr>
        <p:spPr bwMode="auto">
          <a:xfrm rot="5400000">
            <a:off x="1332284" y="3034103"/>
            <a:ext cx="407199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359136" y="228599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20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3" name="AutoShape 62"/>
          <p:cNvCxnSpPr>
            <a:cxnSpLocks noChangeShapeType="1"/>
            <a:stCxn id="28" idx="4"/>
            <a:endCxn id="52" idx="0"/>
          </p:cNvCxnSpPr>
          <p:nvPr/>
        </p:nvCxnSpPr>
        <p:spPr bwMode="auto">
          <a:xfrm rot="5400000">
            <a:off x="607385" y="1643245"/>
            <a:ext cx="549281" cy="73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54" name="AutoShape 62"/>
          <p:cNvCxnSpPr>
            <a:cxnSpLocks noChangeShapeType="1"/>
            <a:stCxn id="52" idx="4"/>
            <a:endCxn id="37" idx="0"/>
          </p:cNvCxnSpPr>
          <p:nvPr/>
        </p:nvCxnSpPr>
        <p:spPr bwMode="auto">
          <a:xfrm rot="5400000">
            <a:off x="12863" y="3093044"/>
            <a:ext cx="1000132" cy="19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3428992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6" name="Oval 48"/>
          <p:cNvSpPr>
            <a:spLocks noChangeArrowheads="1"/>
          </p:cNvSpPr>
          <p:nvPr/>
        </p:nvSpPr>
        <p:spPr bwMode="auto">
          <a:xfrm>
            <a:off x="3405181" y="22097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57" name="AutoShape 62"/>
          <p:cNvCxnSpPr>
            <a:cxnSpLocks noChangeShapeType="1"/>
            <a:stCxn id="55" idx="4"/>
            <a:endCxn id="56" idx="0"/>
          </p:cNvCxnSpPr>
          <p:nvPr/>
        </p:nvCxnSpPr>
        <p:spPr bwMode="auto">
          <a:xfrm rot="5400000">
            <a:off x="3335337" y="1961338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4190999" y="22097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4190999" y="28836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0" name="AutoShape 62"/>
          <p:cNvCxnSpPr>
            <a:cxnSpLocks noChangeShapeType="1"/>
            <a:stCxn id="58" idx="4"/>
            <a:endCxn id="59" idx="0"/>
          </p:cNvCxnSpPr>
          <p:nvPr/>
        </p:nvCxnSpPr>
        <p:spPr bwMode="auto">
          <a:xfrm rot="5400000">
            <a:off x="4162810" y="2700722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61" name="AutoShape 62"/>
          <p:cNvCxnSpPr>
            <a:cxnSpLocks noChangeShapeType="1"/>
            <a:stCxn id="56" idx="4"/>
            <a:endCxn id="62" idx="0"/>
          </p:cNvCxnSpPr>
          <p:nvPr/>
        </p:nvCxnSpPr>
        <p:spPr bwMode="auto">
          <a:xfrm rot="5400000">
            <a:off x="3388103" y="2689611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3405181" y="286147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3" name="AutoShape 62"/>
          <p:cNvCxnSpPr>
            <a:cxnSpLocks noChangeShapeType="1"/>
            <a:stCxn id="62" idx="4"/>
            <a:endCxn id="64" idx="0"/>
          </p:cNvCxnSpPr>
          <p:nvPr/>
        </p:nvCxnSpPr>
        <p:spPr bwMode="auto">
          <a:xfrm rot="5400000">
            <a:off x="2965443" y="3025776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64" name="Oval 48"/>
          <p:cNvSpPr>
            <a:spLocks noChangeArrowheads="1"/>
          </p:cNvSpPr>
          <p:nvPr/>
        </p:nvSpPr>
        <p:spPr bwMode="auto">
          <a:xfrm>
            <a:off x="2666990" y="36202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5" name="AutoShape 62"/>
          <p:cNvCxnSpPr>
            <a:cxnSpLocks noChangeShapeType="1"/>
            <a:stCxn id="62" idx="4"/>
            <a:endCxn id="66" idx="0"/>
          </p:cNvCxnSpPr>
          <p:nvPr/>
        </p:nvCxnSpPr>
        <p:spPr bwMode="auto">
          <a:xfrm rot="5400000">
            <a:off x="3334141" y="3395268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3405181" y="36210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1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7" name="AutoShape 62"/>
          <p:cNvCxnSpPr>
            <a:cxnSpLocks noChangeShapeType="1"/>
            <a:stCxn id="59" idx="4"/>
            <a:endCxn id="68" idx="0"/>
          </p:cNvCxnSpPr>
          <p:nvPr/>
        </p:nvCxnSpPr>
        <p:spPr bwMode="auto">
          <a:xfrm rot="5400000">
            <a:off x="4142579" y="3394871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68" name="Oval 48"/>
          <p:cNvSpPr>
            <a:spLocks noChangeArrowheads="1"/>
          </p:cNvSpPr>
          <p:nvPr/>
        </p:nvSpPr>
        <p:spPr bwMode="auto">
          <a:xfrm>
            <a:off x="4190999" y="35980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9" name="AutoShape 62"/>
          <p:cNvCxnSpPr>
            <a:cxnSpLocks noChangeShapeType="1"/>
            <a:stCxn id="66" idx="4"/>
            <a:endCxn id="71" idx="0"/>
          </p:cNvCxnSpPr>
          <p:nvPr/>
        </p:nvCxnSpPr>
        <p:spPr bwMode="auto">
          <a:xfrm rot="16200000" flipH="1">
            <a:off x="3588947" y="3900082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0" name="AutoShape 62"/>
          <p:cNvCxnSpPr>
            <a:cxnSpLocks noChangeShapeType="1"/>
            <a:stCxn id="68" idx="4"/>
            <a:endCxn id="71" idx="0"/>
          </p:cNvCxnSpPr>
          <p:nvPr/>
        </p:nvCxnSpPr>
        <p:spPr bwMode="auto">
          <a:xfrm rot="5400000">
            <a:off x="3970348" y="3924292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1" name="Oval 48"/>
          <p:cNvSpPr>
            <a:spLocks noChangeArrowheads="1"/>
          </p:cNvSpPr>
          <p:nvPr/>
        </p:nvSpPr>
        <p:spPr bwMode="auto">
          <a:xfrm>
            <a:off x="3833809" y="42997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2" name="Oval 48"/>
          <p:cNvSpPr>
            <a:spLocks noChangeArrowheads="1"/>
          </p:cNvSpPr>
          <p:nvPr/>
        </p:nvSpPr>
        <p:spPr bwMode="auto">
          <a:xfrm>
            <a:off x="2667600" y="42997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73" name="AutoShape 62"/>
          <p:cNvCxnSpPr>
            <a:cxnSpLocks noChangeShapeType="1"/>
            <a:stCxn id="64" idx="4"/>
            <a:endCxn id="72" idx="0"/>
          </p:cNvCxnSpPr>
          <p:nvPr/>
        </p:nvCxnSpPr>
        <p:spPr bwMode="auto">
          <a:xfrm rot="16200000" flipH="1">
            <a:off x="2636350" y="4113694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4" name="AutoShape 62"/>
          <p:cNvCxnSpPr>
            <a:cxnSpLocks noChangeShapeType="1"/>
            <a:stCxn id="55" idx="4"/>
            <a:endCxn id="58" idx="0"/>
          </p:cNvCxnSpPr>
          <p:nvPr/>
        </p:nvCxnSpPr>
        <p:spPr bwMode="auto">
          <a:xfrm rot="16200000" flipH="1">
            <a:off x="3728245" y="1592239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5" name="Oval 48"/>
          <p:cNvSpPr>
            <a:spLocks noChangeArrowheads="1"/>
          </p:cNvSpPr>
          <p:nvPr/>
        </p:nvSpPr>
        <p:spPr bwMode="auto">
          <a:xfrm>
            <a:off x="3405181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76" name="AutoShape 62"/>
          <p:cNvCxnSpPr>
            <a:cxnSpLocks noChangeShapeType="1"/>
            <a:stCxn id="72" idx="4"/>
            <a:endCxn id="75" idx="0"/>
          </p:cNvCxnSpPr>
          <p:nvPr/>
        </p:nvCxnSpPr>
        <p:spPr bwMode="auto">
          <a:xfrm rot="16200000" flipH="1">
            <a:off x="2970097" y="4459985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7" name="AutoShape 62"/>
          <p:cNvCxnSpPr>
            <a:cxnSpLocks noChangeShapeType="1"/>
            <a:stCxn id="71" idx="4"/>
            <a:endCxn id="75" idx="0"/>
          </p:cNvCxnSpPr>
          <p:nvPr/>
        </p:nvCxnSpPr>
        <p:spPr bwMode="auto">
          <a:xfrm rot="5400000">
            <a:off x="3553202" y="4614462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78" name="AutoShape 62"/>
          <p:cNvCxnSpPr>
            <a:cxnSpLocks noChangeShapeType="1"/>
            <a:stCxn id="59" idx="4"/>
            <a:endCxn id="66" idx="0"/>
          </p:cNvCxnSpPr>
          <p:nvPr/>
        </p:nvCxnSpPr>
        <p:spPr bwMode="auto">
          <a:xfrm rot="5400000">
            <a:off x="3738161" y="3013471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9" name="Oval 48"/>
          <p:cNvSpPr>
            <a:spLocks noChangeArrowheads="1"/>
          </p:cNvSpPr>
          <p:nvPr/>
        </p:nvSpPr>
        <p:spPr bwMode="auto">
          <a:xfrm>
            <a:off x="2667600" y="22637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80" name="AutoShape 62"/>
          <p:cNvCxnSpPr>
            <a:cxnSpLocks noChangeShapeType="1"/>
            <a:stCxn id="55" idx="4"/>
            <a:endCxn id="79" idx="0"/>
          </p:cNvCxnSpPr>
          <p:nvPr/>
        </p:nvCxnSpPr>
        <p:spPr bwMode="auto">
          <a:xfrm rot="5400000">
            <a:off x="2939549" y="1619544"/>
            <a:ext cx="527058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81" name="AutoShape 62"/>
          <p:cNvCxnSpPr>
            <a:cxnSpLocks noChangeShapeType="1"/>
            <a:stCxn id="79" idx="4"/>
            <a:endCxn id="64" idx="0"/>
          </p:cNvCxnSpPr>
          <p:nvPr/>
        </p:nvCxnSpPr>
        <p:spPr bwMode="auto">
          <a:xfrm rot="5400000">
            <a:off x="2297801" y="3095715"/>
            <a:ext cx="1048553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82" name="TextBox 81"/>
          <p:cNvSpPr txBox="1"/>
          <p:nvPr/>
        </p:nvSpPr>
        <p:spPr>
          <a:xfrm>
            <a:off x="2318558" y="208043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0/1/0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52000" y="271859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2/1/-2</a:t>
            </a:r>
            <a:endParaRPr lang="zh-CN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772269" y="270984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2/1/-2</a:t>
            </a:r>
            <a:endParaRPr lang="zh-CN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934000" y="205200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0/-1/-2</a:t>
            </a:r>
            <a:endParaRPr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708000" y="207167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0/-1/-2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000364" y="34377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4/3/-2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2285984" y="34377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4/3/-2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772269" y="34344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4/3/-2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282400" y="41040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6/5/-2</a:t>
            </a:r>
            <a:endParaRPr lang="zh-CN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402000" y="413462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6/5/-2</a:t>
            </a:r>
            <a:endParaRPr lang="zh-CN" altLang="en-US" sz="1200" dirty="0"/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5572132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5511669" y="22193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5" name="AutoShape 62"/>
          <p:cNvCxnSpPr>
            <a:cxnSpLocks noChangeShapeType="1"/>
            <a:stCxn id="93" idx="4"/>
            <a:endCxn id="94" idx="0"/>
          </p:cNvCxnSpPr>
          <p:nvPr/>
        </p:nvCxnSpPr>
        <p:spPr bwMode="auto">
          <a:xfrm rot="5400000">
            <a:off x="5455377" y="1947786"/>
            <a:ext cx="482612" cy="60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6226049" y="22193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226049" y="29289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8" name="AutoShape 62"/>
          <p:cNvCxnSpPr>
            <a:cxnSpLocks noChangeShapeType="1"/>
            <a:stCxn id="96" idx="4"/>
            <a:endCxn id="97" idx="0"/>
          </p:cNvCxnSpPr>
          <p:nvPr/>
        </p:nvCxnSpPr>
        <p:spPr bwMode="auto">
          <a:xfrm rot="5400000">
            <a:off x="6180013" y="2728116"/>
            <a:ext cx="40163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 w="med" len="med"/>
          </a:ln>
        </p:spPr>
      </p:cxnSp>
      <p:cxnSp>
        <p:nvCxnSpPr>
          <p:cNvPr id="99" name="AutoShape 62"/>
          <p:cNvCxnSpPr>
            <a:cxnSpLocks noChangeShapeType="1"/>
            <a:stCxn id="94" idx="4"/>
            <a:endCxn id="100" idx="0"/>
          </p:cNvCxnSpPr>
          <p:nvPr/>
        </p:nvCxnSpPr>
        <p:spPr bwMode="auto">
          <a:xfrm rot="5400000">
            <a:off x="5476745" y="2717004"/>
            <a:ext cx="3794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 w="med" len="med"/>
          </a:ln>
        </p:spPr>
      </p:cxn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5511669" y="290671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1" name="AutoShape 62"/>
          <p:cNvCxnSpPr>
            <a:cxnSpLocks noChangeShapeType="1"/>
            <a:stCxn id="100" idx="4"/>
            <a:endCxn id="102" idx="0"/>
          </p:cNvCxnSpPr>
          <p:nvPr/>
        </p:nvCxnSpPr>
        <p:spPr bwMode="auto">
          <a:xfrm rot="5400000">
            <a:off x="5143961" y="3093832"/>
            <a:ext cx="401636" cy="6433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4868324" y="361632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3" name="AutoShape 62"/>
          <p:cNvCxnSpPr>
            <a:cxnSpLocks noChangeShapeType="1"/>
            <a:stCxn id="100" idx="4"/>
            <a:endCxn id="104" idx="0"/>
          </p:cNvCxnSpPr>
          <p:nvPr/>
        </p:nvCxnSpPr>
        <p:spPr bwMode="auto">
          <a:xfrm rot="5400000">
            <a:off x="5465236" y="3415901"/>
            <a:ext cx="40243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5511669" y="36171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5" name="AutoShape 62"/>
          <p:cNvCxnSpPr>
            <a:cxnSpLocks noChangeShapeType="1"/>
            <a:stCxn id="97" idx="4"/>
            <a:endCxn id="106" idx="0"/>
          </p:cNvCxnSpPr>
          <p:nvPr/>
        </p:nvCxnSpPr>
        <p:spPr bwMode="auto">
          <a:xfrm rot="5400000">
            <a:off x="6202236" y="3415504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6226049" y="359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7" name="AutoShape 62"/>
          <p:cNvCxnSpPr>
            <a:cxnSpLocks noChangeShapeType="1"/>
            <a:stCxn id="104" idx="4"/>
            <a:endCxn id="109" idx="0"/>
          </p:cNvCxnSpPr>
          <p:nvPr/>
        </p:nvCxnSpPr>
        <p:spPr bwMode="auto">
          <a:xfrm rot="16200000" flipH="1">
            <a:off x="5689071" y="3902471"/>
            <a:ext cx="383388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08" name="AutoShape 62"/>
          <p:cNvCxnSpPr>
            <a:cxnSpLocks noChangeShapeType="1"/>
            <a:stCxn id="106" idx="4"/>
            <a:endCxn id="109" idx="0"/>
          </p:cNvCxnSpPr>
          <p:nvPr/>
        </p:nvCxnSpPr>
        <p:spPr bwMode="auto">
          <a:xfrm rot="5400000">
            <a:off x="6034753" y="3962400"/>
            <a:ext cx="406405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5940297" y="430847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4868727" y="430847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1" name="AutoShape 62"/>
          <p:cNvCxnSpPr>
            <a:cxnSpLocks noChangeShapeType="1"/>
            <a:stCxn id="102" idx="4"/>
            <a:endCxn id="110" idx="0"/>
          </p:cNvCxnSpPr>
          <p:nvPr/>
        </p:nvCxnSpPr>
        <p:spPr bwMode="auto">
          <a:xfrm rot="16200000" flipH="1">
            <a:off x="4831216" y="4116186"/>
            <a:ext cx="384182" cy="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12" name="AutoShape 62"/>
          <p:cNvCxnSpPr>
            <a:cxnSpLocks noChangeShapeType="1"/>
            <a:stCxn id="93" idx="4"/>
            <a:endCxn id="96" idx="0"/>
          </p:cNvCxnSpPr>
          <p:nvPr/>
        </p:nvCxnSpPr>
        <p:spPr bwMode="auto">
          <a:xfrm rot="16200000" flipH="1">
            <a:off x="5812566" y="1651058"/>
            <a:ext cx="482612" cy="653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5511669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4" name="AutoShape 62"/>
          <p:cNvCxnSpPr>
            <a:cxnSpLocks noChangeShapeType="1"/>
            <a:stCxn id="110" idx="4"/>
            <a:endCxn id="113" idx="0"/>
          </p:cNvCxnSpPr>
          <p:nvPr/>
        </p:nvCxnSpPr>
        <p:spPr bwMode="auto">
          <a:xfrm rot="16200000" flipH="1">
            <a:off x="5128282" y="4511681"/>
            <a:ext cx="433397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15" name="AutoShape 62"/>
          <p:cNvCxnSpPr>
            <a:cxnSpLocks noChangeShapeType="1"/>
            <a:stCxn id="109" idx="4"/>
            <a:endCxn id="113" idx="0"/>
          </p:cNvCxnSpPr>
          <p:nvPr/>
        </p:nvCxnSpPr>
        <p:spPr bwMode="auto">
          <a:xfrm rot="5400000">
            <a:off x="5664067" y="4618838"/>
            <a:ext cx="433397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16" name="AutoShape 62"/>
          <p:cNvCxnSpPr>
            <a:cxnSpLocks noChangeShapeType="1"/>
            <a:stCxn id="97" idx="4"/>
            <a:endCxn id="104" idx="0"/>
          </p:cNvCxnSpPr>
          <p:nvPr/>
        </p:nvCxnSpPr>
        <p:spPr bwMode="auto">
          <a:xfrm rot="5400000">
            <a:off x="5833538" y="3069822"/>
            <a:ext cx="380207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17" name="TextBox 116"/>
          <p:cNvSpPr txBox="1"/>
          <p:nvPr/>
        </p:nvSpPr>
        <p:spPr>
          <a:xfrm>
            <a:off x="5464042" y="252729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178422" y="252729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35414" y="3223439"/>
            <a:ext cx="39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0.5</a:t>
            </a:r>
            <a:endParaRPr lang="zh-CN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287398" y="3317871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0.33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786446" y="315200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0.33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072198" y="330834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0.5</a:t>
            </a:r>
            <a:endParaRPr lang="zh-CN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824000" y="392906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535480" y="3970800"/>
            <a:ext cx="39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0.5</a:t>
            </a:r>
            <a:endParaRPr lang="zh-CN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64108" y="3929066"/>
            <a:ext cx="39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0.5</a:t>
            </a:r>
            <a:endParaRPr lang="zh-CN" altLang="en-US" sz="1200" dirty="0"/>
          </a:p>
        </p:txBody>
      </p:sp>
      <p:sp>
        <p:nvSpPr>
          <p:cNvPr id="126" name="Oval 48"/>
          <p:cNvSpPr>
            <a:spLocks noChangeArrowheads="1"/>
          </p:cNvSpPr>
          <p:nvPr/>
        </p:nvSpPr>
        <p:spPr bwMode="auto">
          <a:xfrm>
            <a:off x="7834337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27" name="Oval 48"/>
          <p:cNvSpPr>
            <a:spLocks noChangeArrowheads="1"/>
          </p:cNvSpPr>
          <p:nvPr/>
        </p:nvSpPr>
        <p:spPr bwMode="auto">
          <a:xfrm>
            <a:off x="7797685" y="220978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28" name="AutoShape 62"/>
          <p:cNvCxnSpPr>
            <a:cxnSpLocks noChangeShapeType="1"/>
            <a:stCxn id="126" idx="4"/>
            <a:endCxn id="127" idx="0"/>
          </p:cNvCxnSpPr>
          <p:nvPr/>
        </p:nvCxnSpPr>
        <p:spPr bwMode="auto">
          <a:xfrm rot="5400000">
            <a:off x="7734256" y="1954922"/>
            <a:ext cx="473074" cy="36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29" name="Oval 48"/>
          <p:cNvSpPr>
            <a:spLocks noChangeArrowheads="1"/>
          </p:cNvSpPr>
          <p:nvPr/>
        </p:nvSpPr>
        <p:spPr bwMode="auto">
          <a:xfrm>
            <a:off x="8512065" y="220978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8512065" y="29193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31" name="AutoShape 62"/>
          <p:cNvCxnSpPr>
            <a:cxnSpLocks noChangeShapeType="1"/>
            <a:stCxn id="129" idx="4"/>
            <a:endCxn id="130" idx="0"/>
          </p:cNvCxnSpPr>
          <p:nvPr/>
        </p:nvCxnSpPr>
        <p:spPr bwMode="auto">
          <a:xfrm rot="5400000">
            <a:off x="8466029" y="2718578"/>
            <a:ext cx="40163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 w="med" len="med"/>
          </a:ln>
        </p:spPr>
      </p:cxnSp>
      <p:cxnSp>
        <p:nvCxnSpPr>
          <p:cNvPr id="132" name="AutoShape 62"/>
          <p:cNvCxnSpPr>
            <a:cxnSpLocks noChangeShapeType="1"/>
            <a:stCxn id="127" idx="4"/>
            <a:endCxn id="133" idx="0"/>
          </p:cNvCxnSpPr>
          <p:nvPr/>
        </p:nvCxnSpPr>
        <p:spPr bwMode="auto">
          <a:xfrm rot="5400000">
            <a:off x="7762761" y="2707466"/>
            <a:ext cx="3794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 w="med" len="med"/>
          </a:ln>
        </p:spPr>
      </p:cxnSp>
      <p:sp>
        <p:nvSpPr>
          <p:cNvPr id="133" name="Oval 48"/>
          <p:cNvSpPr>
            <a:spLocks noChangeArrowheads="1"/>
          </p:cNvSpPr>
          <p:nvPr/>
        </p:nvSpPr>
        <p:spPr bwMode="auto">
          <a:xfrm>
            <a:off x="7797685" y="289717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34" name="AutoShape 62"/>
          <p:cNvCxnSpPr>
            <a:cxnSpLocks noChangeShapeType="1"/>
            <a:stCxn id="133" idx="4"/>
            <a:endCxn id="135" idx="0"/>
          </p:cNvCxnSpPr>
          <p:nvPr/>
        </p:nvCxnSpPr>
        <p:spPr bwMode="auto">
          <a:xfrm rot="5400000">
            <a:off x="7427023" y="3086108"/>
            <a:ext cx="406405" cy="64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35" name="Oval 48"/>
          <p:cNvSpPr>
            <a:spLocks noChangeArrowheads="1"/>
          </p:cNvSpPr>
          <p:nvPr/>
        </p:nvSpPr>
        <p:spPr bwMode="auto">
          <a:xfrm>
            <a:off x="7153200" y="361155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36" name="AutoShape 62"/>
          <p:cNvCxnSpPr>
            <a:cxnSpLocks noChangeShapeType="1"/>
            <a:stCxn id="133" idx="4"/>
            <a:endCxn id="137" idx="0"/>
          </p:cNvCxnSpPr>
          <p:nvPr/>
        </p:nvCxnSpPr>
        <p:spPr bwMode="auto">
          <a:xfrm rot="5400000">
            <a:off x="7748868" y="3408747"/>
            <a:ext cx="40719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37" name="Oval 48"/>
          <p:cNvSpPr>
            <a:spLocks noChangeArrowheads="1"/>
          </p:cNvSpPr>
          <p:nvPr/>
        </p:nvSpPr>
        <p:spPr bwMode="auto">
          <a:xfrm>
            <a:off x="7797685" y="36123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38" name="AutoShape 62"/>
          <p:cNvCxnSpPr>
            <a:cxnSpLocks noChangeShapeType="1"/>
            <a:stCxn id="130" idx="4"/>
            <a:endCxn id="139" idx="0"/>
          </p:cNvCxnSpPr>
          <p:nvPr/>
        </p:nvCxnSpPr>
        <p:spPr bwMode="auto">
          <a:xfrm rot="16200000" flipH="1">
            <a:off x="8470954" y="3423263"/>
            <a:ext cx="393720" cy="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39" name="Oval 48"/>
          <p:cNvSpPr>
            <a:spLocks noChangeArrowheads="1"/>
          </p:cNvSpPr>
          <p:nvPr/>
        </p:nvSpPr>
        <p:spPr bwMode="auto">
          <a:xfrm>
            <a:off x="8514000" y="36210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0" name="AutoShape 62"/>
          <p:cNvCxnSpPr>
            <a:cxnSpLocks noChangeShapeType="1"/>
            <a:stCxn id="137" idx="4"/>
            <a:endCxn id="142" idx="0"/>
          </p:cNvCxnSpPr>
          <p:nvPr/>
        </p:nvCxnSpPr>
        <p:spPr bwMode="auto">
          <a:xfrm rot="16200000" flipH="1">
            <a:off x="7965142" y="3907647"/>
            <a:ext cx="403278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41" name="AutoShape 62"/>
          <p:cNvCxnSpPr>
            <a:cxnSpLocks noChangeShapeType="1"/>
            <a:stCxn id="139" idx="4"/>
            <a:endCxn id="142" idx="0"/>
          </p:cNvCxnSpPr>
          <p:nvPr/>
        </p:nvCxnSpPr>
        <p:spPr bwMode="auto">
          <a:xfrm rot="5400000">
            <a:off x="8327672" y="3982490"/>
            <a:ext cx="394534" cy="28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42" name="Oval 48"/>
          <p:cNvSpPr>
            <a:spLocks noChangeArrowheads="1"/>
          </p:cNvSpPr>
          <p:nvPr/>
        </p:nvSpPr>
        <p:spPr bwMode="auto">
          <a:xfrm>
            <a:off x="8226313" y="4323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3" name="Oval 48"/>
          <p:cNvSpPr>
            <a:spLocks noChangeArrowheads="1"/>
          </p:cNvSpPr>
          <p:nvPr/>
        </p:nvSpPr>
        <p:spPr bwMode="auto">
          <a:xfrm>
            <a:off x="7154743" y="4323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4" name="AutoShape 62"/>
          <p:cNvCxnSpPr>
            <a:cxnSpLocks noChangeShapeType="1"/>
            <a:stCxn id="135" idx="4"/>
            <a:endCxn id="143" idx="0"/>
          </p:cNvCxnSpPr>
          <p:nvPr/>
        </p:nvCxnSpPr>
        <p:spPr bwMode="auto">
          <a:xfrm rot="16200000" flipH="1">
            <a:off x="7106717" y="4120792"/>
            <a:ext cx="404072" cy="1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45" name="AutoShape 62"/>
          <p:cNvCxnSpPr>
            <a:cxnSpLocks noChangeShapeType="1"/>
            <a:stCxn id="126" idx="4"/>
            <a:endCxn id="129" idx="0"/>
          </p:cNvCxnSpPr>
          <p:nvPr/>
        </p:nvCxnSpPr>
        <p:spPr bwMode="auto">
          <a:xfrm rot="16200000" flipH="1">
            <a:off x="8091446" y="1634384"/>
            <a:ext cx="473074" cy="677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7797685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7" name="AutoShape 62"/>
          <p:cNvCxnSpPr>
            <a:cxnSpLocks noChangeShapeType="1"/>
            <a:stCxn id="143" idx="4"/>
            <a:endCxn id="146" idx="0"/>
          </p:cNvCxnSpPr>
          <p:nvPr/>
        </p:nvCxnSpPr>
        <p:spPr bwMode="auto">
          <a:xfrm rot="16200000" flipH="1">
            <a:off x="7421858" y="4519242"/>
            <a:ext cx="418276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48" name="AutoShape 62"/>
          <p:cNvCxnSpPr>
            <a:cxnSpLocks noChangeShapeType="1"/>
            <a:stCxn id="142" idx="4"/>
            <a:endCxn id="146" idx="0"/>
          </p:cNvCxnSpPr>
          <p:nvPr/>
        </p:nvCxnSpPr>
        <p:spPr bwMode="auto">
          <a:xfrm rot="5400000">
            <a:off x="7957643" y="4626399"/>
            <a:ext cx="41827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49" name="AutoShape 62"/>
          <p:cNvCxnSpPr>
            <a:cxnSpLocks noChangeShapeType="1"/>
            <a:stCxn id="130" idx="4"/>
            <a:endCxn id="137" idx="0"/>
          </p:cNvCxnSpPr>
          <p:nvPr/>
        </p:nvCxnSpPr>
        <p:spPr bwMode="auto">
          <a:xfrm rot="5400000">
            <a:off x="8117169" y="3062669"/>
            <a:ext cx="384976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50" name="TextBox 149"/>
          <p:cNvSpPr txBox="1"/>
          <p:nvPr/>
        </p:nvSpPr>
        <p:spPr>
          <a:xfrm>
            <a:off x="7750058" y="251776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464438" y="251776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392868" y="3232140"/>
            <a:ext cx="25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750800" y="3286124"/>
            <a:ext cx="28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143900" y="3223439"/>
            <a:ext cx="25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467200" y="3294877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094280" y="3996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929586" y="3996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358214" y="3955273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graphicFrame>
        <p:nvGraphicFramePr>
          <p:cNvPr id="160" name="对象 159"/>
          <p:cNvGraphicFramePr>
            <a:graphicFrameLocks noChangeAspect="1"/>
          </p:cNvGraphicFramePr>
          <p:nvPr/>
        </p:nvGraphicFramePr>
        <p:xfrm>
          <a:off x="2500298" y="1428736"/>
          <a:ext cx="857256" cy="222738"/>
        </p:xfrm>
        <a:graphic>
          <a:graphicData uri="http://schemas.openxmlformats.org/presentationml/2006/ole">
            <p:oleObj spid="_x0000_s1026" name="公式" r:id="rId3" imgW="1002960" imgH="241200" progId="Equation.3">
              <p:embed/>
            </p:oleObj>
          </a:graphicData>
        </a:graphic>
      </p:graphicFrame>
      <p:cxnSp>
        <p:nvCxnSpPr>
          <p:cNvPr id="161" name="直接箭头连接符 160"/>
          <p:cNvCxnSpPr>
            <a:stCxn id="29" idx="4"/>
            <a:endCxn id="41" idx="0"/>
          </p:cNvCxnSpPr>
          <p:nvPr/>
        </p:nvCxnSpPr>
        <p:spPr bwMode="auto">
          <a:xfrm rot="16200000" flipH="1">
            <a:off x="1011210" y="2690012"/>
            <a:ext cx="1049347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2454537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417885" y="220978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2354456" y="1954922"/>
            <a:ext cx="473074" cy="36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3132265" y="220978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3132265" y="29193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" name="AutoShape 62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3086229" y="2718578"/>
            <a:ext cx="40163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 w="med" len="med"/>
          </a:ln>
        </p:spPr>
      </p:cxnSp>
      <p:cxnSp>
        <p:nvCxnSpPr>
          <p:cNvPr id="10" name="AutoShape 62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5400000">
            <a:off x="2382961" y="2707466"/>
            <a:ext cx="3794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2417885" y="289717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2047223" y="3086108"/>
            <a:ext cx="406405" cy="64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1773400" y="361155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" name="AutoShape 62"/>
          <p:cNvCxnSpPr>
            <a:cxnSpLocks noChangeShapeType="1"/>
            <a:stCxn id="11" idx="4"/>
            <a:endCxn id="15" idx="0"/>
          </p:cNvCxnSpPr>
          <p:nvPr/>
        </p:nvCxnSpPr>
        <p:spPr bwMode="auto">
          <a:xfrm rot="5400000">
            <a:off x="2369068" y="3408747"/>
            <a:ext cx="40719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2417885" y="36123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6" name="AutoShape 62"/>
          <p:cNvCxnSpPr>
            <a:cxnSpLocks noChangeShapeType="1"/>
            <a:stCxn id="8" idx="4"/>
            <a:endCxn id="17" idx="0"/>
          </p:cNvCxnSpPr>
          <p:nvPr/>
        </p:nvCxnSpPr>
        <p:spPr bwMode="auto">
          <a:xfrm rot="16200000" flipH="1">
            <a:off x="3091154" y="3423263"/>
            <a:ext cx="393720" cy="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3134200" y="36210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8" name="AutoShape 62"/>
          <p:cNvCxnSpPr>
            <a:cxnSpLocks noChangeShapeType="1"/>
            <a:stCxn id="15" idx="4"/>
            <a:endCxn id="20" idx="0"/>
          </p:cNvCxnSpPr>
          <p:nvPr/>
        </p:nvCxnSpPr>
        <p:spPr bwMode="auto">
          <a:xfrm rot="16200000" flipH="1">
            <a:off x="2585342" y="3907647"/>
            <a:ext cx="403278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19" name="AutoShape 62"/>
          <p:cNvCxnSpPr>
            <a:cxnSpLocks noChangeShapeType="1"/>
            <a:stCxn id="17" idx="4"/>
            <a:endCxn id="20" idx="0"/>
          </p:cNvCxnSpPr>
          <p:nvPr/>
        </p:nvCxnSpPr>
        <p:spPr bwMode="auto">
          <a:xfrm rot="5400000">
            <a:off x="2947872" y="3982490"/>
            <a:ext cx="394534" cy="28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2846513" y="4323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1774943" y="4323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2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2" name="AutoShape 62"/>
          <p:cNvCxnSpPr>
            <a:cxnSpLocks noChangeShapeType="1"/>
            <a:stCxn id="13" idx="4"/>
            <a:endCxn id="21" idx="0"/>
          </p:cNvCxnSpPr>
          <p:nvPr/>
        </p:nvCxnSpPr>
        <p:spPr bwMode="auto">
          <a:xfrm rot="16200000" flipH="1">
            <a:off x="1726917" y="4120792"/>
            <a:ext cx="404072" cy="1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7" idx="0"/>
          </p:cNvCxnSpPr>
          <p:nvPr/>
        </p:nvCxnSpPr>
        <p:spPr bwMode="auto">
          <a:xfrm rot="16200000" flipH="1">
            <a:off x="2711646" y="1634384"/>
            <a:ext cx="473074" cy="677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2417885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5" name="AutoShape 62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2042058" y="4519242"/>
            <a:ext cx="418276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6" name="AutoShape 62"/>
          <p:cNvCxnSpPr>
            <a:cxnSpLocks noChangeShapeType="1"/>
            <a:stCxn id="20" idx="4"/>
            <a:endCxn id="24" idx="0"/>
          </p:cNvCxnSpPr>
          <p:nvPr/>
        </p:nvCxnSpPr>
        <p:spPr bwMode="auto">
          <a:xfrm rot="5400000">
            <a:off x="2577843" y="4626399"/>
            <a:ext cx="41827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7" name="AutoShape 62"/>
          <p:cNvCxnSpPr>
            <a:cxnSpLocks noChangeShapeType="1"/>
            <a:stCxn id="8" idx="4"/>
            <a:endCxn id="15" idx="0"/>
          </p:cNvCxnSpPr>
          <p:nvPr/>
        </p:nvCxnSpPr>
        <p:spPr bwMode="auto">
          <a:xfrm rot="5400000">
            <a:off x="2737369" y="3062669"/>
            <a:ext cx="384976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2370258" y="251776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84638" y="251776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28794" y="3214686"/>
            <a:ext cx="48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-0.5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70800" y="3348000"/>
            <a:ext cx="557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-0.67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21224" y="3186000"/>
            <a:ext cx="52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-0.67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941200" y="334800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-0.5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714480" y="3996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428860" y="3996000"/>
            <a:ext cx="406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0.5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7488" y="3955273"/>
            <a:ext cx="406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0.5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714480" y="1643051"/>
            <a:ext cx="1071569" cy="2736866"/>
            <a:chOff x="1714480" y="1835141"/>
            <a:chExt cx="1023943" cy="2544776"/>
          </a:xfrm>
        </p:grpSpPr>
        <p:sp>
          <p:nvSpPr>
            <p:cNvPr id="4" name="Oval 48"/>
            <p:cNvSpPr>
              <a:spLocks noChangeArrowheads="1"/>
            </p:cNvSpPr>
            <p:nvPr/>
          </p:nvSpPr>
          <p:spPr bwMode="auto">
            <a:xfrm>
              <a:off x="1715922" y="235743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v</a:t>
              </a:r>
              <a:r>
                <a:rPr kumimoji="0" lang="en-US" altLang="ja-JP" sz="105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1</a:t>
              </a:r>
              <a:endParaRPr kumimoji="0" lang="en-US" altLang="ja-JP" sz="16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5" name="Oval 48"/>
            <p:cNvSpPr>
              <a:spLocks noChangeArrowheads="1"/>
            </p:cNvSpPr>
            <p:nvPr/>
          </p:nvSpPr>
          <p:spPr bwMode="auto">
            <a:xfrm>
              <a:off x="1714480" y="300037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v</a:t>
              </a:r>
              <a:r>
                <a:rPr kumimoji="0" lang="en-US" altLang="ja-JP" sz="105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3</a:t>
              </a:r>
              <a:endParaRPr kumimoji="0" lang="en-US" altLang="ja-JP" sz="16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6" name="AutoShape 62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rot="5400000">
              <a:off x="1702500" y="2832167"/>
              <a:ext cx="334967" cy="1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2428860" y="300037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v</a:t>
              </a:r>
              <a:r>
                <a:rPr kumimoji="0" lang="en-US" altLang="ja-JP" sz="105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4</a:t>
              </a:r>
              <a:endParaRPr kumimoji="0" lang="en-US" altLang="ja-JP" sz="16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" name="Oval 48"/>
            <p:cNvSpPr>
              <a:spLocks noChangeArrowheads="1"/>
            </p:cNvSpPr>
            <p:nvPr/>
          </p:nvSpPr>
          <p:spPr bwMode="auto">
            <a:xfrm>
              <a:off x="2428860" y="235743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v</a:t>
              </a:r>
              <a:r>
                <a:rPr kumimoji="0" lang="en-US" altLang="ja-JP" sz="105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2</a:t>
              </a:r>
              <a:endParaRPr kumimoji="0" lang="en-US" altLang="ja-JP" sz="16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10" name="AutoShape 62"/>
            <p:cNvCxnSpPr>
              <a:cxnSpLocks noChangeShapeType="1"/>
              <a:stCxn id="9" idx="4"/>
              <a:endCxn id="8" idx="0"/>
            </p:cNvCxnSpPr>
            <p:nvPr/>
          </p:nvCxnSpPr>
          <p:spPr bwMode="auto">
            <a:xfrm rot="5400000">
              <a:off x="2416159" y="2832888"/>
              <a:ext cx="33496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62"/>
            <p:cNvCxnSpPr>
              <a:cxnSpLocks noChangeShapeType="1"/>
              <a:stCxn id="4" idx="5"/>
              <a:endCxn id="8" idx="1"/>
            </p:cNvCxnSpPr>
            <p:nvPr/>
          </p:nvCxnSpPr>
          <p:spPr bwMode="auto">
            <a:xfrm rot="16200000" flipH="1">
              <a:off x="2014587" y="2585866"/>
              <a:ext cx="425171" cy="4940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62"/>
            <p:cNvCxnSpPr>
              <a:cxnSpLocks noChangeShapeType="1"/>
              <a:stCxn id="9" idx="3"/>
              <a:endCxn id="5" idx="7"/>
            </p:cNvCxnSpPr>
            <p:nvPr/>
          </p:nvCxnSpPr>
          <p:spPr bwMode="auto">
            <a:xfrm rot="5400000">
              <a:off x="2013867" y="2585146"/>
              <a:ext cx="425171" cy="495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2071670" y="1835141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s</a:t>
              </a:r>
              <a:endParaRPr kumimoji="0" lang="en-US" altLang="ja-JP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endParaRPr>
            </a:p>
          </p:txBody>
        </p:sp>
        <p:cxnSp>
          <p:nvCxnSpPr>
            <p:cNvPr id="20" name="AutoShape 62"/>
            <p:cNvCxnSpPr>
              <a:cxnSpLocks noChangeShapeType="1"/>
              <a:stCxn id="19" idx="4"/>
              <a:endCxn id="9" idx="1"/>
            </p:cNvCxnSpPr>
            <p:nvPr/>
          </p:nvCxnSpPr>
          <p:spPr bwMode="auto">
            <a:xfrm rot="16200000" flipH="1">
              <a:off x="2220615" y="2148953"/>
              <a:ext cx="259416" cy="2477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62"/>
            <p:cNvCxnSpPr>
              <a:cxnSpLocks noChangeShapeType="1"/>
              <a:stCxn id="19" idx="4"/>
              <a:endCxn id="4" idx="7"/>
            </p:cNvCxnSpPr>
            <p:nvPr/>
          </p:nvCxnSpPr>
          <p:spPr bwMode="auto">
            <a:xfrm rot="5400000">
              <a:off x="1973594" y="2149674"/>
              <a:ext cx="259416" cy="246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1715922" y="357187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v</a:t>
              </a:r>
              <a:r>
                <a:rPr kumimoji="0" lang="en-US" altLang="ja-JP" sz="105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5</a:t>
              </a:r>
              <a:endParaRPr kumimoji="0" lang="en-US" altLang="ja-JP" sz="16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cxnSp>
          <p:nvCxnSpPr>
            <p:cNvPr id="28" name="AutoShape 62"/>
            <p:cNvCxnSpPr>
              <a:cxnSpLocks noChangeShapeType="1"/>
              <a:stCxn id="5" idx="4"/>
              <a:endCxn id="27" idx="0"/>
            </p:cNvCxnSpPr>
            <p:nvPr/>
          </p:nvCxnSpPr>
          <p:spPr bwMode="auto">
            <a:xfrm rot="16200000" flipH="1">
              <a:off x="1738219" y="3439390"/>
              <a:ext cx="263529" cy="1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Oval 48"/>
            <p:cNvSpPr>
              <a:spLocks noChangeArrowheads="1"/>
            </p:cNvSpPr>
            <p:nvPr/>
          </p:nvSpPr>
          <p:spPr bwMode="auto">
            <a:xfrm>
              <a:off x="2071670" y="407194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  <a:sym typeface="Symbol" pitchFamily="18" charset="2"/>
                </a:rPr>
                <a:t>t</a:t>
              </a:r>
              <a:endParaRPr kumimoji="0" lang="en-US" altLang="ja-JP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endParaRPr>
            </a:p>
          </p:txBody>
        </p:sp>
        <p:cxnSp>
          <p:nvCxnSpPr>
            <p:cNvPr id="32" name="AutoShape 62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 rot="16200000" flipH="1">
              <a:off x="1984705" y="3830194"/>
              <a:ext cx="237193" cy="246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5" name="AutoShape 62"/>
            <p:cNvCxnSpPr>
              <a:cxnSpLocks noChangeShapeType="1"/>
              <a:stCxn id="8" idx="4"/>
              <a:endCxn id="31" idx="0"/>
            </p:cNvCxnSpPr>
            <p:nvPr/>
          </p:nvCxnSpPr>
          <p:spPr bwMode="auto">
            <a:xfrm rot="5400000">
              <a:off x="2023250" y="3511549"/>
              <a:ext cx="763595" cy="3571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1" name="组合 50"/>
          <p:cNvGrpSpPr/>
          <p:nvPr/>
        </p:nvGrpSpPr>
        <p:grpSpPr>
          <a:xfrm>
            <a:off x="4075306" y="1785926"/>
            <a:ext cx="1496826" cy="2928958"/>
            <a:chOff x="4075306" y="1785926"/>
            <a:chExt cx="1691292" cy="2928958"/>
          </a:xfrm>
        </p:grpSpPr>
        <p:sp>
          <p:nvSpPr>
            <p:cNvPr id="39" name="矩形 38"/>
            <p:cNvSpPr/>
            <p:nvPr/>
          </p:nvSpPr>
          <p:spPr bwMode="auto">
            <a:xfrm>
              <a:off x="4138314" y="17859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V1 C1</a:t>
              </a:r>
            </a:p>
            <a:p>
              <a:pPr algn="ctr"/>
              <a:r>
                <a:rPr lang="en-US" altLang="zh-CN" dirty="0" smtClean="0"/>
                <a:t>0-10</a:t>
              </a:r>
              <a:endParaRPr lang="zh-CN" altLang="en-US" dirty="0" smtClean="0"/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057084" y="17859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V2 C3</a:t>
              </a:r>
            </a:p>
            <a:p>
              <a:pPr algn="ctr"/>
              <a:r>
                <a:rPr lang="en-US" altLang="zh-CN" dirty="0" smtClean="0"/>
                <a:t>0-10</a:t>
              </a:r>
              <a:endParaRPr lang="zh-CN" altLang="en-US" dirty="0" smtClean="0"/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138314" y="3000372"/>
              <a:ext cx="648000" cy="54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V3 C2</a:t>
              </a:r>
            </a:p>
            <a:p>
              <a:pPr algn="ctr"/>
              <a:r>
                <a:rPr lang="en-US" altLang="zh-CN" dirty="0" smtClean="0"/>
                <a:t>20-30</a:t>
              </a:r>
              <a:endParaRPr lang="zh-CN" altLang="en-US" dirty="0" smtClean="0"/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057084" y="3000372"/>
              <a:ext cx="648000" cy="54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V4 C4</a:t>
              </a:r>
            </a:p>
            <a:p>
              <a:pPr algn="ctr"/>
              <a:r>
                <a:rPr lang="en-US" altLang="zh-CN" dirty="0" smtClean="0"/>
                <a:t>20-30</a:t>
              </a:r>
              <a:endParaRPr lang="zh-CN" altLang="en-US" dirty="0" smtClean="0"/>
            </a:p>
          </p:txBody>
        </p:sp>
        <p:cxnSp>
          <p:nvCxnSpPr>
            <p:cNvPr id="48" name="直接箭头连接符 47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4125091" y="2663149"/>
              <a:ext cx="67444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cxnSp>
          <p:nvCxnSpPr>
            <p:cNvPr id="49" name="直接箭头连接符 48"/>
            <p:cNvCxnSpPr/>
            <p:nvPr/>
          </p:nvCxnSpPr>
          <p:spPr bwMode="auto">
            <a:xfrm rot="5400000">
              <a:off x="4624823" y="2343873"/>
              <a:ext cx="675114" cy="6378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cxnSp>
          <p:nvCxnSpPr>
            <p:cNvPr id="54" name="直接箭头连接符 53"/>
            <p:cNvCxnSpPr>
              <a:stCxn id="40" idx="2"/>
              <a:endCxn id="45" idx="0"/>
            </p:cNvCxnSpPr>
            <p:nvPr/>
          </p:nvCxnSpPr>
          <p:spPr bwMode="auto">
            <a:xfrm rot="5400000">
              <a:off x="5043861" y="2663149"/>
              <a:ext cx="67444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4572000" y="2329200"/>
              <a:ext cx="642943" cy="666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cxnSp>
          <p:nvCxnSpPr>
            <p:cNvPr id="58" name="直接箭头连接符 57"/>
            <p:cNvCxnSpPr>
              <a:stCxn id="44" idx="2"/>
              <a:endCxn id="78" idx="0"/>
            </p:cNvCxnSpPr>
            <p:nvPr/>
          </p:nvCxnSpPr>
          <p:spPr bwMode="auto">
            <a:xfrm rot="5400000">
              <a:off x="4145058" y="3857628"/>
              <a:ext cx="63451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sp>
          <p:nvSpPr>
            <p:cNvPr id="60" name="TextBox 59"/>
            <p:cNvSpPr txBox="1"/>
            <p:nvPr/>
          </p:nvSpPr>
          <p:spPr>
            <a:xfrm>
              <a:off x="4075306" y="25003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9190" y="25596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47894" y="24881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75092" y="2559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39048" y="3631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4138314" y="4174884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V5 C1</a:t>
              </a:r>
            </a:p>
            <a:p>
              <a:pPr algn="ctr"/>
              <a:r>
                <a:rPr lang="en-US" altLang="zh-CN" dirty="0" smtClean="0"/>
                <a:t>40-50</a:t>
              </a:r>
              <a:endParaRPr lang="zh-CN" altLang="en-US" dirty="0" smtClean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572264" y="1857364"/>
            <a:ext cx="1486902" cy="2928958"/>
            <a:chOff x="6799874" y="1785926"/>
            <a:chExt cx="1681368" cy="2928958"/>
          </a:xfrm>
        </p:grpSpPr>
        <p:sp>
          <p:nvSpPr>
            <p:cNvPr id="83" name="矩形 82"/>
            <p:cNvSpPr/>
            <p:nvPr/>
          </p:nvSpPr>
          <p:spPr bwMode="auto">
            <a:xfrm>
              <a:off x="6862882" y="17859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V1 C1</a:t>
              </a:r>
            </a:p>
            <a:p>
              <a:pPr algn="ctr"/>
              <a:r>
                <a:rPr lang="en-US" altLang="zh-CN" dirty="0" smtClean="0"/>
                <a:t>0-10</a:t>
              </a:r>
              <a:endParaRPr lang="zh-CN" altLang="en-US" dirty="0" smtClean="0"/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7771728" y="17859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V2 C3</a:t>
              </a:r>
            </a:p>
            <a:p>
              <a:pPr algn="ctr"/>
              <a:r>
                <a:rPr lang="en-US" altLang="zh-CN" dirty="0" smtClean="0"/>
                <a:t>0-10</a:t>
              </a:r>
              <a:endParaRPr lang="zh-CN" altLang="en-US" dirty="0" smtClean="0"/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6862882" y="3000372"/>
              <a:ext cx="648000" cy="54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V3 C2</a:t>
              </a:r>
            </a:p>
            <a:p>
              <a:pPr algn="ctr"/>
              <a:r>
                <a:rPr lang="en-US" altLang="zh-CN" dirty="0" smtClean="0"/>
                <a:t>20-30</a:t>
              </a:r>
              <a:endParaRPr lang="zh-CN" altLang="en-US" dirty="0" smtClean="0"/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7771728" y="3000372"/>
              <a:ext cx="648000" cy="54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V4 C2</a:t>
              </a:r>
            </a:p>
            <a:p>
              <a:pPr algn="ctr"/>
              <a:r>
                <a:rPr lang="en-US" altLang="zh-CN" dirty="0" smtClean="0"/>
                <a:t>30-40</a:t>
              </a:r>
              <a:endParaRPr lang="zh-CN" altLang="en-US" dirty="0" smtClean="0"/>
            </a:p>
          </p:txBody>
        </p:sp>
        <p:cxnSp>
          <p:nvCxnSpPr>
            <p:cNvPr id="87" name="直接箭头连接符 86"/>
            <p:cNvCxnSpPr>
              <a:stCxn id="83" idx="2"/>
              <a:endCxn id="85" idx="0"/>
            </p:cNvCxnSpPr>
            <p:nvPr/>
          </p:nvCxnSpPr>
          <p:spPr bwMode="auto">
            <a:xfrm rot="5400000">
              <a:off x="6849659" y="2663149"/>
              <a:ext cx="67444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cxnSp>
          <p:nvCxnSpPr>
            <p:cNvPr id="88" name="直接箭头连接符 87"/>
            <p:cNvCxnSpPr/>
            <p:nvPr/>
          </p:nvCxnSpPr>
          <p:spPr bwMode="auto">
            <a:xfrm rot="5400000">
              <a:off x="7349391" y="2343873"/>
              <a:ext cx="675114" cy="6378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cxnSp>
          <p:nvCxnSpPr>
            <p:cNvPr id="89" name="直接箭头连接符 88"/>
            <p:cNvCxnSpPr>
              <a:stCxn id="84" idx="2"/>
              <a:endCxn id="86" idx="0"/>
            </p:cNvCxnSpPr>
            <p:nvPr/>
          </p:nvCxnSpPr>
          <p:spPr bwMode="auto">
            <a:xfrm rot="5400000">
              <a:off x="7758505" y="2663149"/>
              <a:ext cx="67444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7286644" y="2329200"/>
              <a:ext cx="642943" cy="666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cxnSp>
          <p:nvCxnSpPr>
            <p:cNvPr id="91" name="直接箭头连接符 90"/>
            <p:cNvCxnSpPr>
              <a:stCxn id="85" idx="2"/>
              <a:endCxn id="97" idx="0"/>
            </p:cNvCxnSpPr>
            <p:nvPr/>
          </p:nvCxnSpPr>
          <p:spPr bwMode="auto">
            <a:xfrm rot="5400000">
              <a:off x="6869626" y="3857628"/>
              <a:ext cx="63451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headEnd/>
              <a:tailEnd type="stealth"/>
            </a:ln>
          </p:spPr>
        </p:cxnSp>
        <p:sp>
          <p:nvSpPr>
            <p:cNvPr id="92" name="TextBox 91"/>
            <p:cNvSpPr txBox="1"/>
            <p:nvPr/>
          </p:nvSpPr>
          <p:spPr>
            <a:xfrm>
              <a:off x="6799874" y="25003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643834" y="25596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62538" y="24881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88745" y="2559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63616" y="3631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10</a:t>
              </a:r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862882" y="4174884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 smtClean="0"/>
                <a:t>V5 C1</a:t>
              </a:r>
            </a:p>
            <a:p>
              <a:pPr algn="ctr"/>
              <a:r>
                <a:rPr lang="en-US" altLang="zh-CN" dirty="0" smtClean="0"/>
                <a:t>40-50</a:t>
              </a:r>
              <a:endParaRPr lang="zh-CN" altLang="en-US" dirty="0" smtClean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1797344" y="9064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793760" y="15001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" name="AutoShape 62"/>
          <p:cNvCxnSpPr>
            <a:cxnSpLocks noChangeShapeType="1"/>
            <a:stCxn id="16" idx="4"/>
            <a:endCxn id="17" idx="0"/>
          </p:cNvCxnSpPr>
          <p:nvPr/>
        </p:nvCxnSpPr>
        <p:spPr bwMode="auto">
          <a:xfrm rot="5400000">
            <a:off x="1807458" y="1355506"/>
            <a:ext cx="285752" cy="35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2193503" y="207980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1412759" y="21208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1841387" y="274128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2627205" y="27182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2293826" y="33980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33896" y="20002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6174" y="2674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48"/>
          <p:cNvSpPr>
            <a:spLocks noChangeArrowheads="1"/>
          </p:cNvSpPr>
          <p:nvPr/>
        </p:nvSpPr>
        <p:spPr bwMode="auto">
          <a:xfrm>
            <a:off x="2292946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39000" y="32861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>
            <a:off x="2031909" y="1783556"/>
            <a:ext cx="223837" cy="326232"/>
          </a:xfrm>
          <a:custGeom>
            <a:avLst/>
            <a:gdLst>
              <a:gd name="connsiteX0" fmla="*/ 0 w 223837"/>
              <a:gd name="connsiteY0" fmla="*/ 0 h 326232"/>
              <a:gd name="connsiteX1" fmla="*/ 223837 w 223837"/>
              <a:gd name="connsiteY1" fmla="*/ 326232 h 32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" h="326232">
                <a:moveTo>
                  <a:pt x="0" y="0"/>
                </a:moveTo>
                <a:lnTo>
                  <a:pt x="223837" y="3262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任意多边形 82"/>
          <p:cNvSpPr/>
          <p:nvPr/>
        </p:nvSpPr>
        <p:spPr bwMode="auto">
          <a:xfrm>
            <a:off x="2429577" y="2364581"/>
            <a:ext cx="259557" cy="385763"/>
          </a:xfrm>
          <a:custGeom>
            <a:avLst/>
            <a:gdLst>
              <a:gd name="connsiteX0" fmla="*/ 0 w 259557"/>
              <a:gd name="connsiteY0" fmla="*/ 0 h 385763"/>
              <a:gd name="connsiteX1" fmla="*/ 259557 w 259557"/>
              <a:gd name="connsiteY1" fmla="*/ 385763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557" h="385763">
                <a:moveTo>
                  <a:pt x="0" y="0"/>
                </a:moveTo>
                <a:lnTo>
                  <a:pt x="259557" y="3857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任意多边形 83"/>
          <p:cNvSpPr/>
          <p:nvPr/>
        </p:nvSpPr>
        <p:spPr bwMode="auto">
          <a:xfrm>
            <a:off x="1639002" y="2412206"/>
            <a:ext cx="261938" cy="359569"/>
          </a:xfrm>
          <a:custGeom>
            <a:avLst/>
            <a:gdLst>
              <a:gd name="connsiteX0" fmla="*/ 0 w 261938"/>
              <a:gd name="connsiteY0" fmla="*/ 0 h 359569"/>
              <a:gd name="connsiteX1" fmla="*/ 261938 w 261938"/>
              <a:gd name="connsiteY1" fmla="*/ 359569 h 35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8" h="359569">
                <a:moveTo>
                  <a:pt x="0" y="0"/>
                </a:moveTo>
                <a:lnTo>
                  <a:pt x="261938" y="35956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>
            <a:off x="2072390" y="3028950"/>
            <a:ext cx="278606" cy="400050"/>
          </a:xfrm>
          <a:custGeom>
            <a:avLst/>
            <a:gdLst>
              <a:gd name="connsiteX0" fmla="*/ 0 w 278606"/>
              <a:gd name="connsiteY0" fmla="*/ 0 h 400050"/>
              <a:gd name="connsiteX1" fmla="*/ 278606 w 278606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606" h="400050">
                <a:moveTo>
                  <a:pt x="0" y="0"/>
                </a:moveTo>
                <a:lnTo>
                  <a:pt x="278606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任意多边形 85"/>
          <p:cNvSpPr/>
          <p:nvPr/>
        </p:nvSpPr>
        <p:spPr bwMode="auto">
          <a:xfrm>
            <a:off x="1650909" y="1795463"/>
            <a:ext cx="228600" cy="345281"/>
          </a:xfrm>
          <a:custGeom>
            <a:avLst/>
            <a:gdLst>
              <a:gd name="connsiteX0" fmla="*/ 228600 w 228600"/>
              <a:gd name="connsiteY0" fmla="*/ 0 h 345281"/>
              <a:gd name="connsiteX1" fmla="*/ 0 w 228600"/>
              <a:gd name="connsiteY1" fmla="*/ 345281 h 34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345281">
                <a:moveTo>
                  <a:pt x="228600" y="0"/>
                </a:moveTo>
                <a:lnTo>
                  <a:pt x="0" y="3452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任意多边形 86"/>
          <p:cNvSpPr/>
          <p:nvPr/>
        </p:nvSpPr>
        <p:spPr bwMode="auto">
          <a:xfrm>
            <a:off x="2074771" y="2376488"/>
            <a:ext cx="207169" cy="383381"/>
          </a:xfrm>
          <a:custGeom>
            <a:avLst/>
            <a:gdLst>
              <a:gd name="connsiteX0" fmla="*/ 207169 w 207169"/>
              <a:gd name="connsiteY0" fmla="*/ 0 h 383381"/>
              <a:gd name="connsiteX1" fmla="*/ 0 w 207169"/>
              <a:gd name="connsiteY1" fmla="*/ 383381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169" h="383381">
                <a:moveTo>
                  <a:pt x="207169" y="0"/>
                </a:moveTo>
                <a:lnTo>
                  <a:pt x="0" y="3833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任意多边形 87"/>
          <p:cNvSpPr/>
          <p:nvPr/>
        </p:nvSpPr>
        <p:spPr bwMode="auto">
          <a:xfrm>
            <a:off x="2520065" y="3014663"/>
            <a:ext cx="197644" cy="400050"/>
          </a:xfrm>
          <a:custGeom>
            <a:avLst/>
            <a:gdLst>
              <a:gd name="connsiteX0" fmla="*/ 197644 w 197644"/>
              <a:gd name="connsiteY0" fmla="*/ 0 h 400050"/>
              <a:gd name="connsiteX1" fmla="*/ 0 w 197644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644" h="400050">
                <a:moveTo>
                  <a:pt x="197644" y="0"/>
                </a:moveTo>
                <a:lnTo>
                  <a:pt x="0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直接箭头连接符 89"/>
          <p:cNvCxnSpPr>
            <a:stCxn id="39" idx="4"/>
            <a:endCxn id="75" idx="0"/>
          </p:cNvCxnSpPr>
          <p:nvPr/>
        </p:nvCxnSpPr>
        <p:spPr bwMode="auto">
          <a:xfrm rot="5400000">
            <a:off x="2300916" y="3852811"/>
            <a:ext cx="294505" cy="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92" name="TextBox 91"/>
          <p:cNvSpPr txBox="1"/>
          <p:nvPr/>
        </p:nvSpPr>
        <p:spPr>
          <a:xfrm>
            <a:off x="1497346" y="17946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55346" y="1714488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 communication delay</a:t>
            </a:r>
            <a:endParaRPr lang="zh-CN" altLang="en-US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36570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80628" y="30718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08074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08140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36702" y="3024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411760" y="19888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843808" y="25649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3" name="组合 162"/>
          <p:cNvGrpSpPr/>
          <p:nvPr/>
        </p:nvGrpSpPr>
        <p:grpSpPr>
          <a:xfrm>
            <a:off x="4640985" y="1512000"/>
            <a:ext cx="1524009" cy="2205825"/>
            <a:chOff x="3776889" y="1502447"/>
            <a:chExt cx="1524009" cy="2205825"/>
          </a:xfrm>
        </p:grpSpPr>
        <p:sp>
          <p:nvSpPr>
            <p:cNvPr id="91" name="Oval 48"/>
            <p:cNvSpPr>
              <a:spLocks noChangeArrowheads="1"/>
            </p:cNvSpPr>
            <p:nvPr/>
          </p:nvSpPr>
          <p:spPr bwMode="auto">
            <a:xfrm>
              <a:off x="4157890" y="150244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1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0" name="Oval 48"/>
            <p:cNvSpPr>
              <a:spLocks noChangeArrowheads="1"/>
            </p:cNvSpPr>
            <p:nvPr/>
          </p:nvSpPr>
          <p:spPr bwMode="auto">
            <a:xfrm>
              <a:off x="4557633" y="208208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3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1" name="Oval 48"/>
            <p:cNvSpPr>
              <a:spLocks noChangeArrowheads="1"/>
            </p:cNvSpPr>
            <p:nvPr/>
          </p:nvSpPr>
          <p:spPr bwMode="auto">
            <a:xfrm>
              <a:off x="3776889" y="212316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2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2" name="Oval 48"/>
            <p:cNvSpPr>
              <a:spLocks noChangeArrowheads="1"/>
            </p:cNvSpPr>
            <p:nvPr/>
          </p:nvSpPr>
          <p:spPr bwMode="auto">
            <a:xfrm>
              <a:off x="4205517" y="274355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1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4</a:t>
              </a:r>
              <a:endParaRPr kumimoji="0" lang="en-US" altLang="ja-JP" sz="11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3" name="Oval 48"/>
            <p:cNvSpPr>
              <a:spLocks noChangeArrowheads="1"/>
            </p:cNvSpPr>
            <p:nvPr/>
          </p:nvSpPr>
          <p:spPr bwMode="auto">
            <a:xfrm>
              <a:off x="4991335" y="2720539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5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4" name="Oval 48"/>
            <p:cNvSpPr>
              <a:spLocks noChangeArrowheads="1"/>
            </p:cNvSpPr>
            <p:nvPr/>
          </p:nvSpPr>
          <p:spPr bwMode="auto">
            <a:xfrm>
              <a:off x="4657956" y="340029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6</a:t>
              </a:r>
              <a:endParaRPr kumimoji="0" lang="en-US" altLang="ja-JP" sz="14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10" name="任意多边形 109"/>
            <p:cNvSpPr/>
            <p:nvPr/>
          </p:nvSpPr>
          <p:spPr bwMode="auto">
            <a:xfrm>
              <a:off x="4396039" y="1785829"/>
              <a:ext cx="223837" cy="326232"/>
            </a:xfrm>
            <a:custGeom>
              <a:avLst/>
              <a:gdLst>
                <a:gd name="connsiteX0" fmla="*/ 0 w 223837"/>
                <a:gd name="connsiteY0" fmla="*/ 0 h 326232"/>
                <a:gd name="connsiteX1" fmla="*/ 223837 w 223837"/>
                <a:gd name="connsiteY1" fmla="*/ 326232 h 32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837" h="326232">
                  <a:moveTo>
                    <a:pt x="0" y="0"/>
                  </a:moveTo>
                  <a:lnTo>
                    <a:pt x="223837" y="3262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任意多边形 110"/>
            <p:cNvSpPr/>
            <p:nvPr/>
          </p:nvSpPr>
          <p:spPr bwMode="auto">
            <a:xfrm>
              <a:off x="4793707" y="2366854"/>
              <a:ext cx="259557" cy="385763"/>
            </a:xfrm>
            <a:custGeom>
              <a:avLst/>
              <a:gdLst>
                <a:gd name="connsiteX0" fmla="*/ 0 w 259557"/>
                <a:gd name="connsiteY0" fmla="*/ 0 h 385763"/>
                <a:gd name="connsiteX1" fmla="*/ 259557 w 259557"/>
                <a:gd name="connsiteY1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557" h="385763">
                  <a:moveTo>
                    <a:pt x="0" y="0"/>
                  </a:moveTo>
                  <a:lnTo>
                    <a:pt x="259557" y="38576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任意多边形 111"/>
            <p:cNvSpPr/>
            <p:nvPr/>
          </p:nvSpPr>
          <p:spPr bwMode="auto">
            <a:xfrm>
              <a:off x="4003132" y="2414479"/>
              <a:ext cx="261938" cy="359569"/>
            </a:xfrm>
            <a:custGeom>
              <a:avLst/>
              <a:gdLst>
                <a:gd name="connsiteX0" fmla="*/ 0 w 261938"/>
                <a:gd name="connsiteY0" fmla="*/ 0 h 359569"/>
                <a:gd name="connsiteX1" fmla="*/ 261938 w 261938"/>
                <a:gd name="connsiteY1" fmla="*/ 359569 h 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38" h="359569">
                  <a:moveTo>
                    <a:pt x="0" y="0"/>
                  </a:moveTo>
                  <a:lnTo>
                    <a:pt x="261938" y="35956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任意多边形 112"/>
            <p:cNvSpPr/>
            <p:nvPr/>
          </p:nvSpPr>
          <p:spPr bwMode="auto">
            <a:xfrm>
              <a:off x="4436520" y="3031223"/>
              <a:ext cx="278606" cy="400050"/>
            </a:xfrm>
            <a:custGeom>
              <a:avLst/>
              <a:gdLst>
                <a:gd name="connsiteX0" fmla="*/ 0 w 278606"/>
                <a:gd name="connsiteY0" fmla="*/ 0 h 400050"/>
                <a:gd name="connsiteX1" fmla="*/ 278606 w 278606"/>
                <a:gd name="connsiteY1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606" h="400050">
                  <a:moveTo>
                    <a:pt x="0" y="0"/>
                  </a:moveTo>
                  <a:lnTo>
                    <a:pt x="278606" y="4000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任意多边形 113"/>
            <p:cNvSpPr/>
            <p:nvPr/>
          </p:nvSpPr>
          <p:spPr bwMode="auto">
            <a:xfrm>
              <a:off x="4015039" y="1797736"/>
              <a:ext cx="228600" cy="345281"/>
            </a:xfrm>
            <a:custGeom>
              <a:avLst/>
              <a:gdLst>
                <a:gd name="connsiteX0" fmla="*/ 228600 w 228600"/>
                <a:gd name="connsiteY0" fmla="*/ 0 h 345281"/>
                <a:gd name="connsiteX1" fmla="*/ 0 w 228600"/>
                <a:gd name="connsiteY1" fmla="*/ 345281 h 34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345281">
                  <a:moveTo>
                    <a:pt x="228600" y="0"/>
                  </a:moveTo>
                  <a:lnTo>
                    <a:pt x="0" y="3452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任意多边形 114"/>
            <p:cNvSpPr/>
            <p:nvPr/>
          </p:nvSpPr>
          <p:spPr bwMode="auto">
            <a:xfrm>
              <a:off x="4438901" y="2378761"/>
              <a:ext cx="207169" cy="383381"/>
            </a:xfrm>
            <a:custGeom>
              <a:avLst/>
              <a:gdLst>
                <a:gd name="connsiteX0" fmla="*/ 207169 w 207169"/>
                <a:gd name="connsiteY0" fmla="*/ 0 h 383381"/>
                <a:gd name="connsiteX1" fmla="*/ 0 w 207169"/>
                <a:gd name="connsiteY1" fmla="*/ 383381 h 38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169" h="383381">
                  <a:moveTo>
                    <a:pt x="207169" y="0"/>
                  </a:moveTo>
                  <a:lnTo>
                    <a:pt x="0" y="3833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任意多边形 115"/>
            <p:cNvSpPr/>
            <p:nvPr/>
          </p:nvSpPr>
          <p:spPr bwMode="auto">
            <a:xfrm>
              <a:off x="4884195" y="3016936"/>
              <a:ext cx="197644" cy="400050"/>
            </a:xfrm>
            <a:custGeom>
              <a:avLst/>
              <a:gdLst>
                <a:gd name="connsiteX0" fmla="*/ 197644 w 197644"/>
                <a:gd name="connsiteY0" fmla="*/ 0 h 400050"/>
                <a:gd name="connsiteX1" fmla="*/ 0 w 197644"/>
                <a:gd name="connsiteY1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644" h="400050">
                  <a:moveTo>
                    <a:pt x="197644" y="0"/>
                  </a:moveTo>
                  <a:lnTo>
                    <a:pt x="0" y="4000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6216343" y="1511207"/>
            <a:ext cx="1524009" cy="2205825"/>
            <a:chOff x="5352247" y="1511207"/>
            <a:chExt cx="1524009" cy="2205825"/>
          </a:xfrm>
        </p:grpSpPr>
        <p:sp>
          <p:nvSpPr>
            <p:cNvPr id="127" name="Oval 48"/>
            <p:cNvSpPr>
              <a:spLocks noChangeArrowheads="1"/>
            </p:cNvSpPr>
            <p:nvPr/>
          </p:nvSpPr>
          <p:spPr bwMode="auto">
            <a:xfrm>
              <a:off x="5733248" y="151120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1’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8" name="Oval 48"/>
            <p:cNvSpPr>
              <a:spLocks noChangeArrowheads="1"/>
            </p:cNvSpPr>
            <p:nvPr/>
          </p:nvSpPr>
          <p:spPr bwMode="auto">
            <a:xfrm>
              <a:off x="6132991" y="209084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3’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9" name="Oval 48"/>
            <p:cNvSpPr>
              <a:spLocks noChangeArrowheads="1"/>
            </p:cNvSpPr>
            <p:nvPr/>
          </p:nvSpPr>
          <p:spPr bwMode="auto">
            <a:xfrm>
              <a:off x="5352247" y="213192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2’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4" name="Oval 48"/>
            <p:cNvSpPr>
              <a:spLocks noChangeArrowheads="1"/>
            </p:cNvSpPr>
            <p:nvPr/>
          </p:nvSpPr>
          <p:spPr bwMode="auto">
            <a:xfrm>
              <a:off x="5780875" y="275231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1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4’</a:t>
              </a:r>
              <a:endParaRPr kumimoji="0" lang="en-US" altLang="ja-JP" sz="11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5" name="Oval 48"/>
            <p:cNvSpPr>
              <a:spLocks noChangeArrowheads="1"/>
            </p:cNvSpPr>
            <p:nvPr/>
          </p:nvSpPr>
          <p:spPr bwMode="auto">
            <a:xfrm>
              <a:off x="6566693" y="2729299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5’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37" name="Oval 48"/>
            <p:cNvSpPr>
              <a:spLocks noChangeArrowheads="1"/>
            </p:cNvSpPr>
            <p:nvPr/>
          </p:nvSpPr>
          <p:spPr bwMode="auto">
            <a:xfrm>
              <a:off x="6233314" y="340905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  <a:sym typeface="Symbol" pitchFamily="18" charset="2"/>
                </a:rPr>
                <a:t>6’</a:t>
              </a:r>
              <a:endParaRPr kumimoji="0" lang="en-US" altLang="ja-JP" sz="1400" dirty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1" name="任意多边形 140"/>
            <p:cNvSpPr/>
            <p:nvPr/>
          </p:nvSpPr>
          <p:spPr bwMode="auto">
            <a:xfrm>
              <a:off x="5971397" y="1794589"/>
              <a:ext cx="223837" cy="326232"/>
            </a:xfrm>
            <a:custGeom>
              <a:avLst/>
              <a:gdLst>
                <a:gd name="connsiteX0" fmla="*/ 0 w 223837"/>
                <a:gd name="connsiteY0" fmla="*/ 0 h 326232"/>
                <a:gd name="connsiteX1" fmla="*/ 223837 w 223837"/>
                <a:gd name="connsiteY1" fmla="*/ 326232 h 326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837" h="326232">
                  <a:moveTo>
                    <a:pt x="0" y="0"/>
                  </a:moveTo>
                  <a:lnTo>
                    <a:pt x="223837" y="3262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任意多边形 141"/>
            <p:cNvSpPr/>
            <p:nvPr/>
          </p:nvSpPr>
          <p:spPr bwMode="auto">
            <a:xfrm>
              <a:off x="6369065" y="2375614"/>
              <a:ext cx="259557" cy="385763"/>
            </a:xfrm>
            <a:custGeom>
              <a:avLst/>
              <a:gdLst>
                <a:gd name="connsiteX0" fmla="*/ 0 w 259557"/>
                <a:gd name="connsiteY0" fmla="*/ 0 h 385763"/>
                <a:gd name="connsiteX1" fmla="*/ 259557 w 259557"/>
                <a:gd name="connsiteY1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9557" h="385763">
                  <a:moveTo>
                    <a:pt x="0" y="0"/>
                  </a:moveTo>
                  <a:lnTo>
                    <a:pt x="259557" y="38576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任意多边形 142"/>
            <p:cNvSpPr/>
            <p:nvPr/>
          </p:nvSpPr>
          <p:spPr bwMode="auto">
            <a:xfrm>
              <a:off x="5578490" y="2423239"/>
              <a:ext cx="261938" cy="359569"/>
            </a:xfrm>
            <a:custGeom>
              <a:avLst/>
              <a:gdLst>
                <a:gd name="connsiteX0" fmla="*/ 0 w 261938"/>
                <a:gd name="connsiteY0" fmla="*/ 0 h 359569"/>
                <a:gd name="connsiteX1" fmla="*/ 261938 w 261938"/>
                <a:gd name="connsiteY1" fmla="*/ 359569 h 35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938" h="359569">
                  <a:moveTo>
                    <a:pt x="0" y="0"/>
                  </a:moveTo>
                  <a:lnTo>
                    <a:pt x="261938" y="359569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任意多边形 145"/>
            <p:cNvSpPr/>
            <p:nvPr/>
          </p:nvSpPr>
          <p:spPr bwMode="auto">
            <a:xfrm>
              <a:off x="6011878" y="3039983"/>
              <a:ext cx="278606" cy="400050"/>
            </a:xfrm>
            <a:custGeom>
              <a:avLst/>
              <a:gdLst>
                <a:gd name="connsiteX0" fmla="*/ 0 w 278606"/>
                <a:gd name="connsiteY0" fmla="*/ 0 h 400050"/>
                <a:gd name="connsiteX1" fmla="*/ 278606 w 278606"/>
                <a:gd name="connsiteY1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606" h="400050">
                  <a:moveTo>
                    <a:pt x="0" y="0"/>
                  </a:moveTo>
                  <a:lnTo>
                    <a:pt x="278606" y="4000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任意多边形 146"/>
            <p:cNvSpPr/>
            <p:nvPr/>
          </p:nvSpPr>
          <p:spPr bwMode="auto">
            <a:xfrm>
              <a:off x="5590397" y="1806496"/>
              <a:ext cx="228600" cy="345281"/>
            </a:xfrm>
            <a:custGeom>
              <a:avLst/>
              <a:gdLst>
                <a:gd name="connsiteX0" fmla="*/ 228600 w 228600"/>
                <a:gd name="connsiteY0" fmla="*/ 0 h 345281"/>
                <a:gd name="connsiteX1" fmla="*/ 0 w 228600"/>
                <a:gd name="connsiteY1" fmla="*/ 345281 h 34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8600" h="345281">
                  <a:moveTo>
                    <a:pt x="228600" y="0"/>
                  </a:moveTo>
                  <a:lnTo>
                    <a:pt x="0" y="3452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任意多边形 153"/>
            <p:cNvSpPr/>
            <p:nvPr/>
          </p:nvSpPr>
          <p:spPr bwMode="auto">
            <a:xfrm>
              <a:off x="6014259" y="2387521"/>
              <a:ext cx="207169" cy="383381"/>
            </a:xfrm>
            <a:custGeom>
              <a:avLst/>
              <a:gdLst>
                <a:gd name="connsiteX0" fmla="*/ 207169 w 207169"/>
                <a:gd name="connsiteY0" fmla="*/ 0 h 383381"/>
                <a:gd name="connsiteX1" fmla="*/ 0 w 207169"/>
                <a:gd name="connsiteY1" fmla="*/ 383381 h 383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7169" h="383381">
                  <a:moveTo>
                    <a:pt x="207169" y="0"/>
                  </a:moveTo>
                  <a:lnTo>
                    <a:pt x="0" y="38338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6459553" y="3025696"/>
              <a:ext cx="197644" cy="400050"/>
            </a:xfrm>
            <a:custGeom>
              <a:avLst/>
              <a:gdLst>
                <a:gd name="connsiteX0" fmla="*/ 197644 w 197644"/>
                <a:gd name="connsiteY0" fmla="*/ 0 h 400050"/>
                <a:gd name="connsiteX1" fmla="*/ 0 w 197644"/>
                <a:gd name="connsiteY1" fmla="*/ 4000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7644" h="400050">
                  <a:moveTo>
                    <a:pt x="197644" y="0"/>
                  </a:moveTo>
                  <a:lnTo>
                    <a:pt x="0" y="4000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62" name="直接连接符 161"/>
          <p:cNvCxnSpPr>
            <a:stCxn id="91" idx="6"/>
            <a:endCxn id="127" idx="2"/>
          </p:cNvCxnSpPr>
          <p:nvPr/>
        </p:nvCxnSpPr>
        <p:spPr bwMode="auto">
          <a:xfrm flipV="1">
            <a:off x="5331549" y="1665195"/>
            <a:ext cx="1265795" cy="79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none" w="med" len="med"/>
          </a:ln>
        </p:spPr>
      </p:cxnSp>
      <p:cxnSp>
        <p:nvCxnSpPr>
          <p:cNvPr id="165" name="直接连接符 164"/>
          <p:cNvCxnSpPr>
            <a:stCxn id="104" idx="6"/>
            <a:endCxn id="137" idx="2"/>
          </p:cNvCxnSpPr>
          <p:nvPr/>
        </p:nvCxnSpPr>
        <p:spPr bwMode="auto">
          <a:xfrm flipV="1">
            <a:off x="5831615" y="3563045"/>
            <a:ext cx="1265795" cy="793"/>
          </a:xfrm>
          <a:prstGeom prst="line">
            <a:avLst/>
          </a:prstGeom>
          <a:noFill/>
          <a:ln w="9525">
            <a:solidFill>
              <a:srgbClr val="0070C0"/>
            </a:solidFill>
            <a:round/>
            <a:headEnd/>
            <a:tailEnd type="none" w="med" len="med"/>
          </a:ln>
        </p:spPr>
      </p:cxnSp>
      <p:sp>
        <p:nvSpPr>
          <p:cNvPr id="201" name="任意多边形 200"/>
          <p:cNvSpPr/>
          <p:nvPr/>
        </p:nvSpPr>
        <p:spPr bwMode="auto">
          <a:xfrm>
            <a:off x="4902696" y="1961092"/>
            <a:ext cx="1485900" cy="223308"/>
          </a:xfrm>
          <a:custGeom>
            <a:avLst/>
            <a:gdLst>
              <a:gd name="connsiteX0" fmla="*/ 0 w 1485900"/>
              <a:gd name="connsiteY0" fmla="*/ 223308 h 223308"/>
              <a:gd name="connsiteX1" fmla="*/ 755650 w 1485900"/>
              <a:gd name="connsiteY1" fmla="*/ 7408 h 223308"/>
              <a:gd name="connsiteX2" fmla="*/ 1485900 w 1485900"/>
              <a:gd name="connsiteY2" fmla="*/ 178858 h 2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223308">
                <a:moveTo>
                  <a:pt x="0" y="223308"/>
                </a:moveTo>
                <a:cubicBezTo>
                  <a:pt x="254000" y="119062"/>
                  <a:pt x="508000" y="14816"/>
                  <a:pt x="755650" y="7408"/>
                </a:cubicBezTo>
                <a:cubicBezTo>
                  <a:pt x="1003300" y="0"/>
                  <a:pt x="1356783" y="148166"/>
                  <a:pt x="1485900" y="17885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任意多边形 201"/>
          <p:cNvSpPr/>
          <p:nvPr/>
        </p:nvSpPr>
        <p:spPr bwMode="auto">
          <a:xfrm>
            <a:off x="5690096" y="1974850"/>
            <a:ext cx="1346200" cy="158750"/>
          </a:xfrm>
          <a:custGeom>
            <a:avLst/>
            <a:gdLst>
              <a:gd name="connsiteX0" fmla="*/ 0 w 1346200"/>
              <a:gd name="connsiteY0" fmla="*/ 158750 h 158750"/>
              <a:gd name="connsiteX1" fmla="*/ 654050 w 1346200"/>
              <a:gd name="connsiteY1" fmla="*/ 0 h 158750"/>
              <a:gd name="connsiteX2" fmla="*/ 1346200 w 1346200"/>
              <a:gd name="connsiteY2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200" h="158750">
                <a:moveTo>
                  <a:pt x="0" y="158750"/>
                </a:moveTo>
                <a:cubicBezTo>
                  <a:pt x="214841" y="79375"/>
                  <a:pt x="429683" y="0"/>
                  <a:pt x="654050" y="0"/>
                </a:cubicBezTo>
                <a:cubicBezTo>
                  <a:pt x="878417" y="0"/>
                  <a:pt x="1112308" y="79375"/>
                  <a:pt x="1346200" y="158750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任意多边形 202"/>
          <p:cNvSpPr/>
          <p:nvPr/>
        </p:nvSpPr>
        <p:spPr bwMode="auto">
          <a:xfrm>
            <a:off x="5318720" y="2564904"/>
            <a:ext cx="1485900" cy="223308"/>
          </a:xfrm>
          <a:custGeom>
            <a:avLst/>
            <a:gdLst>
              <a:gd name="connsiteX0" fmla="*/ 0 w 1485900"/>
              <a:gd name="connsiteY0" fmla="*/ 223308 h 223308"/>
              <a:gd name="connsiteX1" fmla="*/ 755650 w 1485900"/>
              <a:gd name="connsiteY1" fmla="*/ 7408 h 223308"/>
              <a:gd name="connsiteX2" fmla="*/ 1485900 w 1485900"/>
              <a:gd name="connsiteY2" fmla="*/ 178858 h 22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5900" h="223308">
                <a:moveTo>
                  <a:pt x="0" y="223308"/>
                </a:moveTo>
                <a:cubicBezTo>
                  <a:pt x="254000" y="119062"/>
                  <a:pt x="508000" y="14816"/>
                  <a:pt x="755650" y="7408"/>
                </a:cubicBezTo>
                <a:cubicBezTo>
                  <a:pt x="1003300" y="0"/>
                  <a:pt x="1356783" y="148166"/>
                  <a:pt x="1485900" y="178858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任意多边形 203"/>
          <p:cNvSpPr/>
          <p:nvPr/>
        </p:nvSpPr>
        <p:spPr bwMode="auto">
          <a:xfrm>
            <a:off x="6112896" y="2622178"/>
            <a:ext cx="1346200" cy="158750"/>
          </a:xfrm>
          <a:custGeom>
            <a:avLst/>
            <a:gdLst>
              <a:gd name="connsiteX0" fmla="*/ 0 w 1346200"/>
              <a:gd name="connsiteY0" fmla="*/ 158750 h 158750"/>
              <a:gd name="connsiteX1" fmla="*/ 654050 w 1346200"/>
              <a:gd name="connsiteY1" fmla="*/ 0 h 158750"/>
              <a:gd name="connsiteX2" fmla="*/ 1346200 w 1346200"/>
              <a:gd name="connsiteY2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200" h="158750">
                <a:moveTo>
                  <a:pt x="0" y="158750"/>
                </a:moveTo>
                <a:cubicBezTo>
                  <a:pt x="214841" y="79375"/>
                  <a:pt x="429683" y="0"/>
                  <a:pt x="654050" y="0"/>
                </a:cubicBezTo>
                <a:cubicBezTo>
                  <a:pt x="878417" y="0"/>
                  <a:pt x="1112308" y="79375"/>
                  <a:pt x="1346200" y="158750"/>
                </a:cubicBezTo>
              </a:path>
            </a:pathLst>
          </a:custGeom>
          <a:noFill/>
          <a:ln w="9525">
            <a:solidFill>
              <a:srgbClr val="0070C0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TextBox 205"/>
          <p:cNvSpPr txBox="1"/>
          <p:nvPr/>
        </p:nvSpPr>
        <p:spPr>
          <a:xfrm>
            <a:off x="1944086" y="1285860"/>
            <a:ext cx="1619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10:  computational cost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 bwMode="auto">
          <a:xfrm>
            <a:off x="4774011" y="100010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774011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587140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20-25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0" name="直接箭头连接符 139"/>
          <p:cNvCxnSpPr>
            <a:stCxn id="136" idx="2"/>
            <a:endCxn id="138" idx="0"/>
          </p:cNvCxnSpPr>
          <p:nvPr/>
        </p:nvCxnSpPr>
        <p:spPr bwMode="auto">
          <a:xfrm rot="5400000">
            <a:off x="4759253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44" name="直接箭头连接符 143"/>
          <p:cNvCxnSpPr>
            <a:stCxn id="138" idx="2"/>
            <a:endCxn id="150" idx="0"/>
          </p:cNvCxnSpPr>
          <p:nvPr/>
        </p:nvCxnSpPr>
        <p:spPr bwMode="auto">
          <a:xfrm rot="5400000">
            <a:off x="4743502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45" name="TextBox 144"/>
          <p:cNvSpPr txBox="1"/>
          <p:nvPr/>
        </p:nvSpPr>
        <p:spPr>
          <a:xfrm>
            <a:off x="4718248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5885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714876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774011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587184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30-35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587184" y="446063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70-80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直接箭头连接符 152"/>
          <p:cNvCxnSpPr>
            <a:stCxn id="139" idx="2"/>
            <a:endCxn id="151" idx="0"/>
          </p:cNvCxnSpPr>
          <p:nvPr/>
        </p:nvCxnSpPr>
        <p:spPr bwMode="auto">
          <a:xfrm rot="16200000" flipH="1">
            <a:off x="5556652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56" name="TextBox 155"/>
          <p:cNvSpPr txBox="1"/>
          <p:nvPr/>
        </p:nvSpPr>
        <p:spPr>
          <a:xfrm>
            <a:off x="5640460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直接箭头连接符 156"/>
          <p:cNvCxnSpPr>
            <a:stCxn id="151" idx="2"/>
            <a:endCxn id="152" idx="0"/>
          </p:cNvCxnSpPr>
          <p:nvPr/>
        </p:nvCxnSpPr>
        <p:spPr bwMode="auto">
          <a:xfrm rot="5400000">
            <a:off x="5572426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60" name="直接箭头连接符 159"/>
          <p:cNvCxnSpPr/>
          <p:nvPr/>
        </p:nvCxnSpPr>
        <p:spPr bwMode="auto">
          <a:xfrm rot="16200000" flipH="1">
            <a:off x="5163283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66" name="任意多边形 165"/>
          <p:cNvSpPr/>
          <p:nvPr/>
        </p:nvSpPr>
        <p:spPr bwMode="auto">
          <a:xfrm>
            <a:off x="5149834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5072066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640460" y="39477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5214942" y="268605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5226182" y="27860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542921" y="1000108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542921" y="214311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356050" y="214311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20-25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直接箭头连接符 99"/>
          <p:cNvCxnSpPr>
            <a:stCxn id="89" idx="2"/>
            <a:endCxn id="91" idx="0"/>
          </p:cNvCxnSpPr>
          <p:nvPr/>
        </p:nvCxnSpPr>
        <p:spPr bwMode="auto">
          <a:xfrm rot="5400000">
            <a:off x="6528163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01" name="直接箭头连接符 100"/>
          <p:cNvCxnSpPr>
            <a:stCxn id="91" idx="2"/>
            <a:endCxn id="105" idx="0"/>
          </p:cNvCxnSpPr>
          <p:nvPr/>
        </p:nvCxnSpPr>
        <p:spPr bwMode="auto">
          <a:xfrm rot="5400000">
            <a:off x="6512412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02" name="TextBox 101"/>
          <p:cNvSpPr txBox="1"/>
          <p:nvPr/>
        </p:nvSpPr>
        <p:spPr>
          <a:xfrm>
            <a:off x="6487158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84795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83786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542921" y="3317628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7356094" y="3317628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30-35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356094" y="446063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70-80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直接箭头连接符 107"/>
          <p:cNvCxnSpPr>
            <a:stCxn id="99" idx="2"/>
            <a:endCxn id="106" idx="0"/>
          </p:cNvCxnSpPr>
          <p:nvPr/>
        </p:nvCxnSpPr>
        <p:spPr bwMode="auto">
          <a:xfrm rot="16200000" flipH="1">
            <a:off x="7325562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09" name="TextBox 108"/>
          <p:cNvSpPr txBox="1"/>
          <p:nvPr/>
        </p:nvSpPr>
        <p:spPr>
          <a:xfrm>
            <a:off x="7409370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直接箭头连接符 109"/>
          <p:cNvCxnSpPr>
            <a:stCxn id="106" idx="2"/>
            <a:endCxn id="107" idx="0"/>
          </p:cNvCxnSpPr>
          <p:nvPr/>
        </p:nvCxnSpPr>
        <p:spPr bwMode="auto">
          <a:xfrm rot="5400000">
            <a:off x="7341336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11" name="直接箭头连接符 110"/>
          <p:cNvCxnSpPr/>
          <p:nvPr/>
        </p:nvCxnSpPr>
        <p:spPr bwMode="auto">
          <a:xfrm rot="16200000" flipH="1">
            <a:off x="6932193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12" name="任意多边形 111"/>
          <p:cNvSpPr/>
          <p:nvPr/>
        </p:nvSpPr>
        <p:spPr bwMode="auto">
          <a:xfrm>
            <a:off x="6918744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840976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409370" y="39477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任意多边形 114"/>
          <p:cNvSpPr/>
          <p:nvPr/>
        </p:nvSpPr>
        <p:spPr bwMode="auto">
          <a:xfrm>
            <a:off x="6983852" y="268605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995092" y="27860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7" name="Oval 48"/>
          <p:cNvSpPr>
            <a:spLocks noChangeArrowheads="1"/>
          </p:cNvSpPr>
          <p:nvPr/>
        </p:nvSpPr>
        <p:spPr bwMode="auto">
          <a:xfrm>
            <a:off x="1797344" y="9064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8" name="Oval 48"/>
          <p:cNvSpPr>
            <a:spLocks noChangeArrowheads="1"/>
          </p:cNvSpPr>
          <p:nvPr/>
        </p:nvSpPr>
        <p:spPr bwMode="auto">
          <a:xfrm>
            <a:off x="1793760" y="15001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9" name="AutoShape 62"/>
          <p:cNvCxnSpPr>
            <a:cxnSpLocks noChangeShapeType="1"/>
            <a:stCxn id="117" idx="4"/>
            <a:endCxn id="118" idx="0"/>
          </p:cNvCxnSpPr>
          <p:nvPr/>
        </p:nvCxnSpPr>
        <p:spPr bwMode="auto">
          <a:xfrm rot="5400000">
            <a:off x="1807458" y="1355506"/>
            <a:ext cx="285752" cy="35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120" name="Oval 48"/>
          <p:cNvSpPr>
            <a:spLocks noChangeArrowheads="1"/>
          </p:cNvSpPr>
          <p:nvPr/>
        </p:nvSpPr>
        <p:spPr bwMode="auto">
          <a:xfrm>
            <a:off x="2193503" y="207980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1" name="Oval 48"/>
          <p:cNvSpPr>
            <a:spLocks noChangeArrowheads="1"/>
          </p:cNvSpPr>
          <p:nvPr/>
        </p:nvSpPr>
        <p:spPr bwMode="auto">
          <a:xfrm>
            <a:off x="1412759" y="21208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" name="Oval 48"/>
          <p:cNvSpPr>
            <a:spLocks noChangeArrowheads="1"/>
          </p:cNvSpPr>
          <p:nvPr/>
        </p:nvSpPr>
        <p:spPr bwMode="auto">
          <a:xfrm>
            <a:off x="1841387" y="274128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3" name="Oval 48"/>
          <p:cNvSpPr>
            <a:spLocks noChangeArrowheads="1"/>
          </p:cNvSpPr>
          <p:nvPr/>
        </p:nvSpPr>
        <p:spPr bwMode="auto">
          <a:xfrm>
            <a:off x="2627205" y="27182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4" name="Oval 48"/>
          <p:cNvSpPr>
            <a:spLocks noChangeArrowheads="1"/>
          </p:cNvSpPr>
          <p:nvPr/>
        </p:nvSpPr>
        <p:spPr bwMode="auto">
          <a:xfrm>
            <a:off x="2293826" y="33980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94810" y="20002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071670" y="1285860"/>
            <a:ext cx="1619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10:  computational cost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556174" y="2674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Oval 48"/>
          <p:cNvSpPr>
            <a:spLocks noChangeArrowheads="1"/>
          </p:cNvSpPr>
          <p:nvPr/>
        </p:nvSpPr>
        <p:spPr bwMode="auto">
          <a:xfrm>
            <a:off x="2292946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539000" y="32861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任意多边形 133"/>
          <p:cNvSpPr/>
          <p:nvPr/>
        </p:nvSpPr>
        <p:spPr bwMode="auto">
          <a:xfrm>
            <a:off x="2031909" y="1783556"/>
            <a:ext cx="223837" cy="326232"/>
          </a:xfrm>
          <a:custGeom>
            <a:avLst/>
            <a:gdLst>
              <a:gd name="connsiteX0" fmla="*/ 0 w 223837"/>
              <a:gd name="connsiteY0" fmla="*/ 0 h 326232"/>
              <a:gd name="connsiteX1" fmla="*/ 223837 w 223837"/>
              <a:gd name="connsiteY1" fmla="*/ 326232 h 32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" h="326232">
                <a:moveTo>
                  <a:pt x="0" y="0"/>
                </a:moveTo>
                <a:lnTo>
                  <a:pt x="223837" y="3262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任意多边形 134"/>
          <p:cNvSpPr/>
          <p:nvPr/>
        </p:nvSpPr>
        <p:spPr bwMode="auto">
          <a:xfrm>
            <a:off x="2429577" y="2364581"/>
            <a:ext cx="259557" cy="385763"/>
          </a:xfrm>
          <a:custGeom>
            <a:avLst/>
            <a:gdLst>
              <a:gd name="connsiteX0" fmla="*/ 0 w 259557"/>
              <a:gd name="connsiteY0" fmla="*/ 0 h 385763"/>
              <a:gd name="connsiteX1" fmla="*/ 259557 w 259557"/>
              <a:gd name="connsiteY1" fmla="*/ 385763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557" h="385763">
                <a:moveTo>
                  <a:pt x="0" y="0"/>
                </a:moveTo>
                <a:lnTo>
                  <a:pt x="259557" y="3857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任意多边形 136"/>
          <p:cNvSpPr/>
          <p:nvPr/>
        </p:nvSpPr>
        <p:spPr bwMode="auto">
          <a:xfrm>
            <a:off x="1639002" y="2412206"/>
            <a:ext cx="261938" cy="359569"/>
          </a:xfrm>
          <a:custGeom>
            <a:avLst/>
            <a:gdLst>
              <a:gd name="connsiteX0" fmla="*/ 0 w 261938"/>
              <a:gd name="connsiteY0" fmla="*/ 0 h 359569"/>
              <a:gd name="connsiteX1" fmla="*/ 261938 w 261938"/>
              <a:gd name="connsiteY1" fmla="*/ 359569 h 35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8" h="359569">
                <a:moveTo>
                  <a:pt x="0" y="0"/>
                </a:moveTo>
                <a:lnTo>
                  <a:pt x="261938" y="35956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任意多边形 140"/>
          <p:cNvSpPr/>
          <p:nvPr/>
        </p:nvSpPr>
        <p:spPr bwMode="auto">
          <a:xfrm>
            <a:off x="2072390" y="3028950"/>
            <a:ext cx="278606" cy="400050"/>
          </a:xfrm>
          <a:custGeom>
            <a:avLst/>
            <a:gdLst>
              <a:gd name="connsiteX0" fmla="*/ 0 w 278606"/>
              <a:gd name="connsiteY0" fmla="*/ 0 h 400050"/>
              <a:gd name="connsiteX1" fmla="*/ 278606 w 278606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606" h="400050">
                <a:moveTo>
                  <a:pt x="0" y="0"/>
                </a:moveTo>
                <a:lnTo>
                  <a:pt x="278606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任意多边形 141"/>
          <p:cNvSpPr/>
          <p:nvPr/>
        </p:nvSpPr>
        <p:spPr bwMode="auto">
          <a:xfrm>
            <a:off x="1650909" y="1795463"/>
            <a:ext cx="228600" cy="345281"/>
          </a:xfrm>
          <a:custGeom>
            <a:avLst/>
            <a:gdLst>
              <a:gd name="connsiteX0" fmla="*/ 228600 w 228600"/>
              <a:gd name="connsiteY0" fmla="*/ 0 h 345281"/>
              <a:gd name="connsiteX1" fmla="*/ 0 w 228600"/>
              <a:gd name="connsiteY1" fmla="*/ 345281 h 34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345281">
                <a:moveTo>
                  <a:pt x="228600" y="0"/>
                </a:moveTo>
                <a:lnTo>
                  <a:pt x="0" y="3452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任意多边形 142"/>
          <p:cNvSpPr/>
          <p:nvPr/>
        </p:nvSpPr>
        <p:spPr bwMode="auto">
          <a:xfrm>
            <a:off x="2074771" y="2376488"/>
            <a:ext cx="207169" cy="383381"/>
          </a:xfrm>
          <a:custGeom>
            <a:avLst/>
            <a:gdLst>
              <a:gd name="connsiteX0" fmla="*/ 207169 w 207169"/>
              <a:gd name="connsiteY0" fmla="*/ 0 h 383381"/>
              <a:gd name="connsiteX1" fmla="*/ 0 w 207169"/>
              <a:gd name="connsiteY1" fmla="*/ 383381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169" h="383381">
                <a:moveTo>
                  <a:pt x="207169" y="0"/>
                </a:moveTo>
                <a:lnTo>
                  <a:pt x="0" y="3833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任意多边形 145"/>
          <p:cNvSpPr/>
          <p:nvPr/>
        </p:nvSpPr>
        <p:spPr bwMode="auto">
          <a:xfrm>
            <a:off x="2520065" y="3014663"/>
            <a:ext cx="197644" cy="400050"/>
          </a:xfrm>
          <a:custGeom>
            <a:avLst/>
            <a:gdLst>
              <a:gd name="connsiteX0" fmla="*/ 197644 w 197644"/>
              <a:gd name="connsiteY0" fmla="*/ 0 h 400050"/>
              <a:gd name="connsiteX1" fmla="*/ 0 w 197644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644" h="400050">
                <a:moveTo>
                  <a:pt x="197644" y="0"/>
                </a:moveTo>
                <a:lnTo>
                  <a:pt x="0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直接箭头连接符 146"/>
          <p:cNvCxnSpPr>
            <a:stCxn id="124" idx="4"/>
            <a:endCxn id="128" idx="0"/>
          </p:cNvCxnSpPr>
          <p:nvPr/>
        </p:nvCxnSpPr>
        <p:spPr bwMode="auto">
          <a:xfrm rot="5400000">
            <a:off x="2300916" y="3852811"/>
            <a:ext cx="294505" cy="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154" name="TextBox 153"/>
          <p:cNvSpPr txBox="1"/>
          <p:nvPr/>
        </p:nvSpPr>
        <p:spPr>
          <a:xfrm>
            <a:off x="1497346" y="17946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055346" y="17144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436570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880628" y="30718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2008074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508140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436702" y="3024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071670" y="143748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[0-10]:  mobility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809058" y="21431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[20-35]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290478" y="27948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[50-60]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48680" y="34290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[70-80]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2456758" y="20716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[20-55]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452132" y="19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885386" y="27146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[30-65]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2880760" y="2571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1797344" y="9064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s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793760" y="15001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" name="AutoShape 62"/>
          <p:cNvCxnSpPr>
            <a:cxnSpLocks noChangeShapeType="1"/>
            <a:stCxn id="16" idx="4"/>
            <a:endCxn id="17" idx="0"/>
          </p:cNvCxnSpPr>
          <p:nvPr/>
        </p:nvCxnSpPr>
        <p:spPr bwMode="auto">
          <a:xfrm rot="5400000">
            <a:off x="1807458" y="1355506"/>
            <a:ext cx="285752" cy="35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2193503" y="207980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1412759" y="21208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1841387" y="274128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1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1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2627205" y="27182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2293826" y="33980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4810" y="20002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071670" y="1285860"/>
            <a:ext cx="1619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10:  computational cost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6174" y="2674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Oval 48"/>
          <p:cNvSpPr>
            <a:spLocks noChangeArrowheads="1"/>
          </p:cNvSpPr>
          <p:nvPr/>
        </p:nvSpPr>
        <p:spPr bwMode="auto">
          <a:xfrm>
            <a:off x="2292946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39000" y="32861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任意多边形 81"/>
          <p:cNvSpPr/>
          <p:nvPr/>
        </p:nvSpPr>
        <p:spPr bwMode="auto">
          <a:xfrm>
            <a:off x="2031909" y="1783556"/>
            <a:ext cx="223837" cy="326232"/>
          </a:xfrm>
          <a:custGeom>
            <a:avLst/>
            <a:gdLst>
              <a:gd name="connsiteX0" fmla="*/ 0 w 223837"/>
              <a:gd name="connsiteY0" fmla="*/ 0 h 326232"/>
              <a:gd name="connsiteX1" fmla="*/ 223837 w 223837"/>
              <a:gd name="connsiteY1" fmla="*/ 326232 h 32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" h="326232">
                <a:moveTo>
                  <a:pt x="0" y="0"/>
                </a:moveTo>
                <a:lnTo>
                  <a:pt x="223837" y="3262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任意多边形 82"/>
          <p:cNvSpPr/>
          <p:nvPr/>
        </p:nvSpPr>
        <p:spPr bwMode="auto">
          <a:xfrm>
            <a:off x="2429577" y="2364581"/>
            <a:ext cx="259557" cy="385763"/>
          </a:xfrm>
          <a:custGeom>
            <a:avLst/>
            <a:gdLst>
              <a:gd name="connsiteX0" fmla="*/ 0 w 259557"/>
              <a:gd name="connsiteY0" fmla="*/ 0 h 385763"/>
              <a:gd name="connsiteX1" fmla="*/ 259557 w 259557"/>
              <a:gd name="connsiteY1" fmla="*/ 385763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557" h="385763">
                <a:moveTo>
                  <a:pt x="0" y="0"/>
                </a:moveTo>
                <a:lnTo>
                  <a:pt x="259557" y="3857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任意多边形 83"/>
          <p:cNvSpPr/>
          <p:nvPr/>
        </p:nvSpPr>
        <p:spPr bwMode="auto">
          <a:xfrm>
            <a:off x="1639002" y="2412206"/>
            <a:ext cx="261938" cy="359569"/>
          </a:xfrm>
          <a:custGeom>
            <a:avLst/>
            <a:gdLst>
              <a:gd name="connsiteX0" fmla="*/ 0 w 261938"/>
              <a:gd name="connsiteY0" fmla="*/ 0 h 359569"/>
              <a:gd name="connsiteX1" fmla="*/ 261938 w 261938"/>
              <a:gd name="connsiteY1" fmla="*/ 359569 h 35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8" h="359569">
                <a:moveTo>
                  <a:pt x="0" y="0"/>
                </a:moveTo>
                <a:lnTo>
                  <a:pt x="261938" y="35956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>
            <a:off x="2072390" y="3028950"/>
            <a:ext cx="278606" cy="400050"/>
          </a:xfrm>
          <a:custGeom>
            <a:avLst/>
            <a:gdLst>
              <a:gd name="connsiteX0" fmla="*/ 0 w 278606"/>
              <a:gd name="connsiteY0" fmla="*/ 0 h 400050"/>
              <a:gd name="connsiteX1" fmla="*/ 278606 w 278606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606" h="400050">
                <a:moveTo>
                  <a:pt x="0" y="0"/>
                </a:moveTo>
                <a:lnTo>
                  <a:pt x="278606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任意多边形 85"/>
          <p:cNvSpPr/>
          <p:nvPr/>
        </p:nvSpPr>
        <p:spPr bwMode="auto">
          <a:xfrm>
            <a:off x="1650909" y="1795463"/>
            <a:ext cx="228600" cy="345281"/>
          </a:xfrm>
          <a:custGeom>
            <a:avLst/>
            <a:gdLst>
              <a:gd name="connsiteX0" fmla="*/ 228600 w 228600"/>
              <a:gd name="connsiteY0" fmla="*/ 0 h 345281"/>
              <a:gd name="connsiteX1" fmla="*/ 0 w 228600"/>
              <a:gd name="connsiteY1" fmla="*/ 345281 h 34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345281">
                <a:moveTo>
                  <a:pt x="228600" y="0"/>
                </a:moveTo>
                <a:lnTo>
                  <a:pt x="0" y="3452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任意多边形 86"/>
          <p:cNvSpPr/>
          <p:nvPr/>
        </p:nvSpPr>
        <p:spPr bwMode="auto">
          <a:xfrm>
            <a:off x="2074771" y="2376488"/>
            <a:ext cx="207169" cy="383381"/>
          </a:xfrm>
          <a:custGeom>
            <a:avLst/>
            <a:gdLst>
              <a:gd name="connsiteX0" fmla="*/ 207169 w 207169"/>
              <a:gd name="connsiteY0" fmla="*/ 0 h 383381"/>
              <a:gd name="connsiteX1" fmla="*/ 0 w 207169"/>
              <a:gd name="connsiteY1" fmla="*/ 383381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169" h="383381">
                <a:moveTo>
                  <a:pt x="207169" y="0"/>
                </a:moveTo>
                <a:lnTo>
                  <a:pt x="0" y="3833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任意多边形 87"/>
          <p:cNvSpPr/>
          <p:nvPr/>
        </p:nvSpPr>
        <p:spPr bwMode="auto">
          <a:xfrm>
            <a:off x="2520065" y="3014663"/>
            <a:ext cx="197644" cy="400050"/>
          </a:xfrm>
          <a:custGeom>
            <a:avLst/>
            <a:gdLst>
              <a:gd name="connsiteX0" fmla="*/ 197644 w 197644"/>
              <a:gd name="connsiteY0" fmla="*/ 0 h 400050"/>
              <a:gd name="connsiteX1" fmla="*/ 0 w 197644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644" h="400050">
                <a:moveTo>
                  <a:pt x="197644" y="0"/>
                </a:moveTo>
                <a:lnTo>
                  <a:pt x="0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直接箭头连接符 89"/>
          <p:cNvCxnSpPr>
            <a:stCxn id="39" idx="4"/>
            <a:endCxn id="75" idx="0"/>
          </p:cNvCxnSpPr>
          <p:nvPr/>
        </p:nvCxnSpPr>
        <p:spPr bwMode="auto">
          <a:xfrm rot="5400000">
            <a:off x="2300916" y="3852811"/>
            <a:ext cx="294505" cy="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92" name="TextBox 91"/>
          <p:cNvSpPr txBox="1"/>
          <p:nvPr/>
        </p:nvSpPr>
        <p:spPr>
          <a:xfrm>
            <a:off x="1497346" y="17946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55346" y="17144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36570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80628" y="30718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08074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08140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36702" y="3024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844771" y="4398355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3844771" y="4736909"/>
            <a:ext cx="252000" cy="25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071934" y="437971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vendor1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071934" y="4714884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vendor2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4631135" y="100010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631135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5444264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35-40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4" name="直接箭头连接符 173"/>
          <p:cNvCxnSpPr>
            <a:stCxn id="171" idx="2"/>
            <a:endCxn id="172" idx="0"/>
          </p:cNvCxnSpPr>
          <p:nvPr/>
        </p:nvCxnSpPr>
        <p:spPr bwMode="auto">
          <a:xfrm rot="5400000">
            <a:off x="4616377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75" name="直接箭头连接符 174"/>
          <p:cNvCxnSpPr>
            <a:stCxn id="172" idx="2"/>
            <a:endCxn id="179" idx="0"/>
          </p:cNvCxnSpPr>
          <p:nvPr/>
        </p:nvCxnSpPr>
        <p:spPr bwMode="auto">
          <a:xfrm rot="5400000">
            <a:off x="4600626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76" name="TextBox 175"/>
          <p:cNvSpPr txBox="1"/>
          <p:nvPr/>
        </p:nvSpPr>
        <p:spPr>
          <a:xfrm>
            <a:off x="4575372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5273009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4572000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4631135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444308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60-65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444308" y="446063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70-80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2" name="直接箭头连接符 181"/>
          <p:cNvCxnSpPr>
            <a:stCxn id="173" idx="2"/>
            <a:endCxn id="180" idx="0"/>
          </p:cNvCxnSpPr>
          <p:nvPr/>
        </p:nvCxnSpPr>
        <p:spPr bwMode="auto">
          <a:xfrm rot="16200000" flipH="1">
            <a:off x="5413776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83" name="TextBox 182"/>
          <p:cNvSpPr txBox="1"/>
          <p:nvPr/>
        </p:nvSpPr>
        <p:spPr>
          <a:xfrm>
            <a:off x="5514624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4" name="直接箭头连接符 183"/>
          <p:cNvCxnSpPr>
            <a:stCxn id="180" idx="2"/>
            <a:endCxn id="181" idx="0"/>
          </p:cNvCxnSpPr>
          <p:nvPr/>
        </p:nvCxnSpPr>
        <p:spPr bwMode="auto">
          <a:xfrm rot="5400000">
            <a:off x="5429550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85" name="直接箭头连接符 184"/>
          <p:cNvCxnSpPr/>
          <p:nvPr/>
        </p:nvCxnSpPr>
        <p:spPr bwMode="auto">
          <a:xfrm rot="16200000" flipH="1">
            <a:off x="5020407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86" name="任意多边形 185"/>
          <p:cNvSpPr/>
          <p:nvPr/>
        </p:nvSpPr>
        <p:spPr bwMode="auto">
          <a:xfrm>
            <a:off x="5006958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4946230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514624" y="39784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任意多边形 190"/>
          <p:cNvSpPr/>
          <p:nvPr/>
        </p:nvSpPr>
        <p:spPr bwMode="auto">
          <a:xfrm>
            <a:off x="5057346" y="268560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5081206" y="27864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071670" y="1437489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[0-10]:  mobility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09058" y="214311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[20-35]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290478" y="27948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[50-60]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548680" y="34290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[70-80]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2456758" y="20716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[20-55]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452132" y="19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885386" y="271462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[30-65]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2880760" y="2571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328607" y="1000108"/>
            <a:ext cx="573492" cy="540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328607" y="214311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7141736" y="214311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35-40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0" name="直接箭头连接符 99"/>
          <p:cNvCxnSpPr>
            <a:stCxn id="89" idx="2"/>
            <a:endCxn id="91" idx="0"/>
          </p:cNvCxnSpPr>
          <p:nvPr/>
        </p:nvCxnSpPr>
        <p:spPr bwMode="auto">
          <a:xfrm rot="5400000">
            <a:off x="6313849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01" name="直接箭头连接符 100"/>
          <p:cNvCxnSpPr>
            <a:stCxn id="91" idx="2"/>
            <a:endCxn id="105" idx="0"/>
          </p:cNvCxnSpPr>
          <p:nvPr/>
        </p:nvCxnSpPr>
        <p:spPr bwMode="auto">
          <a:xfrm rot="5400000">
            <a:off x="6298098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02" name="TextBox 101"/>
          <p:cNvSpPr txBox="1"/>
          <p:nvPr/>
        </p:nvSpPr>
        <p:spPr>
          <a:xfrm>
            <a:off x="6272844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970481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69472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328607" y="3317628"/>
            <a:ext cx="573492" cy="540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7141780" y="3317628"/>
            <a:ext cx="573492" cy="540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60-65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7141780" y="446063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70-80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8" name="直接箭头连接符 107"/>
          <p:cNvCxnSpPr>
            <a:stCxn id="99" idx="2"/>
            <a:endCxn id="106" idx="0"/>
          </p:cNvCxnSpPr>
          <p:nvPr/>
        </p:nvCxnSpPr>
        <p:spPr bwMode="auto">
          <a:xfrm rot="16200000" flipH="1">
            <a:off x="7111248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09" name="TextBox 108"/>
          <p:cNvSpPr txBox="1"/>
          <p:nvPr/>
        </p:nvSpPr>
        <p:spPr>
          <a:xfrm>
            <a:off x="7212096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直接箭头连接符 109"/>
          <p:cNvCxnSpPr>
            <a:stCxn id="106" idx="2"/>
            <a:endCxn id="107" idx="0"/>
          </p:cNvCxnSpPr>
          <p:nvPr/>
        </p:nvCxnSpPr>
        <p:spPr bwMode="auto">
          <a:xfrm rot="5400000">
            <a:off x="7127022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11" name="直接箭头连接符 110"/>
          <p:cNvCxnSpPr/>
          <p:nvPr/>
        </p:nvCxnSpPr>
        <p:spPr bwMode="auto">
          <a:xfrm rot="16200000" flipH="1">
            <a:off x="6717879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12" name="任意多边形 111"/>
          <p:cNvSpPr/>
          <p:nvPr/>
        </p:nvSpPr>
        <p:spPr bwMode="auto">
          <a:xfrm>
            <a:off x="6704430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6643702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212096" y="39784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任意多边形 114"/>
          <p:cNvSpPr/>
          <p:nvPr/>
        </p:nvSpPr>
        <p:spPr bwMode="auto">
          <a:xfrm>
            <a:off x="6754818" y="268560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115"/>
          <p:cNvSpPr txBox="1"/>
          <p:nvPr/>
        </p:nvSpPr>
        <p:spPr>
          <a:xfrm>
            <a:off x="6778678" y="27864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Line 12"/>
          <p:cNvSpPr>
            <a:spLocks noChangeShapeType="1"/>
          </p:cNvSpPr>
          <p:nvPr/>
        </p:nvSpPr>
        <p:spPr bwMode="auto">
          <a:xfrm>
            <a:off x="3717304" y="2196025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13"/>
          <p:cNvSpPr>
            <a:spLocks noChangeShapeType="1"/>
          </p:cNvSpPr>
          <p:nvPr/>
        </p:nvSpPr>
        <p:spPr bwMode="auto">
          <a:xfrm>
            <a:off x="3717304" y="1804143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3717304" y="2586907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3717304" y="1413235"/>
            <a:ext cx="504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Text Box 40"/>
          <p:cNvSpPr txBox="1">
            <a:spLocks noChangeArrowheads="1"/>
          </p:cNvSpPr>
          <p:nvPr/>
        </p:nvSpPr>
        <p:spPr bwMode="auto">
          <a:xfrm>
            <a:off x="3428993" y="2115204"/>
            <a:ext cx="2502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02" name="Line 14"/>
          <p:cNvSpPr>
            <a:spLocks noChangeShapeType="1"/>
          </p:cNvSpPr>
          <p:nvPr/>
        </p:nvSpPr>
        <p:spPr bwMode="auto">
          <a:xfrm>
            <a:off x="3717245" y="2977788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3428993" y="2506086"/>
            <a:ext cx="2437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3717245" y="3368670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Text Box 40"/>
          <p:cNvSpPr txBox="1">
            <a:spLocks noChangeArrowheads="1"/>
          </p:cNvSpPr>
          <p:nvPr/>
        </p:nvSpPr>
        <p:spPr bwMode="auto">
          <a:xfrm>
            <a:off x="3428992" y="2896967"/>
            <a:ext cx="25132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06" name="Text Box 40"/>
          <p:cNvSpPr txBox="1">
            <a:spLocks noChangeArrowheads="1"/>
          </p:cNvSpPr>
          <p:nvPr/>
        </p:nvSpPr>
        <p:spPr bwMode="auto">
          <a:xfrm>
            <a:off x="3539825" y="1333441"/>
            <a:ext cx="13940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07" name="Text Box 40"/>
          <p:cNvSpPr txBox="1">
            <a:spLocks noChangeArrowheads="1"/>
          </p:cNvSpPr>
          <p:nvPr/>
        </p:nvSpPr>
        <p:spPr bwMode="auto">
          <a:xfrm>
            <a:off x="3428992" y="1724323"/>
            <a:ext cx="25132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55" name="Line 12"/>
          <p:cNvSpPr>
            <a:spLocks noChangeShapeType="1"/>
          </p:cNvSpPr>
          <p:nvPr/>
        </p:nvSpPr>
        <p:spPr bwMode="auto">
          <a:xfrm>
            <a:off x="3717304" y="3767528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Line 14"/>
          <p:cNvSpPr>
            <a:spLocks noChangeShapeType="1"/>
          </p:cNvSpPr>
          <p:nvPr/>
        </p:nvSpPr>
        <p:spPr bwMode="auto">
          <a:xfrm>
            <a:off x="3717304" y="4158410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Text Box 40"/>
          <p:cNvSpPr txBox="1">
            <a:spLocks noChangeArrowheads="1"/>
          </p:cNvSpPr>
          <p:nvPr/>
        </p:nvSpPr>
        <p:spPr bwMode="auto">
          <a:xfrm>
            <a:off x="3428993" y="3686707"/>
            <a:ext cx="2502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60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61" name="Line 14"/>
          <p:cNvSpPr>
            <a:spLocks noChangeShapeType="1"/>
          </p:cNvSpPr>
          <p:nvPr/>
        </p:nvSpPr>
        <p:spPr bwMode="auto">
          <a:xfrm>
            <a:off x="3717245" y="4549291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Text Box 40"/>
          <p:cNvSpPr txBox="1">
            <a:spLocks noChangeArrowheads="1"/>
          </p:cNvSpPr>
          <p:nvPr/>
        </p:nvSpPr>
        <p:spPr bwMode="auto">
          <a:xfrm>
            <a:off x="3428993" y="4077589"/>
            <a:ext cx="2437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70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64" name="Text Box 40"/>
          <p:cNvSpPr txBox="1">
            <a:spLocks noChangeArrowheads="1"/>
          </p:cNvSpPr>
          <p:nvPr/>
        </p:nvSpPr>
        <p:spPr bwMode="auto">
          <a:xfrm>
            <a:off x="3428992" y="4468470"/>
            <a:ext cx="25132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80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65" name="Text Box 40"/>
          <p:cNvSpPr txBox="1">
            <a:spLocks noChangeArrowheads="1"/>
          </p:cNvSpPr>
          <p:nvPr/>
        </p:nvSpPr>
        <p:spPr bwMode="auto">
          <a:xfrm>
            <a:off x="3428992" y="3295826"/>
            <a:ext cx="25132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50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cxnSp>
        <p:nvCxnSpPr>
          <p:cNvPr id="170" name="直接箭头连接符 169"/>
          <p:cNvCxnSpPr/>
          <p:nvPr/>
        </p:nvCxnSpPr>
        <p:spPr bwMode="auto">
          <a:xfrm>
            <a:off x="3861040" y="1800000"/>
            <a:ext cx="0" cy="39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202" name="TextBox 201"/>
          <p:cNvSpPr txBox="1"/>
          <p:nvPr/>
        </p:nvSpPr>
        <p:spPr>
          <a:xfrm>
            <a:off x="3862654" y="1753652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3" name="直接箭头连接符 202"/>
          <p:cNvCxnSpPr/>
          <p:nvPr/>
        </p:nvCxnSpPr>
        <p:spPr bwMode="auto">
          <a:xfrm flipH="1">
            <a:off x="4005056" y="2779192"/>
            <a:ext cx="8384" cy="590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204" name="TextBox 203"/>
          <p:cNvSpPr txBox="1"/>
          <p:nvPr/>
        </p:nvSpPr>
        <p:spPr>
          <a:xfrm>
            <a:off x="4005056" y="2948869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6" name="直接箭头连接符 205"/>
          <p:cNvCxnSpPr/>
          <p:nvPr/>
        </p:nvCxnSpPr>
        <p:spPr bwMode="auto">
          <a:xfrm>
            <a:off x="4762380" y="2420888"/>
            <a:ext cx="0" cy="954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207" name="TextBox 206"/>
          <p:cNvSpPr txBox="1"/>
          <p:nvPr/>
        </p:nvSpPr>
        <p:spPr>
          <a:xfrm>
            <a:off x="4709746" y="2564904"/>
            <a:ext cx="628698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9" name="直接箭头连接符 208"/>
          <p:cNvCxnSpPr/>
          <p:nvPr/>
        </p:nvCxnSpPr>
        <p:spPr bwMode="auto">
          <a:xfrm>
            <a:off x="5050412" y="3772800"/>
            <a:ext cx="0" cy="39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210" name="TextBox 209"/>
          <p:cNvSpPr txBox="1"/>
          <p:nvPr/>
        </p:nvSpPr>
        <p:spPr>
          <a:xfrm>
            <a:off x="5050412" y="3717032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1" name="直接箭头连接符 210"/>
          <p:cNvCxnSpPr/>
          <p:nvPr/>
        </p:nvCxnSpPr>
        <p:spPr bwMode="auto">
          <a:xfrm>
            <a:off x="5773336" y="2775600"/>
            <a:ext cx="1614" cy="13950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212" name="TextBox 211"/>
          <p:cNvSpPr txBox="1"/>
          <p:nvPr/>
        </p:nvSpPr>
        <p:spPr>
          <a:xfrm>
            <a:off x="5736984" y="3356992"/>
            <a:ext cx="628698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4" name="直接箭头连接符 213"/>
          <p:cNvCxnSpPr/>
          <p:nvPr/>
        </p:nvCxnSpPr>
        <p:spPr bwMode="auto">
          <a:xfrm>
            <a:off x="6025712" y="4554208"/>
            <a:ext cx="1614" cy="25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/>
          </a:ln>
        </p:spPr>
      </p:cxnSp>
      <p:sp>
        <p:nvSpPr>
          <p:cNvPr id="215" name="TextBox 214"/>
          <p:cNvSpPr txBox="1"/>
          <p:nvPr/>
        </p:nvSpPr>
        <p:spPr>
          <a:xfrm>
            <a:off x="6062982" y="4581128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6" name="直接箭头连接符 215"/>
          <p:cNvCxnSpPr/>
          <p:nvPr/>
        </p:nvCxnSpPr>
        <p:spPr bwMode="auto">
          <a:xfrm>
            <a:off x="6024984" y="4831200"/>
            <a:ext cx="1614" cy="21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none"/>
            <a:tailEnd type="none"/>
          </a:ln>
        </p:spPr>
      </p:cxnSp>
      <p:cxnSp>
        <p:nvCxnSpPr>
          <p:cNvPr id="108" name="直接箭头连接符 107"/>
          <p:cNvCxnSpPr/>
          <p:nvPr/>
        </p:nvCxnSpPr>
        <p:spPr bwMode="auto">
          <a:xfrm>
            <a:off x="6147056" y="1810815"/>
            <a:ext cx="0" cy="39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09" name="TextBox 108"/>
          <p:cNvSpPr txBox="1"/>
          <p:nvPr/>
        </p:nvSpPr>
        <p:spPr>
          <a:xfrm>
            <a:off x="6148670" y="1764467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0" name="直接箭头连接符 109"/>
          <p:cNvCxnSpPr/>
          <p:nvPr/>
        </p:nvCxnSpPr>
        <p:spPr bwMode="auto">
          <a:xfrm flipH="1">
            <a:off x="6291072" y="2790008"/>
            <a:ext cx="8384" cy="57779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11" name="TextBox 110"/>
          <p:cNvSpPr txBox="1"/>
          <p:nvPr/>
        </p:nvSpPr>
        <p:spPr>
          <a:xfrm>
            <a:off x="6291072" y="2959684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2’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2" name="直接箭头连接符 111"/>
          <p:cNvCxnSpPr/>
          <p:nvPr/>
        </p:nvCxnSpPr>
        <p:spPr bwMode="auto">
          <a:xfrm>
            <a:off x="7048396" y="2431703"/>
            <a:ext cx="0" cy="93610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13" name="TextBox 112"/>
          <p:cNvSpPr txBox="1"/>
          <p:nvPr/>
        </p:nvSpPr>
        <p:spPr>
          <a:xfrm>
            <a:off x="6995762" y="2575719"/>
            <a:ext cx="628698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3’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4" name="直接箭头连接符 113"/>
          <p:cNvCxnSpPr/>
          <p:nvPr/>
        </p:nvCxnSpPr>
        <p:spPr bwMode="auto">
          <a:xfrm>
            <a:off x="7336428" y="3772800"/>
            <a:ext cx="0" cy="39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15" name="TextBox 114"/>
          <p:cNvSpPr txBox="1"/>
          <p:nvPr/>
        </p:nvSpPr>
        <p:spPr>
          <a:xfrm>
            <a:off x="7336428" y="3727847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4’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直接箭头连接符 115"/>
          <p:cNvCxnSpPr/>
          <p:nvPr/>
        </p:nvCxnSpPr>
        <p:spPr bwMode="auto">
          <a:xfrm>
            <a:off x="8059352" y="2775600"/>
            <a:ext cx="1614" cy="139507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17" name="TextBox 116"/>
          <p:cNvSpPr txBox="1"/>
          <p:nvPr/>
        </p:nvSpPr>
        <p:spPr>
          <a:xfrm>
            <a:off x="8023000" y="3367807"/>
            <a:ext cx="628698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>
            <a:off x="8311728" y="4565023"/>
            <a:ext cx="1614" cy="25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/>
          </a:ln>
        </p:spPr>
      </p:cxnSp>
      <p:sp>
        <p:nvSpPr>
          <p:cNvPr id="119" name="TextBox 118"/>
          <p:cNvSpPr txBox="1"/>
          <p:nvPr/>
        </p:nvSpPr>
        <p:spPr>
          <a:xfrm>
            <a:off x="8348998" y="4591943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6’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0" name="直接箭头连接符 119"/>
          <p:cNvCxnSpPr/>
          <p:nvPr/>
        </p:nvCxnSpPr>
        <p:spPr bwMode="auto">
          <a:xfrm>
            <a:off x="8311000" y="4842015"/>
            <a:ext cx="1614" cy="21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none"/>
            <a:tailEnd type="none"/>
          </a:ln>
        </p:spPr>
      </p:cxnSp>
      <p:sp>
        <p:nvSpPr>
          <p:cNvPr id="123" name="矩形 122"/>
          <p:cNvSpPr/>
          <p:nvPr/>
        </p:nvSpPr>
        <p:spPr bwMode="auto">
          <a:xfrm>
            <a:off x="-12335" y="100010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-12335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800794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20-25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6" name="直接箭头连接符 125"/>
          <p:cNvCxnSpPr>
            <a:stCxn id="123" idx="2"/>
            <a:endCxn id="124" idx="0"/>
          </p:cNvCxnSpPr>
          <p:nvPr/>
        </p:nvCxnSpPr>
        <p:spPr bwMode="auto">
          <a:xfrm rot="5400000">
            <a:off x="-27093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27" name="直接箭头连接符 126"/>
          <p:cNvCxnSpPr>
            <a:stCxn id="124" idx="2"/>
            <a:endCxn id="135" idx="0"/>
          </p:cNvCxnSpPr>
          <p:nvPr/>
        </p:nvCxnSpPr>
        <p:spPr bwMode="auto">
          <a:xfrm rot="5400000">
            <a:off x="-42844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28" name="TextBox 127"/>
          <p:cNvSpPr txBox="1"/>
          <p:nvPr/>
        </p:nvSpPr>
        <p:spPr>
          <a:xfrm>
            <a:off x="-68098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29539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-71470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-12335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800838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30-35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800838" y="446063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70-80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2" name="直接箭头连接符 141"/>
          <p:cNvCxnSpPr>
            <a:stCxn id="125" idx="2"/>
            <a:endCxn id="137" idx="0"/>
          </p:cNvCxnSpPr>
          <p:nvPr/>
        </p:nvCxnSpPr>
        <p:spPr bwMode="auto">
          <a:xfrm rot="16200000" flipH="1">
            <a:off x="770306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43" name="TextBox 142"/>
          <p:cNvSpPr txBox="1"/>
          <p:nvPr/>
        </p:nvSpPr>
        <p:spPr>
          <a:xfrm>
            <a:off x="854114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6" name="直接箭头连接符 145"/>
          <p:cNvCxnSpPr>
            <a:stCxn id="137" idx="2"/>
            <a:endCxn id="141" idx="0"/>
          </p:cNvCxnSpPr>
          <p:nvPr/>
        </p:nvCxnSpPr>
        <p:spPr bwMode="auto">
          <a:xfrm rot="5400000">
            <a:off x="786080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47" name="直接箭头连接符 146"/>
          <p:cNvCxnSpPr/>
          <p:nvPr/>
        </p:nvCxnSpPr>
        <p:spPr bwMode="auto">
          <a:xfrm rot="16200000" flipH="1">
            <a:off x="376937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54" name="任意多边形 153"/>
          <p:cNvSpPr/>
          <p:nvPr/>
        </p:nvSpPr>
        <p:spPr bwMode="auto">
          <a:xfrm>
            <a:off x="363488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TextBox 162"/>
          <p:cNvSpPr txBox="1"/>
          <p:nvPr/>
        </p:nvSpPr>
        <p:spPr>
          <a:xfrm>
            <a:off x="285720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54114" y="39477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任意多边形 170"/>
          <p:cNvSpPr/>
          <p:nvPr/>
        </p:nvSpPr>
        <p:spPr bwMode="auto">
          <a:xfrm>
            <a:off x="428596" y="268605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TextBox 171"/>
          <p:cNvSpPr txBox="1"/>
          <p:nvPr/>
        </p:nvSpPr>
        <p:spPr>
          <a:xfrm>
            <a:off x="439836" y="27860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1756575" y="1000108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1756575" y="214311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2569704" y="214311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20-25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6" name="直接箭头连接符 175"/>
          <p:cNvCxnSpPr>
            <a:stCxn id="173" idx="2"/>
            <a:endCxn id="174" idx="0"/>
          </p:cNvCxnSpPr>
          <p:nvPr/>
        </p:nvCxnSpPr>
        <p:spPr bwMode="auto">
          <a:xfrm rot="5400000">
            <a:off x="1741817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77" name="直接箭头连接符 176"/>
          <p:cNvCxnSpPr>
            <a:stCxn id="174" idx="2"/>
            <a:endCxn id="181" idx="0"/>
          </p:cNvCxnSpPr>
          <p:nvPr/>
        </p:nvCxnSpPr>
        <p:spPr bwMode="auto">
          <a:xfrm rot="5400000">
            <a:off x="1726066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78" name="TextBox 177"/>
          <p:cNvSpPr txBox="1"/>
          <p:nvPr/>
        </p:nvSpPr>
        <p:spPr>
          <a:xfrm>
            <a:off x="1700812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398449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697440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1756575" y="3317628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2569748" y="3317628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30-35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2569748" y="446063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70-80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4" name="直接箭头连接符 183"/>
          <p:cNvCxnSpPr>
            <a:stCxn id="175" idx="2"/>
            <a:endCxn id="182" idx="0"/>
          </p:cNvCxnSpPr>
          <p:nvPr/>
        </p:nvCxnSpPr>
        <p:spPr bwMode="auto">
          <a:xfrm rot="16200000" flipH="1">
            <a:off x="2539216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85" name="TextBox 184"/>
          <p:cNvSpPr txBox="1"/>
          <p:nvPr/>
        </p:nvSpPr>
        <p:spPr>
          <a:xfrm>
            <a:off x="2623024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6" name="直接箭头连接符 185"/>
          <p:cNvCxnSpPr>
            <a:stCxn id="182" idx="2"/>
            <a:endCxn id="183" idx="0"/>
          </p:cNvCxnSpPr>
          <p:nvPr/>
        </p:nvCxnSpPr>
        <p:spPr bwMode="auto">
          <a:xfrm rot="5400000">
            <a:off x="2554990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187" name="直接箭头连接符 186"/>
          <p:cNvCxnSpPr/>
          <p:nvPr/>
        </p:nvCxnSpPr>
        <p:spPr bwMode="auto">
          <a:xfrm rot="16200000" flipH="1">
            <a:off x="2145847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188" name="任意多边形 187"/>
          <p:cNvSpPr/>
          <p:nvPr/>
        </p:nvSpPr>
        <p:spPr bwMode="auto">
          <a:xfrm>
            <a:off x="2132398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2054630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2623024" y="39477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任意多边形 200"/>
          <p:cNvSpPr/>
          <p:nvPr/>
        </p:nvSpPr>
        <p:spPr bwMode="auto">
          <a:xfrm>
            <a:off x="2197506" y="268605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2208746" y="27860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ne 12"/>
          <p:cNvSpPr>
            <a:spLocks noChangeShapeType="1"/>
          </p:cNvSpPr>
          <p:nvPr/>
        </p:nvSpPr>
        <p:spPr bwMode="auto">
          <a:xfrm>
            <a:off x="3717304" y="2196025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Line 13"/>
          <p:cNvSpPr>
            <a:spLocks noChangeShapeType="1"/>
          </p:cNvSpPr>
          <p:nvPr/>
        </p:nvSpPr>
        <p:spPr bwMode="auto">
          <a:xfrm>
            <a:off x="3717304" y="1804143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3717304" y="2586907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Line 15"/>
          <p:cNvSpPr>
            <a:spLocks noChangeShapeType="1"/>
          </p:cNvSpPr>
          <p:nvPr/>
        </p:nvSpPr>
        <p:spPr bwMode="auto">
          <a:xfrm>
            <a:off x="3717304" y="1413235"/>
            <a:ext cx="504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Text Box 40"/>
          <p:cNvSpPr txBox="1">
            <a:spLocks noChangeArrowheads="1"/>
          </p:cNvSpPr>
          <p:nvPr/>
        </p:nvSpPr>
        <p:spPr bwMode="auto">
          <a:xfrm>
            <a:off x="3428993" y="2115204"/>
            <a:ext cx="2502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3717245" y="2977788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Text Box 40"/>
          <p:cNvSpPr txBox="1">
            <a:spLocks noChangeArrowheads="1"/>
          </p:cNvSpPr>
          <p:nvPr/>
        </p:nvSpPr>
        <p:spPr bwMode="auto">
          <a:xfrm>
            <a:off x="3428993" y="2506086"/>
            <a:ext cx="2437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40" name="Line 12"/>
          <p:cNvSpPr>
            <a:spLocks noChangeShapeType="1"/>
          </p:cNvSpPr>
          <p:nvPr/>
        </p:nvSpPr>
        <p:spPr bwMode="auto">
          <a:xfrm>
            <a:off x="3717245" y="3368670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Text Box 40"/>
          <p:cNvSpPr txBox="1">
            <a:spLocks noChangeArrowheads="1"/>
          </p:cNvSpPr>
          <p:nvPr/>
        </p:nvSpPr>
        <p:spPr bwMode="auto">
          <a:xfrm>
            <a:off x="3428992" y="2896967"/>
            <a:ext cx="25132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42" name="Text Box 40"/>
          <p:cNvSpPr txBox="1">
            <a:spLocks noChangeArrowheads="1"/>
          </p:cNvSpPr>
          <p:nvPr/>
        </p:nvSpPr>
        <p:spPr bwMode="auto">
          <a:xfrm>
            <a:off x="3539825" y="1333441"/>
            <a:ext cx="13940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43" name="Text Box 40"/>
          <p:cNvSpPr txBox="1">
            <a:spLocks noChangeArrowheads="1"/>
          </p:cNvSpPr>
          <p:nvPr/>
        </p:nvSpPr>
        <p:spPr bwMode="auto">
          <a:xfrm>
            <a:off x="3428992" y="1724323"/>
            <a:ext cx="25132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44" name="Line 12"/>
          <p:cNvSpPr>
            <a:spLocks noChangeShapeType="1"/>
          </p:cNvSpPr>
          <p:nvPr/>
        </p:nvSpPr>
        <p:spPr bwMode="auto">
          <a:xfrm>
            <a:off x="3717304" y="3767528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Line 14"/>
          <p:cNvSpPr>
            <a:spLocks noChangeShapeType="1"/>
          </p:cNvSpPr>
          <p:nvPr/>
        </p:nvSpPr>
        <p:spPr bwMode="auto">
          <a:xfrm>
            <a:off x="3717304" y="4158410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Text Box 40"/>
          <p:cNvSpPr txBox="1">
            <a:spLocks noChangeArrowheads="1"/>
          </p:cNvSpPr>
          <p:nvPr/>
        </p:nvSpPr>
        <p:spPr bwMode="auto">
          <a:xfrm>
            <a:off x="3428993" y="3686707"/>
            <a:ext cx="250240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60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47" name="Line 14"/>
          <p:cNvSpPr>
            <a:spLocks noChangeShapeType="1"/>
          </p:cNvSpPr>
          <p:nvPr/>
        </p:nvSpPr>
        <p:spPr bwMode="auto">
          <a:xfrm>
            <a:off x="3717245" y="4549291"/>
            <a:ext cx="50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" name="Text Box 40"/>
          <p:cNvSpPr txBox="1">
            <a:spLocks noChangeArrowheads="1"/>
          </p:cNvSpPr>
          <p:nvPr/>
        </p:nvSpPr>
        <p:spPr bwMode="auto">
          <a:xfrm>
            <a:off x="3428993" y="4077589"/>
            <a:ext cx="24378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70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49" name="Text Box 40"/>
          <p:cNvSpPr txBox="1">
            <a:spLocks noChangeArrowheads="1"/>
          </p:cNvSpPr>
          <p:nvPr/>
        </p:nvSpPr>
        <p:spPr bwMode="auto">
          <a:xfrm>
            <a:off x="3428992" y="4468470"/>
            <a:ext cx="25132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80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50" name="Text Box 40"/>
          <p:cNvSpPr txBox="1">
            <a:spLocks noChangeArrowheads="1"/>
          </p:cNvSpPr>
          <p:nvPr/>
        </p:nvSpPr>
        <p:spPr bwMode="auto">
          <a:xfrm>
            <a:off x="3428992" y="3295826"/>
            <a:ext cx="25132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50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cxnSp>
        <p:nvCxnSpPr>
          <p:cNvPr id="151" name="直接箭头连接符 150"/>
          <p:cNvCxnSpPr/>
          <p:nvPr/>
        </p:nvCxnSpPr>
        <p:spPr bwMode="auto">
          <a:xfrm>
            <a:off x="3861040" y="1800000"/>
            <a:ext cx="0" cy="97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52" name="TextBox 151"/>
          <p:cNvSpPr txBox="1"/>
          <p:nvPr/>
        </p:nvSpPr>
        <p:spPr>
          <a:xfrm>
            <a:off x="3857620" y="2163051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直接箭头连接符 152"/>
          <p:cNvCxnSpPr/>
          <p:nvPr/>
        </p:nvCxnSpPr>
        <p:spPr bwMode="auto">
          <a:xfrm flipH="1">
            <a:off x="4005056" y="2779192"/>
            <a:ext cx="8384" cy="590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54" name="TextBox 153"/>
          <p:cNvSpPr txBox="1"/>
          <p:nvPr/>
        </p:nvSpPr>
        <p:spPr>
          <a:xfrm>
            <a:off x="4005056" y="2948869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5" name="直接箭头连接符 154"/>
          <p:cNvCxnSpPr/>
          <p:nvPr/>
        </p:nvCxnSpPr>
        <p:spPr bwMode="auto">
          <a:xfrm>
            <a:off x="4762380" y="2977200"/>
            <a:ext cx="0" cy="79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56" name="TextBox 155"/>
          <p:cNvSpPr txBox="1"/>
          <p:nvPr/>
        </p:nvSpPr>
        <p:spPr>
          <a:xfrm>
            <a:off x="4752000" y="2948869"/>
            <a:ext cx="628698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7" name="直接箭头连接符 156"/>
          <p:cNvCxnSpPr/>
          <p:nvPr/>
        </p:nvCxnSpPr>
        <p:spPr bwMode="auto">
          <a:xfrm>
            <a:off x="5050412" y="3772800"/>
            <a:ext cx="0" cy="39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58" name="TextBox 157"/>
          <p:cNvSpPr txBox="1"/>
          <p:nvPr/>
        </p:nvSpPr>
        <p:spPr>
          <a:xfrm>
            <a:off x="5050412" y="3717032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9" name="直接箭头连接符 158"/>
          <p:cNvCxnSpPr/>
          <p:nvPr/>
        </p:nvCxnSpPr>
        <p:spPr bwMode="auto">
          <a:xfrm>
            <a:off x="5773336" y="3938400"/>
            <a:ext cx="1614" cy="21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sm" len="sm"/>
            <a:tailEnd type="arrow" w="sm" len="sm"/>
          </a:ln>
        </p:spPr>
      </p:cxnSp>
      <p:sp>
        <p:nvSpPr>
          <p:cNvPr id="160" name="TextBox 159"/>
          <p:cNvSpPr txBox="1"/>
          <p:nvPr/>
        </p:nvSpPr>
        <p:spPr>
          <a:xfrm>
            <a:off x="5786446" y="3734687"/>
            <a:ext cx="628698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1" name="直接箭头连接符 160"/>
          <p:cNvCxnSpPr/>
          <p:nvPr/>
        </p:nvCxnSpPr>
        <p:spPr bwMode="auto">
          <a:xfrm>
            <a:off x="6025712" y="4554208"/>
            <a:ext cx="1614" cy="25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/>
          </a:ln>
        </p:spPr>
      </p:cxnSp>
      <p:sp>
        <p:nvSpPr>
          <p:cNvPr id="162" name="TextBox 161"/>
          <p:cNvSpPr txBox="1"/>
          <p:nvPr/>
        </p:nvSpPr>
        <p:spPr>
          <a:xfrm>
            <a:off x="6062982" y="4581128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3" name="直接箭头连接符 162"/>
          <p:cNvCxnSpPr/>
          <p:nvPr/>
        </p:nvCxnSpPr>
        <p:spPr bwMode="auto">
          <a:xfrm>
            <a:off x="6024984" y="4831200"/>
            <a:ext cx="1614" cy="21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none"/>
            <a:tailEnd type="none"/>
          </a:ln>
        </p:spPr>
      </p:cxnSp>
      <p:cxnSp>
        <p:nvCxnSpPr>
          <p:cNvPr id="164" name="直接箭头连接符 163"/>
          <p:cNvCxnSpPr/>
          <p:nvPr/>
        </p:nvCxnSpPr>
        <p:spPr bwMode="auto">
          <a:xfrm>
            <a:off x="6147056" y="1810815"/>
            <a:ext cx="0" cy="97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65" name="TextBox 164"/>
          <p:cNvSpPr txBox="1"/>
          <p:nvPr/>
        </p:nvSpPr>
        <p:spPr>
          <a:xfrm>
            <a:off x="6139550" y="2163051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6" name="直接箭头连接符 165"/>
          <p:cNvCxnSpPr/>
          <p:nvPr/>
        </p:nvCxnSpPr>
        <p:spPr bwMode="auto">
          <a:xfrm flipH="1">
            <a:off x="6291072" y="2790008"/>
            <a:ext cx="8384" cy="57779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67" name="TextBox 166"/>
          <p:cNvSpPr txBox="1"/>
          <p:nvPr/>
        </p:nvSpPr>
        <p:spPr>
          <a:xfrm>
            <a:off x="6291072" y="2959684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2’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0" name="直接箭头连接符 169"/>
          <p:cNvCxnSpPr/>
          <p:nvPr/>
        </p:nvCxnSpPr>
        <p:spPr bwMode="auto">
          <a:xfrm>
            <a:off x="7336428" y="3772800"/>
            <a:ext cx="0" cy="39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189" name="TextBox 188"/>
          <p:cNvSpPr txBox="1"/>
          <p:nvPr/>
        </p:nvSpPr>
        <p:spPr>
          <a:xfrm>
            <a:off x="7336428" y="3727847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4’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2" name="直接箭头连接符 201"/>
          <p:cNvCxnSpPr/>
          <p:nvPr/>
        </p:nvCxnSpPr>
        <p:spPr bwMode="auto">
          <a:xfrm>
            <a:off x="8311728" y="4565023"/>
            <a:ext cx="1614" cy="25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/>
          </a:ln>
        </p:spPr>
      </p:cxnSp>
      <p:sp>
        <p:nvSpPr>
          <p:cNvPr id="203" name="TextBox 202"/>
          <p:cNvSpPr txBox="1"/>
          <p:nvPr/>
        </p:nvSpPr>
        <p:spPr>
          <a:xfrm>
            <a:off x="8348998" y="4591943"/>
            <a:ext cx="718466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6’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4" name="直接箭头连接符 203"/>
          <p:cNvCxnSpPr/>
          <p:nvPr/>
        </p:nvCxnSpPr>
        <p:spPr bwMode="auto">
          <a:xfrm>
            <a:off x="8311000" y="4842015"/>
            <a:ext cx="1614" cy="21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ash"/>
            <a:round/>
            <a:headEnd type="none"/>
            <a:tailEnd type="none"/>
          </a:ln>
        </p:spPr>
      </p:cxnSp>
      <p:cxnSp>
        <p:nvCxnSpPr>
          <p:cNvPr id="206" name="直接箭头连接符 205"/>
          <p:cNvCxnSpPr/>
          <p:nvPr/>
        </p:nvCxnSpPr>
        <p:spPr bwMode="auto">
          <a:xfrm>
            <a:off x="8145034" y="3938400"/>
            <a:ext cx="1614" cy="21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sm" len="sm"/>
            <a:tailEnd type="arrow" w="sm" len="sm"/>
          </a:ln>
        </p:spPr>
      </p:cxnSp>
      <p:sp>
        <p:nvSpPr>
          <p:cNvPr id="207" name="TextBox 206"/>
          <p:cNvSpPr txBox="1"/>
          <p:nvPr/>
        </p:nvSpPr>
        <p:spPr>
          <a:xfrm>
            <a:off x="8158144" y="3734687"/>
            <a:ext cx="628698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8" name="直接箭头连接符 207"/>
          <p:cNvCxnSpPr/>
          <p:nvPr/>
        </p:nvCxnSpPr>
        <p:spPr bwMode="auto">
          <a:xfrm>
            <a:off x="7096954" y="2976731"/>
            <a:ext cx="0" cy="792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/>
          </a:ln>
        </p:spPr>
      </p:cxnSp>
      <p:sp>
        <p:nvSpPr>
          <p:cNvPr id="209" name="TextBox 208"/>
          <p:cNvSpPr txBox="1"/>
          <p:nvPr/>
        </p:nvSpPr>
        <p:spPr>
          <a:xfrm>
            <a:off x="7086574" y="2948400"/>
            <a:ext cx="628698" cy="4801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val_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3’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14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u.m</a:t>
            </a:r>
            <a:r>
              <a:rPr lang="en-US" altLang="zh-CN" sz="14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-12335" y="100010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-12335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800794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35-40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5" name="直接箭头连接符 214"/>
          <p:cNvCxnSpPr>
            <a:stCxn id="212" idx="2"/>
            <a:endCxn id="213" idx="0"/>
          </p:cNvCxnSpPr>
          <p:nvPr/>
        </p:nvCxnSpPr>
        <p:spPr bwMode="auto">
          <a:xfrm rot="5400000">
            <a:off x="-27093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16" name="直接箭头连接符 215"/>
          <p:cNvCxnSpPr>
            <a:stCxn id="213" idx="2"/>
            <a:endCxn id="220" idx="0"/>
          </p:cNvCxnSpPr>
          <p:nvPr/>
        </p:nvCxnSpPr>
        <p:spPr bwMode="auto">
          <a:xfrm rot="5400000">
            <a:off x="-42844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217" name="TextBox 216"/>
          <p:cNvSpPr txBox="1"/>
          <p:nvPr/>
        </p:nvSpPr>
        <p:spPr>
          <a:xfrm>
            <a:off x="-68098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29539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-71470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-12335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800838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60-65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800838" y="446063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70-80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3" name="直接箭头连接符 222"/>
          <p:cNvCxnSpPr>
            <a:stCxn id="214" idx="2"/>
            <a:endCxn id="221" idx="0"/>
          </p:cNvCxnSpPr>
          <p:nvPr/>
        </p:nvCxnSpPr>
        <p:spPr bwMode="auto">
          <a:xfrm rot="16200000" flipH="1">
            <a:off x="770306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224" name="TextBox 223"/>
          <p:cNvSpPr txBox="1"/>
          <p:nvPr/>
        </p:nvSpPr>
        <p:spPr>
          <a:xfrm>
            <a:off x="871154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5" name="直接箭头连接符 224"/>
          <p:cNvCxnSpPr>
            <a:stCxn id="221" idx="2"/>
            <a:endCxn id="222" idx="0"/>
          </p:cNvCxnSpPr>
          <p:nvPr/>
        </p:nvCxnSpPr>
        <p:spPr bwMode="auto">
          <a:xfrm rot="5400000">
            <a:off x="786080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26" name="直接箭头连接符 225"/>
          <p:cNvCxnSpPr/>
          <p:nvPr/>
        </p:nvCxnSpPr>
        <p:spPr bwMode="auto">
          <a:xfrm rot="16200000" flipH="1">
            <a:off x="376937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227" name="任意多边形 226"/>
          <p:cNvSpPr/>
          <p:nvPr/>
        </p:nvSpPr>
        <p:spPr bwMode="auto">
          <a:xfrm>
            <a:off x="363488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TextBox 227"/>
          <p:cNvSpPr txBox="1"/>
          <p:nvPr/>
        </p:nvSpPr>
        <p:spPr>
          <a:xfrm>
            <a:off x="302760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871154" y="39784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0" name="任意多边形 229"/>
          <p:cNvSpPr/>
          <p:nvPr/>
        </p:nvSpPr>
        <p:spPr bwMode="auto">
          <a:xfrm>
            <a:off x="413876" y="268560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TextBox 230"/>
          <p:cNvSpPr txBox="1"/>
          <p:nvPr/>
        </p:nvSpPr>
        <p:spPr>
          <a:xfrm>
            <a:off x="437736" y="27864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1685137" y="1000108"/>
            <a:ext cx="573492" cy="540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0-10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1685137" y="214311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20-35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矩形 233"/>
          <p:cNvSpPr/>
          <p:nvPr/>
        </p:nvSpPr>
        <p:spPr bwMode="auto">
          <a:xfrm>
            <a:off x="2498266" y="214311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3’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35-40</a:t>
            </a:r>
            <a:endParaRPr lang="zh-CN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5" name="直接箭头连接符 234"/>
          <p:cNvCxnSpPr>
            <a:stCxn id="232" idx="2"/>
            <a:endCxn id="233" idx="0"/>
          </p:cNvCxnSpPr>
          <p:nvPr/>
        </p:nvCxnSpPr>
        <p:spPr bwMode="auto">
          <a:xfrm rot="5400000">
            <a:off x="1670379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36" name="直接箭头连接符 235"/>
          <p:cNvCxnSpPr>
            <a:stCxn id="233" idx="2"/>
            <a:endCxn id="240" idx="0"/>
          </p:cNvCxnSpPr>
          <p:nvPr/>
        </p:nvCxnSpPr>
        <p:spPr bwMode="auto">
          <a:xfrm rot="5400000">
            <a:off x="1654628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237" name="TextBox 236"/>
          <p:cNvSpPr txBox="1"/>
          <p:nvPr/>
        </p:nvSpPr>
        <p:spPr>
          <a:xfrm>
            <a:off x="1629374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2327011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626002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1685137" y="3317628"/>
            <a:ext cx="573492" cy="540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4’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50-60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2498310" y="3317628"/>
            <a:ext cx="573492" cy="540000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5’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60-65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2498310" y="4460636"/>
            <a:ext cx="573492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6’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70-80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3" name="直接箭头连接符 242"/>
          <p:cNvCxnSpPr>
            <a:stCxn id="234" idx="2"/>
            <a:endCxn id="241" idx="0"/>
          </p:cNvCxnSpPr>
          <p:nvPr/>
        </p:nvCxnSpPr>
        <p:spPr bwMode="auto">
          <a:xfrm rot="16200000" flipH="1">
            <a:off x="2467778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244" name="TextBox 243"/>
          <p:cNvSpPr txBox="1"/>
          <p:nvPr/>
        </p:nvSpPr>
        <p:spPr>
          <a:xfrm>
            <a:off x="2568626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5" name="直接箭头连接符 244"/>
          <p:cNvCxnSpPr>
            <a:stCxn id="241" idx="2"/>
            <a:endCxn id="242" idx="0"/>
          </p:cNvCxnSpPr>
          <p:nvPr/>
        </p:nvCxnSpPr>
        <p:spPr bwMode="auto">
          <a:xfrm rot="5400000">
            <a:off x="2483552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cxnSp>
        <p:nvCxnSpPr>
          <p:cNvPr id="246" name="直接箭头连接符 245"/>
          <p:cNvCxnSpPr/>
          <p:nvPr/>
        </p:nvCxnSpPr>
        <p:spPr bwMode="auto">
          <a:xfrm rot="16200000" flipH="1">
            <a:off x="2074409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stealth"/>
          </a:ln>
        </p:spPr>
      </p:cxnSp>
      <p:sp>
        <p:nvSpPr>
          <p:cNvPr id="247" name="任意多边形 246"/>
          <p:cNvSpPr/>
          <p:nvPr/>
        </p:nvSpPr>
        <p:spPr bwMode="auto">
          <a:xfrm>
            <a:off x="2060960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TextBox 247"/>
          <p:cNvSpPr txBox="1"/>
          <p:nvPr/>
        </p:nvSpPr>
        <p:spPr>
          <a:xfrm>
            <a:off x="2000232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568626" y="39784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任意多边形 249"/>
          <p:cNvSpPr/>
          <p:nvPr/>
        </p:nvSpPr>
        <p:spPr bwMode="auto">
          <a:xfrm>
            <a:off x="2111348" y="268560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TextBox 250"/>
          <p:cNvSpPr txBox="1"/>
          <p:nvPr/>
        </p:nvSpPr>
        <p:spPr>
          <a:xfrm>
            <a:off x="2135208" y="27864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00100" y="1500174"/>
            <a:ext cx="646653" cy="72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dirty="0" smtClean="0"/>
              <a:t>V1</a:t>
            </a:r>
          </a:p>
          <a:p>
            <a:pPr algn="ctr"/>
            <a:r>
              <a:rPr lang="en-US" altLang="zh-CN" sz="2000" dirty="0" smtClean="0"/>
              <a:t>0-10</a:t>
            </a:r>
            <a:endParaRPr lang="zh-CN" altLang="en-US" sz="2000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857356" y="1500174"/>
            <a:ext cx="646653" cy="71438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dirty="0" smtClean="0"/>
              <a:t>V2</a:t>
            </a:r>
          </a:p>
          <a:p>
            <a:pPr algn="ctr"/>
            <a:r>
              <a:rPr lang="en-US" altLang="zh-CN" sz="2000" dirty="0" smtClean="0"/>
              <a:t>0-10</a:t>
            </a:r>
            <a:endParaRPr lang="zh-CN" altLang="en-US" sz="2000" dirty="0" smtClean="0"/>
          </a:p>
        </p:txBody>
      </p:sp>
      <p:sp>
        <p:nvSpPr>
          <p:cNvPr id="6" name="矩形 5"/>
          <p:cNvSpPr/>
          <p:nvPr/>
        </p:nvSpPr>
        <p:spPr bwMode="auto">
          <a:xfrm>
            <a:off x="1000100" y="2857496"/>
            <a:ext cx="646653" cy="72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dirty="0" smtClean="0"/>
              <a:t>V3</a:t>
            </a:r>
          </a:p>
          <a:p>
            <a:pPr algn="ctr"/>
            <a:r>
              <a:rPr lang="en-US" altLang="zh-CN" sz="2000" dirty="0" smtClean="0"/>
              <a:t>20-30</a:t>
            </a:r>
            <a:endParaRPr lang="zh-CN" altLang="en-US" sz="2000" dirty="0" smtClean="0"/>
          </a:p>
        </p:txBody>
      </p:sp>
      <p:sp>
        <p:nvSpPr>
          <p:cNvPr id="7" name="矩形 6"/>
          <p:cNvSpPr/>
          <p:nvPr/>
        </p:nvSpPr>
        <p:spPr bwMode="auto">
          <a:xfrm>
            <a:off x="1857356" y="2857496"/>
            <a:ext cx="646653" cy="200026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dirty="0" smtClean="0"/>
              <a:t>V4</a:t>
            </a:r>
          </a:p>
          <a:p>
            <a:pPr algn="ctr"/>
            <a:r>
              <a:rPr lang="en-US" altLang="zh-CN" sz="2000" dirty="0" smtClean="0"/>
              <a:t>20-50</a:t>
            </a:r>
            <a:endParaRPr lang="zh-CN" altLang="en-US" sz="2000" dirty="0" smtClean="0"/>
          </a:p>
        </p:txBody>
      </p:sp>
      <p:sp>
        <p:nvSpPr>
          <p:cNvPr id="18" name="矩形 17"/>
          <p:cNvSpPr/>
          <p:nvPr/>
        </p:nvSpPr>
        <p:spPr bwMode="auto">
          <a:xfrm>
            <a:off x="1000100" y="4143380"/>
            <a:ext cx="646653" cy="72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altLang="zh-CN" sz="2000" dirty="0" smtClean="0"/>
              <a:t>V5</a:t>
            </a:r>
          </a:p>
          <a:p>
            <a:pPr algn="ctr"/>
            <a:r>
              <a:rPr lang="en-US" altLang="zh-CN" sz="2000" dirty="0" smtClean="0"/>
              <a:t>40-50</a:t>
            </a:r>
            <a:endParaRPr lang="zh-CN" altLang="en-US" sz="2000" dirty="0" smtClean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74719" y="2214554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74719" y="2855908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74719" y="349885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674719" y="1500174"/>
            <a:ext cx="107776" cy="1587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674728" y="4141792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74728" y="4856172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6" name="直接连接符 25"/>
          <p:cNvCxnSpPr/>
          <p:nvPr/>
        </p:nvCxnSpPr>
        <p:spPr bwMode="auto">
          <a:xfrm rot="5400000">
            <a:off x="-893861" y="3179576"/>
            <a:ext cx="3358800" cy="1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7" name="TextBox 26"/>
          <p:cNvSpPr txBox="1"/>
          <p:nvPr/>
        </p:nvSpPr>
        <p:spPr>
          <a:xfrm>
            <a:off x="357010" y="1345156"/>
            <a:ext cx="281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0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2059536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10</a:t>
            </a:r>
            <a:endParaRPr lang="zh-CN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2702478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20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5720" y="3345420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30</a:t>
            </a:r>
            <a:endParaRPr lang="zh-CN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720" y="3988362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40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5720" y="4665600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50</a:t>
            </a:r>
            <a:endParaRPr lang="zh-CN" altLang="en-US" sz="2000" dirty="0"/>
          </a:p>
        </p:txBody>
      </p:sp>
      <p:sp>
        <p:nvSpPr>
          <p:cNvPr id="33" name="Oval 48"/>
          <p:cNvSpPr>
            <a:spLocks noChangeArrowheads="1"/>
          </p:cNvSpPr>
          <p:nvPr/>
        </p:nvSpPr>
        <p:spPr bwMode="auto">
          <a:xfrm>
            <a:off x="7500958" y="2142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34" name="Oval 48"/>
          <p:cNvSpPr>
            <a:spLocks noChangeArrowheads="1"/>
          </p:cNvSpPr>
          <p:nvPr/>
        </p:nvSpPr>
        <p:spPr bwMode="auto">
          <a:xfrm>
            <a:off x="8072462" y="2857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7072330" y="3571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8429652" y="100010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7739088" y="15938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39" name="直接连接符 38"/>
          <p:cNvCxnSpPr>
            <a:stCxn id="33" idx="4"/>
            <a:endCxn id="37" idx="0"/>
          </p:cNvCxnSpPr>
          <p:nvPr/>
        </p:nvCxnSpPr>
        <p:spPr bwMode="auto">
          <a:xfrm rot="16200000" flipH="1">
            <a:off x="7239020" y="938985"/>
            <a:ext cx="1071570" cy="238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3" name="直接箭头连接符 42"/>
          <p:cNvCxnSpPr>
            <a:stCxn id="35" idx="5"/>
            <a:endCxn id="36" idx="1"/>
          </p:cNvCxnSpPr>
          <p:nvPr/>
        </p:nvCxnSpPr>
        <p:spPr bwMode="auto">
          <a:xfrm rot="16200000" flipH="1">
            <a:off x="7693187" y="263410"/>
            <a:ext cx="425171" cy="11384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47" name="直接箭头连接符 46"/>
          <p:cNvCxnSpPr>
            <a:stCxn id="36" idx="3"/>
            <a:endCxn id="37" idx="7"/>
          </p:cNvCxnSpPr>
          <p:nvPr/>
        </p:nvCxnSpPr>
        <p:spPr bwMode="auto">
          <a:xfrm rot="5400000">
            <a:off x="8051174" y="1215125"/>
            <a:ext cx="375956" cy="4716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cxnSp>
        <p:nvCxnSpPr>
          <p:cNvPr id="49" name="直接箭头连接符 48"/>
          <p:cNvCxnSpPr>
            <a:stCxn id="34" idx="4"/>
            <a:endCxn id="37" idx="0"/>
          </p:cNvCxnSpPr>
          <p:nvPr/>
        </p:nvCxnSpPr>
        <p:spPr bwMode="auto">
          <a:xfrm rot="5400000">
            <a:off x="7560491" y="927082"/>
            <a:ext cx="1000132" cy="333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/>
          </a:ln>
        </p:spPr>
      </p:cxnSp>
      <p:sp>
        <p:nvSpPr>
          <p:cNvPr id="63" name="Oval 48"/>
          <p:cNvSpPr>
            <a:spLocks noChangeArrowheads="1"/>
          </p:cNvSpPr>
          <p:nvPr/>
        </p:nvSpPr>
        <p:spPr bwMode="auto">
          <a:xfrm>
            <a:off x="4073376" y="200024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4071934" y="27638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7" name="AutoShape 62"/>
          <p:cNvCxnSpPr>
            <a:cxnSpLocks noChangeShapeType="1"/>
            <a:stCxn id="63" idx="4"/>
            <a:endCxn id="65" idx="0"/>
          </p:cNvCxnSpPr>
          <p:nvPr/>
        </p:nvCxnSpPr>
        <p:spPr bwMode="auto">
          <a:xfrm rot="5400000">
            <a:off x="3999627" y="2535304"/>
            <a:ext cx="455620" cy="1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Oval 48"/>
          <p:cNvSpPr>
            <a:spLocks noChangeArrowheads="1"/>
          </p:cNvSpPr>
          <p:nvPr/>
        </p:nvSpPr>
        <p:spPr bwMode="auto">
          <a:xfrm>
            <a:off x="4906821" y="27638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" name="Oval 48"/>
          <p:cNvSpPr>
            <a:spLocks noChangeArrowheads="1"/>
          </p:cNvSpPr>
          <p:nvPr/>
        </p:nvSpPr>
        <p:spPr bwMode="auto">
          <a:xfrm>
            <a:off x="4906821" y="200024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73" name="AutoShape 62"/>
          <p:cNvCxnSpPr>
            <a:cxnSpLocks noChangeShapeType="1"/>
            <a:stCxn id="71" idx="4"/>
            <a:endCxn id="69" idx="0"/>
          </p:cNvCxnSpPr>
          <p:nvPr/>
        </p:nvCxnSpPr>
        <p:spPr bwMode="auto">
          <a:xfrm rot="5400000">
            <a:off x="4833793" y="2536025"/>
            <a:ext cx="4556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7" name="AutoShape 62"/>
          <p:cNvCxnSpPr>
            <a:cxnSpLocks noChangeShapeType="1"/>
            <a:stCxn id="63" idx="5"/>
            <a:endCxn id="69" idx="1"/>
          </p:cNvCxnSpPr>
          <p:nvPr/>
        </p:nvCxnSpPr>
        <p:spPr bwMode="auto">
          <a:xfrm rot="16200000" flipH="1">
            <a:off x="4371968" y="2228750"/>
            <a:ext cx="545824" cy="61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9" name="AutoShape 62"/>
          <p:cNvCxnSpPr>
            <a:cxnSpLocks noChangeShapeType="1"/>
            <a:stCxn id="71" idx="3"/>
            <a:endCxn id="65" idx="7"/>
          </p:cNvCxnSpPr>
          <p:nvPr/>
        </p:nvCxnSpPr>
        <p:spPr bwMode="auto">
          <a:xfrm rot="5400000">
            <a:off x="4371247" y="2228029"/>
            <a:ext cx="545824" cy="615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83" name="Oval 48"/>
          <p:cNvSpPr>
            <a:spLocks noChangeArrowheads="1"/>
          </p:cNvSpPr>
          <p:nvPr/>
        </p:nvSpPr>
        <p:spPr bwMode="auto">
          <a:xfrm>
            <a:off x="4073376" y="347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85" name="AutoShape 62"/>
          <p:cNvCxnSpPr>
            <a:cxnSpLocks noChangeShapeType="1"/>
            <a:stCxn id="65" idx="4"/>
            <a:endCxn id="83" idx="0"/>
          </p:cNvCxnSpPr>
          <p:nvPr/>
        </p:nvCxnSpPr>
        <p:spPr bwMode="auto">
          <a:xfrm rot="16200000" flipH="1">
            <a:off x="4024235" y="3274291"/>
            <a:ext cx="406405" cy="1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7" name="AutoShape 62"/>
          <p:cNvCxnSpPr>
            <a:cxnSpLocks noChangeShapeType="1"/>
            <a:stCxn id="63" idx="6"/>
            <a:endCxn id="71" idx="2"/>
          </p:cNvCxnSpPr>
          <p:nvPr/>
        </p:nvCxnSpPr>
        <p:spPr bwMode="auto">
          <a:xfrm>
            <a:off x="4382939" y="2154228"/>
            <a:ext cx="52388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500826" y="32861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499384" y="40497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3" name="AutoShape 62"/>
          <p:cNvCxnSpPr>
            <a:cxnSpLocks noChangeShapeType="1"/>
            <a:stCxn id="90" idx="4"/>
            <a:endCxn id="92" idx="0"/>
          </p:cNvCxnSpPr>
          <p:nvPr/>
        </p:nvCxnSpPr>
        <p:spPr bwMode="auto">
          <a:xfrm rot="5400000">
            <a:off x="6427077" y="3821188"/>
            <a:ext cx="455620" cy="1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7334271" y="40497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7334271" y="32861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0" name="AutoShape 62"/>
          <p:cNvCxnSpPr>
            <a:cxnSpLocks noChangeShapeType="1"/>
            <a:stCxn id="99" idx="4"/>
            <a:endCxn id="98" idx="0"/>
          </p:cNvCxnSpPr>
          <p:nvPr/>
        </p:nvCxnSpPr>
        <p:spPr bwMode="auto">
          <a:xfrm rot="5400000">
            <a:off x="7261243" y="3821909"/>
            <a:ext cx="4556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01" name="AutoShape 62"/>
          <p:cNvCxnSpPr>
            <a:cxnSpLocks noChangeShapeType="1"/>
            <a:stCxn id="90" idx="5"/>
            <a:endCxn id="98" idx="1"/>
          </p:cNvCxnSpPr>
          <p:nvPr/>
        </p:nvCxnSpPr>
        <p:spPr bwMode="auto">
          <a:xfrm rot="16200000" flipH="1">
            <a:off x="6799418" y="3514634"/>
            <a:ext cx="545824" cy="61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02" name="AutoShape 62"/>
          <p:cNvCxnSpPr>
            <a:cxnSpLocks noChangeShapeType="1"/>
            <a:stCxn id="99" idx="3"/>
            <a:endCxn id="92" idx="7"/>
          </p:cNvCxnSpPr>
          <p:nvPr/>
        </p:nvCxnSpPr>
        <p:spPr bwMode="auto">
          <a:xfrm rot="5400000">
            <a:off x="6798697" y="3513913"/>
            <a:ext cx="545824" cy="615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6500826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6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6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4" name="AutoShape 62"/>
          <p:cNvCxnSpPr>
            <a:cxnSpLocks noChangeShapeType="1"/>
            <a:stCxn id="92" idx="4"/>
            <a:endCxn id="103" idx="0"/>
          </p:cNvCxnSpPr>
          <p:nvPr/>
        </p:nvCxnSpPr>
        <p:spPr bwMode="auto">
          <a:xfrm rot="16200000" flipH="1">
            <a:off x="6451685" y="4560175"/>
            <a:ext cx="406405" cy="1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05" name="AutoShape 62"/>
          <p:cNvCxnSpPr>
            <a:cxnSpLocks noChangeShapeType="1"/>
            <a:stCxn id="90" idx="6"/>
            <a:endCxn id="99" idx="2"/>
          </p:cNvCxnSpPr>
          <p:nvPr/>
        </p:nvCxnSpPr>
        <p:spPr bwMode="auto">
          <a:xfrm>
            <a:off x="6810389" y="3440112"/>
            <a:ext cx="52388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17" name="AutoShape 62"/>
          <p:cNvCxnSpPr>
            <a:cxnSpLocks noChangeShapeType="1"/>
            <a:stCxn id="92" idx="6"/>
            <a:endCxn id="98" idx="2"/>
          </p:cNvCxnSpPr>
          <p:nvPr/>
        </p:nvCxnSpPr>
        <p:spPr bwMode="auto">
          <a:xfrm>
            <a:off x="6808947" y="4203707"/>
            <a:ext cx="52532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881436" y="9286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3881436" y="209390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4476751" y="209390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7" name="AutoShape 62"/>
          <p:cNvCxnSpPr>
            <a:cxnSpLocks noChangeShapeType="1"/>
            <a:stCxn id="4" idx="4"/>
            <a:endCxn id="6" idx="0"/>
          </p:cNvCxnSpPr>
          <p:nvPr/>
        </p:nvCxnSpPr>
        <p:spPr bwMode="auto">
          <a:xfrm rot="16200000" flipH="1">
            <a:off x="3905247" y="1367615"/>
            <a:ext cx="857256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8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3607590" y="1665273"/>
            <a:ext cx="85725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3238494" y="20716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" name="AutoShape 62"/>
          <p:cNvCxnSpPr>
            <a:cxnSpLocks noChangeShapeType="1"/>
            <a:stCxn id="4" idx="4"/>
            <a:endCxn id="9" idx="7"/>
          </p:cNvCxnSpPr>
          <p:nvPr/>
        </p:nvCxnSpPr>
        <p:spPr bwMode="auto">
          <a:xfrm rot="5400000">
            <a:off x="3329404" y="1409965"/>
            <a:ext cx="880135" cy="5334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5" name="直接连接符 24"/>
          <p:cNvCxnSpPr>
            <a:stCxn id="9" idx="6"/>
            <a:endCxn id="5" idx="2"/>
          </p:cNvCxnSpPr>
          <p:nvPr/>
        </p:nvCxnSpPr>
        <p:spPr bwMode="auto">
          <a:xfrm>
            <a:off x="3548057" y="2225666"/>
            <a:ext cx="333379" cy="2222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med"/>
          </a:ln>
        </p:spPr>
      </p:cxnSp>
      <p:cxnSp>
        <p:nvCxnSpPr>
          <p:cNvPr id="27" name="直接连接符 26"/>
          <p:cNvCxnSpPr>
            <a:stCxn id="5" idx="6"/>
            <a:endCxn id="6" idx="2"/>
          </p:cNvCxnSpPr>
          <p:nvPr/>
        </p:nvCxnSpPr>
        <p:spPr bwMode="auto">
          <a:xfrm>
            <a:off x="4190999" y="2247889"/>
            <a:ext cx="285752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med"/>
          </a:ln>
        </p:spPr>
      </p:cxnSp>
      <p:sp>
        <p:nvSpPr>
          <p:cNvPr id="29" name="任意多边形 28"/>
          <p:cNvSpPr/>
          <p:nvPr/>
        </p:nvSpPr>
        <p:spPr bwMode="auto">
          <a:xfrm>
            <a:off x="3509982" y="2336800"/>
            <a:ext cx="1009650" cy="289983"/>
          </a:xfrm>
          <a:custGeom>
            <a:avLst/>
            <a:gdLst>
              <a:gd name="connsiteX0" fmla="*/ 0 w 1009650"/>
              <a:gd name="connsiteY0" fmla="*/ 0 h 289983"/>
              <a:gd name="connsiteX1" fmla="*/ 520700 w 1009650"/>
              <a:gd name="connsiteY1" fmla="*/ 285750 h 289983"/>
              <a:gd name="connsiteX2" fmla="*/ 1009650 w 1009650"/>
              <a:gd name="connsiteY2" fmla="*/ 25400 h 28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650" h="289983">
                <a:moveTo>
                  <a:pt x="0" y="0"/>
                </a:moveTo>
                <a:cubicBezTo>
                  <a:pt x="176212" y="140758"/>
                  <a:pt x="352425" y="281517"/>
                  <a:pt x="520700" y="285750"/>
                </a:cubicBezTo>
                <a:cubicBezTo>
                  <a:pt x="688975" y="289983"/>
                  <a:pt x="849312" y="157691"/>
                  <a:pt x="1009650" y="25400"/>
                </a:cubicBez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1571604" y="9286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1571604" y="209390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2166919" y="209390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33" name="AutoShape 62"/>
          <p:cNvCxnSpPr>
            <a:cxnSpLocks noChangeShapeType="1"/>
            <a:stCxn id="30" idx="4"/>
            <a:endCxn id="32" idx="0"/>
          </p:cNvCxnSpPr>
          <p:nvPr/>
        </p:nvCxnSpPr>
        <p:spPr bwMode="auto">
          <a:xfrm rot="16200000" flipH="1">
            <a:off x="1595415" y="1367615"/>
            <a:ext cx="857256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4" name="AutoShape 62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1297758" y="1665273"/>
            <a:ext cx="85725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928662" y="20716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36" name="AutoShape 62"/>
          <p:cNvCxnSpPr>
            <a:cxnSpLocks noChangeShapeType="1"/>
            <a:stCxn id="30" idx="4"/>
            <a:endCxn id="35" idx="7"/>
          </p:cNvCxnSpPr>
          <p:nvPr/>
        </p:nvCxnSpPr>
        <p:spPr bwMode="auto">
          <a:xfrm rot="5400000">
            <a:off x="1019572" y="1409965"/>
            <a:ext cx="880135" cy="5334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3643306" y="857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022902" y="19375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737282" y="19375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308786" y="19375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2</a:t>
            </a:r>
            <a:endParaRPr lang="zh-CN" altLang="en-US" sz="1200" dirty="0"/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643042" y="314324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2025321" y="430847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47" name="AutoShape 62"/>
          <p:cNvCxnSpPr>
            <a:cxnSpLocks noChangeShapeType="1"/>
            <a:stCxn id="44" idx="4"/>
            <a:endCxn id="46" idx="0"/>
          </p:cNvCxnSpPr>
          <p:nvPr/>
        </p:nvCxnSpPr>
        <p:spPr bwMode="auto">
          <a:xfrm rot="16200000" flipH="1">
            <a:off x="1560335" y="3688711"/>
            <a:ext cx="857256" cy="382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1190603" y="428625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50" name="AutoShape 62"/>
          <p:cNvCxnSpPr>
            <a:cxnSpLocks noChangeShapeType="1"/>
            <a:stCxn id="44" idx="4"/>
            <a:endCxn id="49" idx="7"/>
          </p:cNvCxnSpPr>
          <p:nvPr/>
        </p:nvCxnSpPr>
        <p:spPr bwMode="auto">
          <a:xfrm rot="5400000">
            <a:off x="1186261" y="3719794"/>
            <a:ext cx="880135" cy="342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1404912" y="30718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75011" y="41521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857356" y="41521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3333743" y="31596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3333743" y="43026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2" name="AutoShape 62"/>
          <p:cNvCxnSpPr>
            <a:cxnSpLocks noChangeShapeType="1"/>
            <a:stCxn id="58" idx="4"/>
            <a:endCxn id="61" idx="0"/>
          </p:cNvCxnSpPr>
          <p:nvPr/>
        </p:nvCxnSpPr>
        <p:spPr bwMode="auto">
          <a:xfrm rot="5400000">
            <a:off x="3071009" y="3885138"/>
            <a:ext cx="83503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3095613" y="30882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3118151" y="41685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68" name="直接连接符 67"/>
          <p:cNvCxnSpPr>
            <a:stCxn id="49" idx="6"/>
            <a:endCxn id="46" idx="2"/>
          </p:cNvCxnSpPr>
          <p:nvPr/>
        </p:nvCxnSpPr>
        <p:spPr bwMode="auto">
          <a:xfrm>
            <a:off x="1500166" y="4440244"/>
            <a:ext cx="525155" cy="2222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286644" y="2285992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6624000" y="1097886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6624000" y="706004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6624000" y="1488768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>
            <a:off x="6624000" y="315096"/>
            <a:ext cx="216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14"/>
          <p:cNvSpPr>
            <a:spLocks noChangeShapeType="1"/>
          </p:cNvSpPr>
          <p:nvPr/>
        </p:nvSpPr>
        <p:spPr bwMode="auto">
          <a:xfrm>
            <a:off x="6623941" y="1879649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6623941" y="2270531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6462000" y="425570"/>
            <a:ext cx="146946" cy="1732620"/>
            <a:chOff x="6440069" y="425570"/>
            <a:chExt cx="146946" cy="1732620"/>
          </a:xfrm>
        </p:grpSpPr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6446521" y="1207333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6440069" y="1598215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4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6447608" y="1989096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5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91" name="Text Box 40"/>
            <p:cNvSpPr txBox="1">
              <a:spLocks noChangeArrowheads="1"/>
            </p:cNvSpPr>
            <p:nvPr/>
          </p:nvSpPr>
          <p:spPr bwMode="auto">
            <a:xfrm>
              <a:off x="6446521" y="425570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1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92" name="Text Box 40"/>
            <p:cNvSpPr txBox="1">
              <a:spLocks noChangeArrowheads="1"/>
            </p:cNvSpPr>
            <p:nvPr/>
          </p:nvSpPr>
          <p:spPr bwMode="auto">
            <a:xfrm>
              <a:off x="6447608" y="81645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2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" name="组合 196"/>
          <p:cNvGrpSpPr/>
          <p:nvPr/>
        </p:nvGrpSpPr>
        <p:grpSpPr>
          <a:xfrm>
            <a:off x="6678000" y="360000"/>
            <a:ext cx="1000132" cy="1850824"/>
            <a:chOff x="4824000" y="465680"/>
            <a:chExt cx="1000132" cy="1850824"/>
          </a:xfrm>
        </p:grpSpPr>
        <p:sp>
          <p:nvSpPr>
            <p:cNvPr id="85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77735" y="1496993"/>
          <a:ext cx="962025" cy="273050"/>
        </p:xfrm>
        <a:graphic>
          <a:graphicData uri="http://schemas.openxmlformats.org/presentationml/2006/ole">
            <p:oleObj spid="_x0000_s34818" name="公式" r:id="rId3" imgW="711000" imgH="215640" progId="Equation.3">
              <p:embed/>
            </p:oleObj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171573" y="1489076"/>
          <a:ext cx="1236662" cy="288925"/>
        </p:xfrm>
        <a:graphic>
          <a:graphicData uri="http://schemas.openxmlformats.org/presentationml/2006/ole">
            <p:oleObj spid="_x0000_s34819" name="公式" r:id="rId4" imgW="914400" imgH="228600" progId="Equation.3">
              <p:embed/>
            </p:oleObj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71406" y="1774815"/>
          <a:ext cx="755650" cy="288925"/>
        </p:xfrm>
        <a:graphic>
          <a:graphicData uri="http://schemas.openxmlformats.org/presentationml/2006/ole">
            <p:oleObj spid="_x0000_s34820" name="公式" r:id="rId5" imgW="558720" imgH="228600" progId="Equation.3">
              <p:embed/>
            </p:oleObj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165194" y="1774815"/>
          <a:ext cx="996950" cy="288925"/>
        </p:xfrm>
        <a:graphic>
          <a:graphicData uri="http://schemas.openxmlformats.org/presentationml/2006/ole">
            <p:oleObj spid="_x0000_s34821" name="公式" r:id="rId6" imgW="736560" imgH="228600" progId="Equation.3">
              <p:embed/>
            </p:oleObj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435218" y="1782753"/>
          <a:ext cx="1065212" cy="288925"/>
        </p:xfrm>
        <a:graphic>
          <a:graphicData uri="http://schemas.openxmlformats.org/presentationml/2006/ole">
            <p:oleObj spid="_x0000_s34822" name="公式" r:id="rId7" imgW="787320" imgH="228600" progId="Equation.3">
              <p:embed/>
            </p:oleObj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71406" y="2068507"/>
          <a:ext cx="1116013" cy="273050"/>
        </p:xfrm>
        <a:graphic>
          <a:graphicData uri="http://schemas.openxmlformats.org/presentationml/2006/ole">
            <p:oleObj spid="_x0000_s34823" name="公式" r:id="rId8" imgW="825480" imgH="215640" progId="Equation.3">
              <p:embed/>
            </p:oleObj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308088" y="2060569"/>
          <a:ext cx="1477962" cy="288925"/>
        </p:xfrm>
        <a:graphic>
          <a:graphicData uri="http://schemas.openxmlformats.org/presentationml/2006/ole">
            <p:oleObj spid="_x0000_s34824" name="公式" r:id="rId9" imgW="1091880" imgH="228600" progId="Equation.3">
              <p:embed/>
            </p:oleObj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71406" y="2346319"/>
          <a:ext cx="841375" cy="288925"/>
        </p:xfrm>
        <a:graphic>
          <a:graphicData uri="http://schemas.openxmlformats.org/presentationml/2006/ole">
            <p:oleObj spid="_x0000_s34825" name="公式" r:id="rId10" imgW="622080" imgH="228600" progId="Equation.3">
              <p:embed/>
            </p:oleObj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044559" y="2346319"/>
          <a:ext cx="1169987" cy="288925"/>
        </p:xfrm>
        <a:graphic>
          <a:graphicData uri="http://schemas.openxmlformats.org/presentationml/2006/ole">
            <p:oleObj spid="_x0000_s34826" name="公式" r:id="rId11" imgW="863280" imgH="228600" progId="Equation.3">
              <p:embed/>
            </p:oleObj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351080" y="2354257"/>
          <a:ext cx="1220788" cy="288925"/>
        </p:xfrm>
        <a:graphic>
          <a:graphicData uri="http://schemas.openxmlformats.org/presentationml/2006/ole">
            <p:oleObj spid="_x0000_s34827" name="公式" r:id="rId12" imgW="901440" imgH="228600" progId="Equation.3">
              <p:embed/>
            </p:oleObj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357158" y="3635378"/>
          <a:ext cx="1789112" cy="309563"/>
        </p:xfrm>
        <a:graphic>
          <a:graphicData uri="http://schemas.openxmlformats.org/presentationml/2006/ole">
            <p:oleObj spid="_x0000_s34828" name="公式" r:id="rId13" imgW="1320480" imgH="228600" progId="Equation.3">
              <p:embed/>
            </p:oleObj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357158" y="4714879"/>
          <a:ext cx="2098675" cy="273050"/>
        </p:xfrm>
        <a:graphic>
          <a:graphicData uri="http://schemas.openxmlformats.org/presentationml/2006/ole">
            <p:oleObj spid="_x0000_s34831" name="公式" r:id="rId14" imgW="1549080" imgH="215640" progId="Equation.3">
              <p:embed/>
            </p:oleObj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286380" y="3571944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5814312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209765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6605953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027211" y="32147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513812" y="3214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5844105" y="3628602"/>
            <a:ext cx="1717200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2.17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5843307" y="3550857"/>
            <a:ext cx="1980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001443" y="35209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397419" y="35209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6813029" y="32147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306186" y="3214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5721437" y="321475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正方形/長方形 27"/>
          <p:cNvSpPr/>
          <p:nvPr/>
        </p:nvSpPr>
        <p:spPr bwMode="auto">
          <a:xfrm>
            <a:off x="5844556" y="3981468"/>
            <a:ext cx="1321200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424038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018079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6820015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209336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31" name="正方形/長方形 27"/>
          <p:cNvSpPr/>
          <p:nvPr/>
        </p:nvSpPr>
        <p:spPr bwMode="auto">
          <a:xfrm>
            <a:off x="5844105" y="4336195"/>
            <a:ext cx="1188000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正方形/長方形 27"/>
          <p:cNvSpPr/>
          <p:nvPr/>
        </p:nvSpPr>
        <p:spPr bwMode="auto">
          <a:xfrm>
            <a:off x="5844555" y="4690921"/>
            <a:ext cx="13212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1.67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3" name="Object 7"/>
          <p:cNvGraphicFramePr>
            <a:graphicFrameLocks noChangeAspect="1"/>
          </p:cNvGraphicFramePr>
          <p:nvPr/>
        </p:nvGraphicFramePr>
        <p:xfrm>
          <a:off x="5325352" y="3925976"/>
          <a:ext cx="455612" cy="315913"/>
        </p:xfrm>
        <a:graphic>
          <a:graphicData uri="http://schemas.openxmlformats.org/presentationml/2006/ole">
            <p:oleObj spid="_x0000_s34832" name="公式" r:id="rId15" imgW="279360" imgH="215640" progId="Equation.3">
              <p:embed/>
            </p:oleObj>
          </a:graphicData>
        </a:graphic>
      </p:graphicFrame>
      <p:graphicFrame>
        <p:nvGraphicFramePr>
          <p:cNvPr id="234" name="Object 10"/>
          <p:cNvGraphicFramePr>
            <a:graphicFrameLocks noChangeAspect="1"/>
          </p:cNvGraphicFramePr>
          <p:nvPr/>
        </p:nvGraphicFramePr>
        <p:xfrm>
          <a:off x="5325352" y="3571964"/>
          <a:ext cx="438150" cy="315912"/>
        </p:xfrm>
        <a:graphic>
          <a:graphicData uri="http://schemas.openxmlformats.org/presentationml/2006/ole">
            <p:oleObj spid="_x0000_s34833" name="公式" r:id="rId16" imgW="266400" imgH="215640" progId="Equation.3">
              <p:embed/>
            </p:oleObj>
          </a:graphicData>
        </a:graphic>
      </p:graphicFrame>
      <p:graphicFrame>
        <p:nvGraphicFramePr>
          <p:cNvPr id="235" name="Object 11"/>
          <p:cNvGraphicFramePr>
            <a:graphicFrameLocks noChangeAspect="1"/>
          </p:cNvGraphicFramePr>
          <p:nvPr/>
        </p:nvGraphicFramePr>
        <p:xfrm>
          <a:off x="5325352" y="4273639"/>
          <a:ext cx="439737" cy="334962"/>
        </p:xfrm>
        <a:graphic>
          <a:graphicData uri="http://schemas.openxmlformats.org/presentationml/2006/ole">
            <p:oleObj spid="_x0000_s34834" name="公式" r:id="rId17" imgW="266400" imgH="228600" progId="Equation.3">
              <p:embed/>
            </p:oleObj>
          </a:graphicData>
        </a:graphic>
      </p:graphicFrame>
      <p:graphicFrame>
        <p:nvGraphicFramePr>
          <p:cNvPr id="236" name="Object 12"/>
          <p:cNvGraphicFramePr>
            <a:graphicFrameLocks noChangeAspect="1"/>
          </p:cNvGraphicFramePr>
          <p:nvPr/>
        </p:nvGraphicFramePr>
        <p:xfrm>
          <a:off x="5325352" y="4611776"/>
          <a:ext cx="455612" cy="317500"/>
        </p:xfrm>
        <a:graphic>
          <a:graphicData uri="http://schemas.openxmlformats.org/presentationml/2006/ole">
            <p:oleObj spid="_x0000_s34835" name="公式" r:id="rId18" imgW="279360" imgH="215640" progId="Equation.3">
              <p:embed/>
            </p:oleObj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357158" y="3286130"/>
          <a:ext cx="1308100" cy="309562"/>
        </p:xfrm>
        <a:graphic>
          <a:graphicData uri="http://schemas.openxmlformats.org/presentationml/2006/ole">
            <p:oleObj spid="_x0000_s34836" name="公式" r:id="rId19" imgW="965160" imgH="228600" progId="Equation.3">
              <p:embed/>
            </p:oleObj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349250" y="4349753"/>
          <a:ext cx="1806575" cy="309563"/>
        </p:xfrm>
        <a:graphic>
          <a:graphicData uri="http://schemas.openxmlformats.org/presentationml/2006/ole">
            <p:oleObj spid="_x0000_s34837" name="公式" r:id="rId20" imgW="1333440" imgH="228600" progId="Equation.3">
              <p:embed/>
            </p:oleObj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349250" y="3992565"/>
          <a:ext cx="1325563" cy="309563"/>
        </p:xfrm>
        <a:graphic>
          <a:graphicData uri="http://schemas.openxmlformats.org/presentationml/2006/ole">
            <p:oleObj spid="_x0000_s34838" name="公式" r:id="rId21" imgW="977760" imgH="228600" progId="Equation.3">
              <p:embed/>
            </p:oleObj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500298" y="3286124"/>
          <a:ext cx="2168525" cy="273050"/>
        </p:xfrm>
        <a:graphic>
          <a:graphicData uri="http://schemas.openxmlformats.org/presentationml/2006/ole">
            <p:oleObj spid="_x0000_s34839" name="公式" r:id="rId22" imgW="1600200" imgH="215640" progId="Equation.3">
              <p:embed/>
            </p:oleObj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508252" y="3635378"/>
          <a:ext cx="2511425" cy="288925"/>
        </p:xfrm>
        <a:graphic>
          <a:graphicData uri="http://schemas.openxmlformats.org/presentationml/2006/ole">
            <p:oleObj spid="_x0000_s34840" name="公式" r:id="rId23" imgW="1854000" imgH="228600" progId="Equation.3">
              <p:embed/>
            </p:oleObj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00298" y="3997328"/>
          <a:ext cx="2581275" cy="288925"/>
        </p:xfrm>
        <a:graphic>
          <a:graphicData uri="http://schemas.openxmlformats.org/presentationml/2006/ole">
            <p:oleObj spid="_x0000_s34841" name="公式" r:id="rId24" imgW="1904760" imgH="228600" progId="Equation.3">
              <p:embed/>
            </p:oleObj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08236" y="4349761"/>
          <a:ext cx="2511425" cy="288925"/>
        </p:xfrm>
        <a:graphic>
          <a:graphicData uri="http://schemas.openxmlformats.org/presentationml/2006/ole">
            <p:oleObj spid="_x0000_s34842" name="公式" r:id="rId25" imgW="1854000" imgH="228600" progId="Equation.3">
              <p:embed/>
            </p:oleObj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00298" y="4711711"/>
          <a:ext cx="2581275" cy="288925"/>
        </p:xfrm>
        <a:graphic>
          <a:graphicData uri="http://schemas.openxmlformats.org/presentationml/2006/ole">
            <p:oleObj spid="_x0000_s34843" name="公式" r:id="rId26" imgW="1904760" imgH="228600" progId="Equation.3">
              <p:embed/>
            </p:oleObj>
          </a:graphicData>
        </a:graphic>
      </p:graphicFrame>
      <p:cxnSp>
        <p:nvCxnSpPr>
          <p:cNvPr id="247" name="直線コネクタ 6"/>
          <p:cNvCxnSpPr/>
          <p:nvPr/>
        </p:nvCxnSpPr>
        <p:spPr bwMode="auto">
          <a:xfrm rot="5400000" flipH="1" flipV="1">
            <a:off x="7792882" y="352428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48" name="直線コネクタ 4"/>
          <p:cNvCxnSpPr/>
          <p:nvPr/>
        </p:nvCxnSpPr>
        <p:spPr bwMode="auto">
          <a:xfrm rot="5400000" flipH="1" flipV="1">
            <a:off x="7609282" y="3542286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49" name="テキスト ボックス 15"/>
          <p:cNvSpPr txBox="1"/>
          <p:nvPr/>
        </p:nvSpPr>
        <p:spPr>
          <a:xfrm>
            <a:off x="7591938" y="321468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正方形/長方形 36"/>
          <p:cNvSpPr/>
          <p:nvPr/>
        </p:nvSpPr>
        <p:spPr bwMode="auto">
          <a:xfrm>
            <a:off x="8145909" y="371621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正方形/長方形 36"/>
          <p:cNvSpPr/>
          <p:nvPr/>
        </p:nvSpPr>
        <p:spPr bwMode="auto">
          <a:xfrm>
            <a:off x="8504996" y="371621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正方形/長方形 36"/>
          <p:cNvSpPr/>
          <p:nvPr/>
        </p:nvSpPr>
        <p:spPr bwMode="auto">
          <a:xfrm>
            <a:off x="7786438" y="370800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正方形/長方形 36"/>
          <p:cNvSpPr/>
          <p:nvPr/>
        </p:nvSpPr>
        <p:spPr bwMode="auto">
          <a:xfrm>
            <a:off x="8106854" y="775362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正方形/長方形 36"/>
          <p:cNvSpPr/>
          <p:nvPr/>
        </p:nvSpPr>
        <p:spPr bwMode="auto">
          <a:xfrm>
            <a:off x="8465941" y="775362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正方形/長方形 36"/>
          <p:cNvSpPr/>
          <p:nvPr/>
        </p:nvSpPr>
        <p:spPr bwMode="auto">
          <a:xfrm>
            <a:off x="8497796" y="116624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正方形/長方形 36"/>
          <p:cNvSpPr/>
          <p:nvPr/>
        </p:nvSpPr>
        <p:spPr bwMode="auto">
          <a:xfrm>
            <a:off x="7783388" y="1155600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正方形/長方形 36"/>
          <p:cNvSpPr/>
          <p:nvPr/>
        </p:nvSpPr>
        <p:spPr bwMode="auto">
          <a:xfrm>
            <a:off x="8108751" y="1557125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正方形/長方形 36"/>
          <p:cNvSpPr/>
          <p:nvPr/>
        </p:nvSpPr>
        <p:spPr bwMode="auto">
          <a:xfrm>
            <a:off x="8426358" y="1948007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正方形/長方形 36"/>
          <p:cNvSpPr/>
          <p:nvPr/>
        </p:nvSpPr>
        <p:spPr bwMode="auto">
          <a:xfrm>
            <a:off x="7926292" y="1948007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849324" y="367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207304" y="367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563704" y="360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170258" y="7723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8526658" y="7651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849324" y="1152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563704" y="1159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991304" y="1944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8464044" y="1944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166002" y="155211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29" name="Oval 48"/>
          <p:cNvSpPr>
            <a:spLocks noChangeArrowheads="1"/>
          </p:cNvSpPr>
          <p:nvPr/>
        </p:nvSpPr>
        <p:spPr bwMode="auto">
          <a:xfrm>
            <a:off x="2634177" y="22222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2348430" y="9588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2872307" y="9588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4" name="AutoShape 62"/>
          <p:cNvCxnSpPr>
            <a:cxnSpLocks noChangeShapeType="1"/>
            <a:stCxn id="129" idx="4"/>
            <a:endCxn id="130" idx="0"/>
          </p:cNvCxnSpPr>
          <p:nvPr/>
        </p:nvCxnSpPr>
        <p:spPr bwMode="auto">
          <a:xfrm rot="5400000">
            <a:off x="2431772" y="601642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5" name="AutoShape 62"/>
          <p:cNvCxnSpPr>
            <a:cxnSpLocks noChangeShapeType="1"/>
            <a:stCxn id="129" idx="4"/>
            <a:endCxn id="132" idx="0"/>
          </p:cNvCxnSpPr>
          <p:nvPr/>
        </p:nvCxnSpPr>
        <p:spPr bwMode="auto">
          <a:xfrm rot="16200000" flipH="1">
            <a:off x="2693710" y="625450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6" name="TextBox 135"/>
          <p:cNvSpPr txBox="1"/>
          <p:nvPr/>
        </p:nvSpPr>
        <p:spPr>
          <a:xfrm>
            <a:off x="2738948" y="2219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454548" y="9671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976548" y="9671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9" name="Oval 48"/>
          <p:cNvSpPr>
            <a:spLocks noChangeArrowheads="1"/>
          </p:cNvSpPr>
          <p:nvPr/>
        </p:nvSpPr>
        <p:spPr bwMode="auto">
          <a:xfrm>
            <a:off x="2071670" y="22381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166919" y="22240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1" name="Oval 48"/>
          <p:cNvSpPr>
            <a:spLocks noChangeArrowheads="1"/>
          </p:cNvSpPr>
          <p:nvPr/>
        </p:nvSpPr>
        <p:spPr bwMode="auto">
          <a:xfrm>
            <a:off x="3205156" y="22222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309927" y="2219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143" name="直接连接符 142"/>
          <p:cNvCxnSpPr>
            <a:stCxn id="138" idx="0"/>
            <a:endCxn id="141" idx="4"/>
          </p:cNvCxnSpPr>
          <p:nvPr/>
        </p:nvCxnSpPr>
        <p:spPr bwMode="auto">
          <a:xfrm rot="5400000" flipH="1" flipV="1">
            <a:off x="3005578" y="612741"/>
            <a:ext cx="436899" cy="27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4" name="直接连接符 143"/>
          <p:cNvCxnSpPr>
            <a:stCxn id="130" idx="0"/>
            <a:endCxn id="139" idx="4"/>
          </p:cNvCxnSpPr>
          <p:nvPr/>
        </p:nvCxnSpPr>
        <p:spPr bwMode="auto">
          <a:xfrm rot="16200000" flipV="1">
            <a:off x="2151312" y="606929"/>
            <a:ext cx="427040" cy="27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96515" y="22222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410768" y="958829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Oval 48"/>
          <p:cNvSpPr>
            <a:spLocks noChangeArrowheads="1"/>
          </p:cNvSpPr>
          <p:nvPr/>
        </p:nvSpPr>
        <p:spPr bwMode="auto">
          <a:xfrm>
            <a:off x="934645" y="9588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8" name="AutoShape 62"/>
          <p:cNvCxnSpPr>
            <a:cxnSpLocks noChangeShapeType="1"/>
            <a:stCxn id="145" idx="4"/>
            <a:endCxn id="146" idx="0"/>
          </p:cNvCxnSpPr>
          <p:nvPr/>
        </p:nvCxnSpPr>
        <p:spPr bwMode="auto">
          <a:xfrm rot="5400000">
            <a:off x="494110" y="601642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9" name="AutoShape 62"/>
          <p:cNvCxnSpPr>
            <a:cxnSpLocks noChangeShapeType="1"/>
            <a:stCxn id="145" idx="4"/>
            <a:endCxn id="147" idx="0"/>
          </p:cNvCxnSpPr>
          <p:nvPr/>
        </p:nvCxnSpPr>
        <p:spPr bwMode="auto">
          <a:xfrm rot="16200000" flipH="1">
            <a:off x="756048" y="625450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19033" y="223814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Oval 48"/>
          <p:cNvSpPr>
            <a:spLocks noChangeArrowheads="1"/>
          </p:cNvSpPr>
          <p:nvPr/>
        </p:nvSpPr>
        <p:spPr bwMode="auto">
          <a:xfrm>
            <a:off x="1285852" y="22222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直接连接符 151"/>
          <p:cNvCxnSpPr>
            <a:stCxn id="146" idx="0"/>
            <a:endCxn id="150" idx="4"/>
          </p:cNvCxnSpPr>
          <p:nvPr/>
        </p:nvCxnSpPr>
        <p:spPr bwMode="auto">
          <a:xfrm rot="16200000" flipV="1">
            <a:off x="206163" y="599441"/>
            <a:ext cx="427040" cy="29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3" name="任意多边形 152"/>
          <p:cNvSpPr/>
          <p:nvPr/>
        </p:nvSpPr>
        <p:spPr bwMode="auto">
          <a:xfrm>
            <a:off x="1571604" y="110807"/>
            <a:ext cx="16776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971523" y="92807"/>
            <a:ext cx="1743089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401498" y="114407"/>
            <a:ext cx="17136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209648" y="1204889"/>
            <a:ext cx="17136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646085" y="1233465"/>
            <a:ext cx="17676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 bwMode="auto">
          <a:xfrm>
            <a:off x="1522800" y="504802"/>
            <a:ext cx="1450800" cy="466725"/>
          </a:xfrm>
          <a:custGeom>
            <a:avLst/>
            <a:gdLst>
              <a:gd name="connsiteX0" fmla="*/ 0 w 1752600"/>
              <a:gd name="connsiteY0" fmla="*/ 0 h 466725"/>
              <a:gd name="connsiteX1" fmla="*/ 1752600 w 175260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466725">
                <a:moveTo>
                  <a:pt x="0" y="0"/>
                </a:moveTo>
                <a:lnTo>
                  <a:pt x="1752600" y="466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 158"/>
          <p:cNvSpPr/>
          <p:nvPr/>
        </p:nvSpPr>
        <p:spPr bwMode="auto">
          <a:xfrm>
            <a:off x="933422" y="500039"/>
            <a:ext cx="2005200" cy="485775"/>
          </a:xfrm>
          <a:custGeom>
            <a:avLst/>
            <a:gdLst>
              <a:gd name="connsiteX0" fmla="*/ 0 w 2400300"/>
              <a:gd name="connsiteY0" fmla="*/ 0 h 485775"/>
              <a:gd name="connsiteX1" fmla="*/ 2400300 w 240030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485775">
                <a:moveTo>
                  <a:pt x="0" y="0"/>
                </a:moveTo>
                <a:lnTo>
                  <a:pt x="2400300" y="485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 159"/>
          <p:cNvSpPr/>
          <p:nvPr/>
        </p:nvSpPr>
        <p:spPr bwMode="auto">
          <a:xfrm>
            <a:off x="914373" y="519089"/>
            <a:ext cx="1514487" cy="461963"/>
          </a:xfrm>
          <a:custGeom>
            <a:avLst/>
            <a:gdLst>
              <a:gd name="connsiteX0" fmla="*/ 0 w 1895475"/>
              <a:gd name="connsiteY0" fmla="*/ 0 h 461963"/>
              <a:gd name="connsiteX1" fmla="*/ 1895475 w 1895475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475" h="461963">
                <a:moveTo>
                  <a:pt x="0" y="0"/>
                </a:moveTo>
                <a:lnTo>
                  <a:pt x="1895475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 bwMode="auto">
          <a:xfrm>
            <a:off x="304772" y="523852"/>
            <a:ext cx="2073600" cy="504825"/>
          </a:xfrm>
          <a:custGeom>
            <a:avLst/>
            <a:gdLst>
              <a:gd name="connsiteX0" fmla="*/ 0 w 2462212"/>
              <a:gd name="connsiteY0" fmla="*/ 0 h 504825"/>
              <a:gd name="connsiteX1" fmla="*/ 2462212 w 2462212"/>
              <a:gd name="connsiteY1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2212" h="504825">
                <a:moveTo>
                  <a:pt x="0" y="0"/>
                </a:moveTo>
                <a:lnTo>
                  <a:pt x="2462212" y="504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 161"/>
          <p:cNvSpPr/>
          <p:nvPr/>
        </p:nvSpPr>
        <p:spPr bwMode="auto">
          <a:xfrm>
            <a:off x="1190598" y="509564"/>
            <a:ext cx="2095518" cy="481013"/>
          </a:xfrm>
          <a:custGeom>
            <a:avLst/>
            <a:gdLst>
              <a:gd name="connsiteX0" fmla="*/ 2652712 w 2652712"/>
              <a:gd name="connsiteY0" fmla="*/ 0 h 481013"/>
              <a:gd name="connsiteX1" fmla="*/ 0 w 2652712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2712" h="481013">
                <a:moveTo>
                  <a:pt x="2652712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 bwMode="auto">
          <a:xfrm>
            <a:off x="1152499" y="509564"/>
            <a:ext cx="1562114" cy="461963"/>
          </a:xfrm>
          <a:custGeom>
            <a:avLst/>
            <a:gdLst>
              <a:gd name="connsiteX0" fmla="*/ 1957387 w 1957387"/>
              <a:gd name="connsiteY0" fmla="*/ 0 h 461963"/>
              <a:gd name="connsiteX1" fmla="*/ 0 w 1957387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387" h="461963">
                <a:moveTo>
                  <a:pt x="1957387" y="0"/>
                </a:moveTo>
                <a:lnTo>
                  <a:pt x="0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681010" y="461939"/>
            <a:ext cx="1980000" cy="547688"/>
          </a:xfrm>
          <a:custGeom>
            <a:avLst/>
            <a:gdLst>
              <a:gd name="connsiteX0" fmla="*/ 2376488 w 2376488"/>
              <a:gd name="connsiteY0" fmla="*/ 0 h 547688"/>
              <a:gd name="connsiteX1" fmla="*/ 0 w 2376488"/>
              <a:gd name="connsiteY1" fmla="*/ 547688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6488" h="547688">
                <a:moveTo>
                  <a:pt x="2376488" y="0"/>
                </a:moveTo>
                <a:lnTo>
                  <a:pt x="0" y="5476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642910" y="500039"/>
            <a:ext cx="1490400" cy="476250"/>
          </a:xfrm>
          <a:custGeom>
            <a:avLst/>
            <a:gdLst>
              <a:gd name="connsiteX0" fmla="*/ 1843088 w 1843088"/>
              <a:gd name="connsiteY0" fmla="*/ 0 h 476250"/>
              <a:gd name="connsiteX1" fmla="*/ 0 w 1843088"/>
              <a:gd name="connsiteY1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088" h="476250">
                <a:moveTo>
                  <a:pt x="1843088" y="0"/>
                </a:moveTo>
                <a:lnTo>
                  <a:pt x="0" y="4762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 165"/>
          <p:cNvSpPr/>
          <p:nvPr/>
        </p:nvSpPr>
        <p:spPr bwMode="auto">
          <a:xfrm>
            <a:off x="1109663" y="509588"/>
            <a:ext cx="266700" cy="447675"/>
          </a:xfrm>
          <a:custGeom>
            <a:avLst/>
            <a:gdLst>
              <a:gd name="connsiteX0" fmla="*/ 0 w 266700"/>
              <a:gd name="connsiteY0" fmla="*/ 447675 h 447675"/>
              <a:gd name="connsiteX1" fmla="*/ 266700 w 266700"/>
              <a:gd name="connsiteY1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47675">
                <a:moveTo>
                  <a:pt x="0" y="447675"/>
                </a:moveTo>
                <a:lnTo>
                  <a:pt x="266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357158" y="3635385"/>
          <a:ext cx="1789112" cy="309563"/>
        </p:xfrm>
        <a:graphic>
          <a:graphicData uri="http://schemas.openxmlformats.org/presentationml/2006/ole">
            <p:oleObj spid="_x0000_s35852" name="公式" r:id="rId3" imgW="1320480" imgH="228600" progId="Equation.3">
              <p:embed/>
            </p:oleObj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357158" y="4714886"/>
          <a:ext cx="1290637" cy="273050"/>
        </p:xfrm>
        <a:graphic>
          <a:graphicData uri="http://schemas.openxmlformats.org/presentationml/2006/ole">
            <p:oleObj spid="_x0000_s35853" name="公式" r:id="rId4" imgW="952200" imgH="215640" progId="Equation.3">
              <p:embed/>
            </p:oleObj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357158" y="3286130"/>
          <a:ext cx="1308100" cy="309562"/>
        </p:xfrm>
        <a:graphic>
          <a:graphicData uri="http://schemas.openxmlformats.org/presentationml/2006/ole">
            <p:oleObj spid="_x0000_s35858" name="公式" r:id="rId5" imgW="965160" imgH="228600" progId="Equation.3">
              <p:embed/>
            </p:oleObj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349250" y="4349760"/>
          <a:ext cx="1806575" cy="309563"/>
        </p:xfrm>
        <a:graphic>
          <a:graphicData uri="http://schemas.openxmlformats.org/presentationml/2006/ole">
            <p:oleObj spid="_x0000_s35859" name="公式" r:id="rId6" imgW="1333440" imgH="228600" progId="Equation.3">
              <p:embed/>
            </p:oleObj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349250" y="3992572"/>
          <a:ext cx="1325563" cy="309563"/>
        </p:xfrm>
        <a:graphic>
          <a:graphicData uri="http://schemas.openxmlformats.org/presentationml/2006/ole">
            <p:oleObj spid="_x0000_s35860" name="公式" r:id="rId7" imgW="977760" imgH="228600" progId="Equation.3">
              <p:embed/>
            </p:oleObj>
          </a:graphicData>
        </a:graphic>
      </p:graphicFrame>
      <p:grpSp>
        <p:nvGrpSpPr>
          <p:cNvPr id="288" name="组合 287"/>
          <p:cNvGrpSpPr/>
          <p:nvPr/>
        </p:nvGrpSpPr>
        <p:grpSpPr>
          <a:xfrm>
            <a:off x="2214000" y="3286125"/>
            <a:ext cx="2581275" cy="1714511"/>
            <a:chOff x="2294208" y="3286125"/>
            <a:chExt cx="2581275" cy="1714511"/>
          </a:xfrm>
        </p:grpSpPr>
        <p:graphicFrame>
          <p:nvGraphicFramePr>
            <p:cNvPr id="248" name="Object 43"/>
            <p:cNvGraphicFramePr>
              <a:graphicFrameLocks noChangeAspect="1"/>
            </p:cNvGraphicFramePr>
            <p:nvPr/>
          </p:nvGraphicFramePr>
          <p:xfrm>
            <a:off x="2294208" y="3286125"/>
            <a:ext cx="1790700" cy="273050"/>
          </p:xfrm>
          <a:graphic>
            <a:graphicData uri="http://schemas.openxmlformats.org/presentationml/2006/ole">
              <p:oleObj spid="_x0000_s35861" name="公式" r:id="rId8" imgW="1320480" imgH="215640" progId="Equation.3">
                <p:embed/>
              </p:oleObj>
            </a:graphicData>
          </a:graphic>
        </p:graphicFrame>
        <p:graphicFrame>
          <p:nvGraphicFramePr>
            <p:cNvPr id="249" name="Object 44"/>
            <p:cNvGraphicFramePr>
              <a:graphicFrameLocks noChangeAspect="1"/>
            </p:cNvGraphicFramePr>
            <p:nvPr/>
          </p:nvGraphicFramePr>
          <p:xfrm>
            <a:off x="2302162" y="3635385"/>
            <a:ext cx="2511425" cy="288925"/>
          </p:xfrm>
          <a:graphic>
            <a:graphicData uri="http://schemas.openxmlformats.org/presentationml/2006/ole">
              <p:oleObj spid="_x0000_s35862" name="公式" r:id="rId9" imgW="1854000" imgH="228600" progId="Equation.3">
                <p:embed/>
              </p:oleObj>
            </a:graphicData>
          </a:graphic>
        </p:graphicFrame>
        <p:graphicFrame>
          <p:nvGraphicFramePr>
            <p:cNvPr id="250" name="Object 46"/>
            <p:cNvGraphicFramePr>
              <a:graphicFrameLocks noChangeAspect="1"/>
            </p:cNvGraphicFramePr>
            <p:nvPr/>
          </p:nvGraphicFramePr>
          <p:xfrm>
            <a:off x="2294208" y="3997335"/>
            <a:ext cx="2581275" cy="288925"/>
          </p:xfrm>
          <a:graphic>
            <a:graphicData uri="http://schemas.openxmlformats.org/presentationml/2006/ole">
              <p:oleObj spid="_x0000_s35863" name="公式" r:id="rId10" imgW="1904760" imgH="228600" progId="Equation.3">
                <p:embed/>
              </p:oleObj>
            </a:graphicData>
          </a:graphic>
        </p:graphicFrame>
        <p:graphicFrame>
          <p:nvGraphicFramePr>
            <p:cNvPr id="251" name="Object 47"/>
            <p:cNvGraphicFramePr>
              <a:graphicFrameLocks noChangeAspect="1"/>
            </p:cNvGraphicFramePr>
            <p:nvPr/>
          </p:nvGraphicFramePr>
          <p:xfrm>
            <a:off x="2294208" y="4349760"/>
            <a:ext cx="2133600" cy="288925"/>
          </p:xfrm>
          <a:graphic>
            <a:graphicData uri="http://schemas.openxmlformats.org/presentationml/2006/ole">
              <p:oleObj spid="_x0000_s35864" name="公式" r:id="rId11" imgW="1574640" imgH="228600" progId="Equation.3">
                <p:embed/>
              </p:oleObj>
            </a:graphicData>
          </a:graphic>
        </p:graphicFrame>
        <p:graphicFrame>
          <p:nvGraphicFramePr>
            <p:cNvPr id="252" name="Object 48"/>
            <p:cNvGraphicFramePr>
              <a:graphicFrameLocks noChangeAspect="1"/>
            </p:cNvGraphicFramePr>
            <p:nvPr/>
          </p:nvGraphicFramePr>
          <p:xfrm>
            <a:off x="2294208" y="4711711"/>
            <a:ext cx="2201863" cy="288925"/>
          </p:xfrm>
          <a:graphic>
            <a:graphicData uri="http://schemas.openxmlformats.org/presentationml/2006/ole">
              <p:oleObj spid="_x0000_s35865" name="公式" r:id="rId12" imgW="1625400" imgH="228600" progId="Equation.3">
                <p:embed/>
              </p:oleObj>
            </a:graphicData>
          </a:graphic>
        </p:graphicFrame>
      </p:grpSp>
      <p:grpSp>
        <p:nvGrpSpPr>
          <p:cNvPr id="289" name="组合 288"/>
          <p:cNvGrpSpPr/>
          <p:nvPr/>
        </p:nvGrpSpPr>
        <p:grpSpPr>
          <a:xfrm>
            <a:off x="5007600" y="3214800"/>
            <a:ext cx="2706420" cy="1729360"/>
            <a:chOff x="5080290" y="3271276"/>
            <a:chExt cx="2706420" cy="1729360"/>
          </a:xfrm>
        </p:grpSpPr>
        <p:sp>
          <p:nvSpPr>
            <p:cNvPr id="221" name="矩形 220"/>
            <p:cNvSpPr/>
            <p:nvPr/>
          </p:nvSpPr>
          <p:spPr bwMode="auto">
            <a:xfrm>
              <a:off x="5080290" y="3628534"/>
              <a:ext cx="486657" cy="137210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dirty="0" smtClean="0"/>
            </a:p>
          </p:txBody>
        </p:sp>
        <p:cxnSp>
          <p:nvCxnSpPr>
            <p:cNvPr id="222" name="直線コネクタ 4"/>
            <p:cNvCxnSpPr/>
            <p:nvPr/>
          </p:nvCxnSpPr>
          <p:spPr bwMode="auto">
            <a:xfrm rot="5400000" flipH="1" flipV="1">
              <a:off x="5599998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3" name="直線コネクタ 5"/>
            <p:cNvCxnSpPr/>
            <p:nvPr/>
          </p:nvCxnSpPr>
          <p:spPr bwMode="auto">
            <a:xfrm rot="5400000" flipH="1" flipV="1">
              <a:off x="5995451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4" name="直線コネクタ 6"/>
            <p:cNvCxnSpPr/>
            <p:nvPr/>
          </p:nvCxnSpPr>
          <p:spPr bwMode="auto">
            <a:xfrm rot="5400000" flipH="1" flipV="1">
              <a:off x="6391639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25" name="テキスト ボックス 14"/>
            <p:cNvSpPr txBox="1"/>
            <p:nvPr/>
          </p:nvSpPr>
          <p:spPr>
            <a:xfrm>
              <a:off x="5812897" y="327134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0.5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テキスト ボックス 15"/>
            <p:cNvSpPr txBox="1"/>
            <p:nvPr/>
          </p:nvSpPr>
          <p:spPr>
            <a:xfrm>
              <a:off x="6299498" y="32713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正方形/長方形 27"/>
            <p:cNvSpPr/>
            <p:nvPr/>
          </p:nvSpPr>
          <p:spPr bwMode="auto">
            <a:xfrm>
              <a:off x="5629791" y="3685192"/>
              <a:ext cx="1980000" cy="23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2.5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Line 14"/>
            <p:cNvSpPr>
              <a:spLocks noChangeShapeType="1"/>
            </p:cNvSpPr>
            <p:nvPr/>
          </p:nvSpPr>
          <p:spPr bwMode="auto">
            <a:xfrm>
              <a:off x="5628993" y="3607447"/>
              <a:ext cx="1980000" cy="12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cxnSp>
          <p:nvCxnSpPr>
            <p:cNvPr id="229" name="直線コネクタ 6"/>
            <p:cNvCxnSpPr/>
            <p:nvPr/>
          </p:nvCxnSpPr>
          <p:spPr bwMode="auto">
            <a:xfrm rot="5400000" flipH="1" flipV="1">
              <a:off x="6787129" y="35775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0" name="直線コネクタ 6"/>
            <p:cNvCxnSpPr/>
            <p:nvPr/>
          </p:nvCxnSpPr>
          <p:spPr bwMode="auto">
            <a:xfrm rot="5400000" flipH="1" flipV="1">
              <a:off x="7183105" y="35775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31" name="テキスト ボックス 15"/>
            <p:cNvSpPr txBox="1"/>
            <p:nvPr/>
          </p:nvSpPr>
          <p:spPr>
            <a:xfrm>
              <a:off x="6598715" y="327134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1.5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テキスト ボックス 15"/>
            <p:cNvSpPr txBox="1"/>
            <p:nvPr/>
          </p:nvSpPr>
          <p:spPr>
            <a:xfrm>
              <a:off x="7091872" y="32713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テキスト ボックス 14"/>
            <p:cNvSpPr txBox="1"/>
            <p:nvPr/>
          </p:nvSpPr>
          <p:spPr>
            <a:xfrm>
              <a:off x="5507123" y="3271344"/>
              <a:ext cx="253663" cy="25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正方形/長方形 27"/>
            <p:cNvSpPr/>
            <p:nvPr/>
          </p:nvSpPr>
          <p:spPr bwMode="auto">
            <a:xfrm>
              <a:off x="5630242" y="4038058"/>
              <a:ext cx="1584000" cy="2383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 smtClean="0">
                  <a:latin typeface="Times New Roman" pitchFamily="18" charset="0"/>
                  <a:cs typeface="Times New Roman" pitchFamily="18" charset="0"/>
                </a:rPr>
                <a:t>2.0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" name="直線コネクタ 4"/>
            <p:cNvCxnSpPr/>
            <p:nvPr/>
          </p:nvCxnSpPr>
          <p:spPr bwMode="auto">
            <a:xfrm rot="5400000" flipH="1" flipV="1">
              <a:off x="6209724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6" name="直線コネクタ 4"/>
            <p:cNvCxnSpPr/>
            <p:nvPr/>
          </p:nvCxnSpPr>
          <p:spPr bwMode="auto">
            <a:xfrm rot="5400000" flipH="1" flipV="1">
              <a:off x="5803765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7" name="直線コネクタ 4"/>
            <p:cNvCxnSpPr/>
            <p:nvPr/>
          </p:nvCxnSpPr>
          <p:spPr bwMode="auto">
            <a:xfrm rot="5400000" flipH="1" flipV="1">
              <a:off x="6605701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8" name="直線コネクタ 4"/>
            <p:cNvCxnSpPr/>
            <p:nvPr/>
          </p:nvCxnSpPr>
          <p:spPr bwMode="auto">
            <a:xfrm rot="5400000" flipH="1" flipV="1">
              <a:off x="6995022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39" name="正方形/長方形 27"/>
            <p:cNvSpPr/>
            <p:nvPr/>
          </p:nvSpPr>
          <p:spPr bwMode="auto">
            <a:xfrm>
              <a:off x="5629791" y="4392785"/>
              <a:ext cx="1321200" cy="238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1.67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正方形/長方形 27"/>
            <p:cNvSpPr/>
            <p:nvPr/>
          </p:nvSpPr>
          <p:spPr bwMode="auto">
            <a:xfrm>
              <a:off x="5630241" y="4747511"/>
              <a:ext cx="1188000" cy="2383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1.5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1" name="Object 7"/>
            <p:cNvGraphicFramePr>
              <a:graphicFrameLocks noChangeAspect="1"/>
            </p:cNvGraphicFramePr>
            <p:nvPr/>
          </p:nvGraphicFramePr>
          <p:xfrm>
            <a:off x="5119262" y="3982566"/>
            <a:ext cx="455612" cy="315913"/>
          </p:xfrm>
          <a:graphic>
            <a:graphicData uri="http://schemas.openxmlformats.org/presentationml/2006/ole">
              <p:oleObj spid="_x0000_s35854" name="公式" r:id="rId13" imgW="279360" imgH="215640" progId="Equation.3">
                <p:embed/>
              </p:oleObj>
            </a:graphicData>
          </a:graphic>
        </p:graphicFrame>
        <p:graphicFrame>
          <p:nvGraphicFramePr>
            <p:cNvPr id="242" name="Object 10"/>
            <p:cNvGraphicFramePr>
              <a:graphicFrameLocks noChangeAspect="1"/>
            </p:cNvGraphicFramePr>
            <p:nvPr/>
          </p:nvGraphicFramePr>
          <p:xfrm>
            <a:off x="5119262" y="3628554"/>
            <a:ext cx="438150" cy="315912"/>
          </p:xfrm>
          <a:graphic>
            <a:graphicData uri="http://schemas.openxmlformats.org/presentationml/2006/ole">
              <p:oleObj spid="_x0000_s35855" name="公式" r:id="rId14" imgW="266400" imgH="215640" progId="Equation.3">
                <p:embed/>
              </p:oleObj>
            </a:graphicData>
          </a:graphic>
        </p:graphicFrame>
        <p:graphicFrame>
          <p:nvGraphicFramePr>
            <p:cNvPr id="243" name="Object 11"/>
            <p:cNvGraphicFramePr>
              <a:graphicFrameLocks noChangeAspect="1"/>
            </p:cNvGraphicFramePr>
            <p:nvPr/>
          </p:nvGraphicFramePr>
          <p:xfrm>
            <a:off x="5119262" y="4330229"/>
            <a:ext cx="439737" cy="334962"/>
          </p:xfrm>
          <a:graphic>
            <a:graphicData uri="http://schemas.openxmlformats.org/presentationml/2006/ole">
              <p:oleObj spid="_x0000_s35856" name="公式" r:id="rId15" imgW="266400" imgH="228600" progId="Equation.3">
                <p:embed/>
              </p:oleObj>
            </a:graphicData>
          </a:graphic>
        </p:graphicFrame>
        <p:graphicFrame>
          <p:nvGraphicFramePr>
            <p:cNvPr id="244" name="Object 12"/>
            <p:cNvGraphicFramePr>
              <a:graphicFrameLocks noChangeAspect="1"/>
            </p:cNvGraphicFramePr>
            <p:nvPr/>
          </p:nvGraphicFramePr>
          <p:xfrm>
            <a:off x="5119262" y="4668366"/>
            <a:ext cx="455612" cy="317500"/>
          </p:xfrm>
          <a:graphic>
            <a:graphicData uri="http://schemas.openxmlformats.org/presentationml/2006/ole">
              <p:oleObj spid="_x0000_s35857" name="公式" r:id="rId16" imgW="279360" imgH="215640" progId="Equation.3">
                <p:embed/>
              </p:oleObj>
            </a:graphicData>
          </a:graphic>
        </p:graphicFrame>
        <p:cxnSp>
          <p:nvCxnSpPr>
            <p:cNvPr id="253" name="直線コネクタ 6"/>
            <p:cNvCxnSpPr/>
            <p:nvPr/>
          </p:nvCxnSpPr>
          <p:spPr bwMode="auto">
            <a:xfrm rot="5400000" flipH="1" flipV="1">
              <a:off x="7578568" y="3580876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54" name="直線コネクタ 4"/>
            <p:cNvCxnSpPr/>
            <p:nvPr/>
          </p:nvCxnSpPr>
          <p:spPr bwMode="auto">
            <a:xfrm rot="5400000" flipH="1" flipV="1">
              <a:off x="7394968" y="3598876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55" name="テキスト ボックス 15"/>
            <p:cNvSpPr txBox="1"/>
            <p:nvPr/>
          </p:nvSpPr>
          <p:spPr>
            <a:xfrm>
              <a:off x="7377624" y="327127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2.5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443811" y="128427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3158064" y="202087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681941" y="202087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3241406" y="1663690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503344" y="1687498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548582" y="128394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264182" y="202914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786182" y="202914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881304" y="128586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76553" y="128445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4014790" y="128427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19561" y="128394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815212" y="1674789"/>
            <a:ext cx="436899" cy="27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960946" y="1668977"/>
            <a:ext cx="427040" cy="27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1506149" y="1284274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1220402" y="2020877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744279" y="202087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1303744" y="1663690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1565682" y="1687498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928667" y="1285862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2095486" y="128427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直接连接符 150"/>
          <p:cNvCxnSpPr>
            <a:stCxn id="145" idx="0"/>
            <a:endCxn id="149" idx="4"/>
          </p:cNvCxnSpPr>
          <p:nvPr/>
        </p:nvCxnSpPr>
        <p:spPr bwMode="auto">
          <a:xfrm rot="16200000" flipV="1">
            <a:off x="1015797" y="1661489"/>
            <a:ext cx="427040" cy="29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2" name="任意多边形 151"/>
          <p:cNvSpPr/>
          <p:nvPr/>
        </p:nvSpPr>
        <p:spPr bwMode="auto">
          <a:xfrm>
            <a:off x="2381238" y="1172855"/>
            <a:ext cx="16776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 152"/>
          <p:cNvSpPr/>
          <p:nvPr/>
        </p:nvSpPr>
        <p:spPr bwMode="auto">
          <a:xfrm>
            <a:off x="1781157" y="1154855"/>
            <a:ext cx="1743089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1211132" y="1176455"/>
            <a:ext cx="17136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2019282" y="2266937"/>
            <a:ext cx="17136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455719" y="2295513"/>
            <a:ext cx="17676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2332434" y="1566850"/>
            <a:ext cx="1450800" cy="466725"/>
          </a:xfrm>
          <a:custGeom>
            <a:avLst/>
            <a:gdLst>
              <a:gd name="connsiteX0" fmla="*/ 0 w 1752600"/>
              <a:gd name="connsiteY0" fmla="*/ 0 h 466725"/>
              <a:gd name="connsiteX1" fmla="*/ 1752600 w 175260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466725">
                <a:moveTo>
                  <a:pt x="0" y="0"/>
                </a:moveTo>
                <a:lnTo>
                  <a:pt x="1752600" y="466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 bwMode="auto">
          <a:xfrm>
            <a:off x="1743056" y="1562087"/>
            <a:ext cx="2005200" cy="485775"/>
          </a:xfrm>
          <a:custGeom>
            <a:avLst/>
            <a:gdLst>
              <a:gd name="connsiteX0" fmla="*/ 0 w 2400300"/>
              <a:gd name="connsiteY0" fmla="*/ 0 h 485775"/>
              <a:gd name="connsiteX1" fmla="*/ 2400300 w 240030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485775">
                <a:moveTo>
                  <a:pt x="0" y="0"/>
                </a:moveTo>
                <a:lnTo>
                  <a:pt x="2400300" y="485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 158"/>
          <p:cNvSpPr/>
          <p:nvPr/>
        </p:nvSpPr>
        <p:spPr bwMode="auto">
          <a:xfrm>
            <a:off x="1724007" y="1581137"/>
            <a:ext cx="1514487" cy="461963"/>
          </a:xfrm>
          <a:custGeom>
            <a:avLst/>
            <a:gdLst>
              <a:gd name="connsiteX0" fmla="*/ 0 w 1895475"/>
              <a:gd name="connsiteY0" fmla="*/ 0 h 461963"/>
              <a:gd name="connsiteX1" fmla="*/ 1895475 w 1895475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475" h="461963">
                <a:moveTo>
                  <a:pt x="0" y="0"/>
                </a:moveTo>
                <a:lnTo>
                  <a:pt x="1895475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 159"/>
          <p:cNvSpPr/>
          <p:nvPr/>
        </p:nvSpPr>
        <p:spPr bwMode="auto">
          <a:xfrm>
            <a:off x="1114406" y="1585900"/>
            <a:ext cx="2073600" cy="504825"/>
          </a:xfrm>
          <a:custGeom>
            <a:avLst/>
            <a:gdLst>
              <a:gd name="connsiteX0" fmla="*/ 0 w 2462212"/>
              <a:gd name="connsiteY0" fmla="*/ 0 h 504825"/>
              <a:gd name="connsiteX1" fmla="*/ 2462212 w 2462212"/>
              <a:gd name="connsiteY1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2212" h="504825">
                <a:moveTo>
                  <a:pt x="0" y="0"/>
                </a:moveTo>
                <a:lnTo>
                  <a:pt x="2462212" y="504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 bwMode="auto">
          <a:xfrm>
            <a:off x="2000232" y="1571612"/>
            <a:ext cx="2095518" cy="481013"/>
          </a:xfrm>
          <a:custGeom>
            <a:avLst/>
            <a:gdLst>
              <a:gd name="connsiteX0" fmla="*/ 2652712 w 2652712"/>
              <a:gd name="connsiteY0" fmla="*/ 0 h 481013"/>
              <a:gd name="connsiteX1" fmla="*/ 0 w 2652712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2712" h="481013">
                <a:moveTo>
                  <a:pt x="2652712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 161"/>
          <p:cNvSpPr/>
          <p:nvPr/>
        </p:nvSpPr>
        <p:spPr bwMode="auto">
          <a:xfrm>
            <a:off x="1962133" y="1571612"/>
            <a:ext cx="1562114" cy="461963"/>
          </a:xfrm>
          <a:custGeom>
            <a:avLst/>
            <a:gdLst>
              <a:gd name="connsiteX0" fmla="*/ 1957387 w 1957387"/>
              <a:gd name="connsiteY0" fmla="*/ 0 h 461963"/>
              <a:gd name="connsiteX1" fmla="*/ 0 w 1957387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387" h="461963">
                <a:moveTo>
                  <a:pt x="1957387" y="0"/>
                </a:moveTo>
                <a:lnTo>
                  <a:pt x="0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 bwMode="auto">
          <a:xfrm>
            <a:off x="1490644" y="1523987"/>
            <a:ext cx="1980000" cy="547688"/>
          </a:xfrm>
          <a:custGeom>
            <a:avLst/>
            <a:gdLst>
              <a:gd name="connsiteX0" fmla="*/ 2376488 w 2376488"/>
              <a:gd name="connsiteY0" fmla="*/ 0 h 547688"/>
              <a:gd name="connsiteX1" fmla="*/ 0 w 2376488"/>
              <a:gd name="connsiteY1" fmla="*/ 547688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6488" h="547688">
                <a:moveTo>
                  <a:pt x="2376488" y="0"/>
                </a:moveTo>
                <a:lnTo>
                  <a:pt x="0" y="5476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1452544" y="1562087"/>
            <a:ext cx="1490400" cy="476250"/>
          </a:xfrm>
          <a:custGeom>
            <a:avLst/>
            <a:gdLst>
              <a:gd name="connsiteX0" fmla="*/ 1843088 w 1843088"/>
              <a:gd name="connsiteY0" fmla="*/ 0 h 476250"/>
              <a:gd name="connsiteX1" fmla="*/ 0 w 1843088"/>
              <a:gd name="connsiteY1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088" h="476250">
                <a:moveTo>
                  <a:pt x="1843088" y="0"/>
                </a:moveTo>
                <a:lnTo>
                  <a:pt x="0" y="4762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1919297" y="1571636"/>
            <a:ext cx="266700" cy="447675"/>
          </a:xfrm>
          <a:custGeom>
            <a:avLst/>
            <a:gdLst>
              <a:gd name="connsiteX0" fmla="*/ 0 w 266700"/>
              <a:gd name="connsiteY0" fmla="*/ 447675 h 447675"/>
              <a:gd name="connsiteX1" fmla="*/ 266700 w 266700"/>
              <a:gd name="connsiteY1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47675">
                <a:moveTo>
                  <a:pt x="0" y="447675"/>
                </a:moveTo>
                <a:lnTo>
                  <a:pt x="266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357158" y="3635385"/>
          <a:ext cx="1789112" cy="309563"/>
        </p:xfrm>
        <a:graphic>
          <a:graphicData uri="http://schemas.openxmlformats.org/presentationml/2006/ole">
            <p:oleObj spid="_x0000_s36876" name="公式" r:id="rId3" imgW="1320480" imgH="228600" progId="Equation.3">
              <p:embed/>
            </p:oleObj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349250" y="4714886"/>
          <a:ext cx="1308100" cy="273050"/>
        </p:xfrm>
        <a:graphic>
          <a:graphicData uri="http://schemas.openxmlformats.org/presentationml/2006/ole">
            <p:oleObj spid="_x0000_s36877" name="公式" r:id="rId4" imgW="965160" imgH="215640" progId="Equation.3">
              <p:embed/>
            </p:oleObj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357158" y="3286130"/>
          <a:ext cx="1308100" cy="309562"/>
        </p:xfrm>
        <a:graphic>
          <a:graphicData uri="http://schemas.openxmlformats.org/presentationml/2006/ole">
            <p:oleObj spid="_x0000_s36882" name="公式" r:id="rId5" imgW="965160" imgH="228600" progId="Equation.3">
              <p:embed/>
            </p:oleObj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357158" y="4349760"/>
          <a:ext cx="1393825" cy="309563"/>
        </p:xfrm>
        <a:graphic>
          <a:graphicData uri="http://schemas.openxmlformats.org/presentationml/2006/ole">
            <p:oleObj spid="_x0000_s36883" name="公式" r:id="rId6" imgW="1028520" imgH="228600" progId="Equation.3">
              <p:embed/>
            </p:oleObj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349250" y="3992572"/>
          <a:ext cx="1325563" cy="309563"/>
        </p:xfrm>
        <a:graphic>
          <a:graphicData uri="http://schemas.openxmlformats.org/presentationml/2006/ole">
            <p:oleObj spid="_x0000_s36884" name="公式" r:id="rId7" imgW="977760" imgH="228600" progId="Equation.3">
              <p:embed/>
            </p:oleObj>
          </a:graphicData>
        </a:graphic>
      </p:graphicFrame>
      <p:grpSp>
        <p:nvGrpSpPr>
          <p:cNvPr id="288" name="组合 287"/>
          <p:cNvGrpSpPr/>
          <p:nvPr/>
        </p:nvGrpSpPr>
        <p:grpSpPr>
          <a:xfrm>
            <a:off x="2214546" y="3286125"/>
            <a:ext cx="2581275" cy="1714511"/>
            <a:chOff x="2214546" y="3286125"/>
            <a:chExt cx="2581275" cy="1714511"/>
          </a:xfrm>
        </p:grpSpPr>
        <p:graphicFrame>
          <p:nvGraphicFramePr>
            <p:cNvPr id="248" name="Object 43"/>
            <p:cNvGraphicFramePr>
              <a:graphicFrameLocks noChangeAspect="1"/>
            </p:cNvGraphicFramePr>
            <p:nvPr/>
          </p:nvGraphicFramePr>
          <p:xfrm>
            <a:off x="2232022" y="3286125"/>
            <a:ext cx="1755775" cy="273050"/>
          </p:xfrm>
          <a:graphic>
            <a:graphicData uri="http://schemas.openxmlformats.org/presentationml/2006/ole">
              <p:oleObj spid="_x0000_s36885" name="公式" r:id="rId8" imgW="1295280" imgH="215640" progId="Equation.3">
                <p:embed/>
              </p:oleObj>
            </a:graphicData>
          </a:graphic>
        </p:graphicFrame>
        <p:graphicFrame>
          <p:nvGraphicFramePr>
            <p:cNvPr id="249" name="Object 44"/>
            <p:cNvGraphicFramePr>
              <a:graphicFrameLocks noChangeAspect="1"/>
            </p:cNvGraphicFramePr>
            <p:nvPr/>
          </p:nvGraphicFramePr>
          <p:xfrm>
            <a:off x="2222500" y="3635385"/>
            <a:ext cx="2511425" cy="288925"/>
          </p:xfrm>
          <a:graphic>
            <a:graphicData uri="http://schemas.openxmlformats.org/presentationml/2006/ole">
              <p:oleObj spid="_x0000_s36886" name="公式" r:id="rId9" imgW="1854000" imgH="228600" progId="Equation.3">
                <p:embed/>
              </p:oleObj>
            </a:graphicData>
          </a:graphic>
        </p:graphicFrame>
        <p:graphicFrame>
          <p:nvGraphicFramePr>
            <p:cNvPr id="250" name="Object 46"/>
            <p:cNvGraphicFramePr>
              <a:graphicFrameLocks noChangeAspect="1"/>
            </p:cNvGraphicFramePr>
            <p:nvPr/>
          </p:nvGraphicFramePr>
          <p:xfrm>
            <a:off x="2214546" y="3997335"/>
            <a:ext cx="2581275" cy="288925"/>
          </p:xfrm>
          <a:graphic>
            <a:graphicData uri="http://schemas.openxmlformats.org/presentationml/2006/ole">
              <p:oleObj spid="_x0000_s36887" name="公式" r:id="rId10" imgW="1904760" imgH="228600" progId="Equation.3">
                <p:embed/>
              </p:oleObj>
            </a:graphicData>
          </a:graphic>
        </p:graphicFrame>
        <p:graphicFrame>
          <p:nvGraphicFramePr>
            <p:cNvPr id="251" name="Object 47"/>
            <p:cNvGraphicFramePr>
              <a:graphicFrameLocks noChangeAspect="1"/>
            </p:cNvGraphicFramePr>
            <p:nvPr/>
          </p:nvGraphicFramePr>
          <p:xfrm>
            <a:off x="2222497" y="4349760"/>
            <a:ext cx="2116138" cy="288925"/>
          </p:xfrm>
          <a:graphic>
            <a:graphicData uri="http://schemas.openxmlformats.org/presentationml/2006/ole">
              <p:oleObj spid="_x0000_s36888" name="公式" r:id="rId11" imgW="1562040" imgH="228600" progId="Equation.3">
                <p:embed/>
              </p:oleObj>
            </a:graphicData>
          </a:graphic>
        </p:graphicFrame>
        <p:graphicFrame>
          <p:nvGraphicFramePr>
            <p:cNvPr id="252" name="Object 48"/>
            <p:cNvGraphicFramePr>
              <a:graphicFrameLocks noChangeAspect="1"/>
            </p:cNvGraphicFramePr>
            <p:nvPr/>
          </p:nvGraphicFramePr>
          <p:xfrm>
            <a:off x="2222497" y="4711711"/>
            <a:ext cx="2184400" cy="288925"/>
          </p:xfrm>
          <a:graphic>
            <a:graphicData uri="http://schemas.openxmlformats.org/presentationml/2006/ole">
              <p:oleObj spid="_x0000_s36889" name="公式" r:id="rId12" imgW="1612800" imgH="228600" progId="Equation.3">
                <p:embed/>
              </p:oleObj>
            </a:graphicData>
          </a:graphic>
        </p:graphicFrame>
      </p:grpSp>
      <p:grpSp>
        <p:nvGrpSpPr>
          <p:cNvPr id="289" name="组合 288"/>
          <p:cNvGrpSpPr/>
          <p:nvPr/>
        </p:nvGrpSpPr>
        <p:grpSpPr>
          <a:xfrm>
            <a:off x="5008852" y="3214686"/>
            <a:ext cx="2706420" cy="1729360"/>
            <a:chOff x="5008852" y="3214686"/>
            <a:chExt cx="2706420" cy="1729360"/>
          </a:xfrm>
        </p:grpSpPr>
        <p:sp>
          <p:nvSpPr>
            <p:cNvPr id="221" name="矩形 220"/>
            <p:cNvSpPr/>
            <p:nvPr/>
          </p:nvSpPr>
          <p:spPr bwMode="auto">
            <a:xfrm>
              <a:off x="5008852" y="3571944"/>
              <a:ext cx="486657" cy="137210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dirty="0" smtClean="0"/>
            </a:p>
          </p:txBody>
        </p:sp>
        <p:cxnSp>
          <p:nvCxnSpPr>
            <p:cNvPr id="222" name="直線コネクタ 4"/>
            <p:cNvCxnSpPr/>
            <p:nvPr/>
          </p:nvCxnSpPr>
          <p:spPr bwMode="auto">
            <a:xfrm rot="5400000" flipH="1" flipV="1">
              <a:off x="5528560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3" name="直線コネクタ 5"/>
            <p:cNvCxnSpPr/>
            <p:nvPr/>
          </p:nvCxnSpPr>
          <p:spPr bwMode="auto">
            <a:xfrm rot="5400000" flipH="1" flipV="1">
              <a:off x="5924013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4" name="直線コネクタ 6"/>
            <p:cNvCxnSpPr/>
            <p:nvPr/>
          </p:nvCxnSpPr>
          <p:spPr bwMode="auto">
            <a:xfrm rot="5400000" flipH="1" flipV="1">
              <a:off x="6320201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25" name="テキスト ボックス 14"/>
            <p:cNvSpPr txBox="1"/>
            <p:nvPr/>
          </p:nvSpPr>
          <p:spPr>
            <a:xfrm>
              <a:off x="5741459" y="321475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0.5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テキスト ボックス 15"/>
            <p:cNvSpPr txBox="1"/>
            <p:nvPr/>
          </p:nvSpPr>
          <p:spPr>
            <a:xfrm>
              <a:off x="6228060" y="321475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正方形/長方形 27"/>
            <p:cNvSpPr/>
            <p:nvPr/>
          </p:nvSpPr>
          <p:spPr bwMode="auto">
            <a:xfrm>
              <a:off x="5558353" y="3628602"/>
              <a:ext cx="1584000" cy="23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2.0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Line 14"/>
            <p:cNvSpPr>
              <a:spLocks noChangeShapeType="1"/>
            </p:cNvSpPr>
            <p:nvPr/>
          </p:nvSpPr>
          <p:spPr bwMode="auto">
            <a:xfrm>
              <a:off x="5557555" y="3550857"/>
              <a:ext cx="1980000" cy="12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cxnSp>
          <p:nvCxnSpPr>
            <p:cNvPr id="229" name="直線コネクタ 6"/>
            <p:cNvCxnSpPr/>
            <p:nvPr/>
          </p:nvCxnSpPr>
          <p:spPr bwMode="auto">
            <a:xfrm rot="5400000" flipH="1" flipV="1">
              <a:off x="6715691" y="35209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0" name="直線コネクタ 6"/>
            <p:cNvCxnSpPr/>
            <p:nvPr/>
          </p:nvCxnSpPr>
          <p:spPr bwMode="auto">
            <a:xfrm rot="5400000" flipH="1" flipV="1">
              <a:off x="7111667" y="35209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31" name="テキスト ボックス 15"/>
            <p:cNvSpPr txBox="1"/>
            <p:nvPr/>
          </p:nvSpPr>
          <p:spPr>
            <a:xfrm>
              <a:off x="6527277" y="321475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1.5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テキスト ボックス 15"/>
            <p:cNvSpPr txBox="1"/>
            <p:nvPr/>
          </p:nvSpPr>
          <p:spPr>
            <a:xfrm>
              <a:off x="7020434" y="321475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テキスト ボックス 14"/>
            <p:cNvSpPr txBox="1"/>
            <p:nvPr/>
          </p:nvSpPr>
          <p:spPr>
            <a:xfrm>
              <a:off x="5435685" y="3214754"/>
              <a:ext cx="253663" cy="25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正方形/長方形 27"/>
            <p:cNvSpPr/>
            <p:nvPr/>
          </p:nvSpPr>
          <p:spPr bwMode="auto">
            <a:xfrm>
              <a:off x="5558804" y="3981468"/>
              <a:ext cx="1584000" cy="2383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 smtClean="0">
                  <a:latin typeface="Times New Roman" pitchFamily="18" charset="0"/>
                  <a:cs typeface="Times New Roman" pitchFamily="18" charset="0"/>
                </a:rPr>
                <a:t>2.0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" name="直線コネクタ 4"/>
            <p:cNvCxnSpPr/>
            <p:nvPr/>
          </p:nvCxnSpPr>
          <p:spPr bwMode="auto">
            <a:xfrm rot="5400000" flipH="1" flipV="1">
              <a:off x="6138286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6" name="直線コネクタ 4"/>
            <p:cNvCxnSpPr/>
            <p:nvPr/>
          </p:nvCxnSpPr>
          <p:spPr bwMode="auto">
            <a:xfrm rot="5400000" flipH="1" flipV="1">
              <a:off x="5732327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7" name="直線コネクタ 4"/>
            <p:cNvCxnSpPr/>
            <p:nvPr/>
          </p:nvCxnSpPr>
          <p:spPr bwMode="auto">
            <a:xfrm rot="5400000" flipH="1" flipV="1">
              <a:off x="6534263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8" name="直線コネクタ 4"/>
            <p:cNvCxnSpPr/>
            <p:nvPr/>
          </p:nvCxnSpPr>
          <p:spPr bwMode="auto">
            <a:xfrm rot="5400000" flipH="1" flipV="1">
              <a:off x="6923584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39" name="正方形/長方形 27"/>
            <p:cNvSpPr/>
            <p:nvPr/>
          </p:nvSpPr>
          <p:spPr bwMode="auto">
            <a:xfrm>
              <a:off x="5558353" y="4336195"/>
              <a:ext cx="1321200" cy="238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1.67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正方形/長方形 27"/>
            <p:cNvSpPr/>
            <p:nvPr/>
          </p:nvSpPr>
          <p:spPr bwMode="auto">
            <a:xfrm>
              <a:off x="5558803" y="4690921"/>
              <a:ext cx="1321200" cy="2383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1.67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1" name="Object 7"/>
            <p:cNvGraphicFramePr>
              <a:graphicFrameLocks noChangeAspect="1"/>
            </p:cNvGraphicFramePr>
            <p:nvPr/>
          </p:nvGraphicFramePr>
          <p:xfrm>
            <a:off x="5047824" y="3925976"/>
            <a:ext cx="455612" cy="315913"/>
          </p:xfrm>
          <a:graphic>
            <a:graphicData uri="http://schemas.openxmlformats.org/presentationml/2006/ole">
              <p:oleObj spid="_x0000_s36878" name="公式" r:id="rId13" imgW="279360" imgH="215640" progId="Equation.3">
                <p:embed/>
              </p:oleObj>
            </a:graphicData>
          </a:graphic>
        </p:graphicFrame>
        <p:graphicFrame>
          <p:nvGraphicFramePr>
            <p:cNvPr id="242" name="Object 10"/>
            <p:cNvGraphicFramePr>
              <a:graphicFrameLocks noChangeAspect="1"/>
            </p:cNvGraphicFramePr>
            <p:nvPr/>
          </p:nvGraphicFramePr>
          <p:xfrm>
            <a:off x="5047824" y="3571964"/>
            <a:ext cx="438150" cy="315912"/>
          </p:xfrm>
          <a:graphic>
            <a:graphicData uri="http://schemas.openxmlformats.org/presentationml/2006/ole">
              <p:oleObj spid="_x0000_s36879" name="公式" r:id="rId14" imgW="266400" imgH="215640" progId="Equation.3">
                <p:embed/>
              </p:oleObj>
            </a:graphicData>
          </a:graphic>
        </p:graphicFrame>
        <p:graphicFrame>
          <p:nvGraphicFramePr>
            <p:cNvPr id="243" name="Object 11"/>
            <p:cNvGraphicFramePr>
              <a:graphicFrameLocks noChangeAspect="1"/>
            </p:cNvGraphicFramePr>
            <p:nvPr/>
          </p:nvGraphicFramePr>
          <p:xfrm>
            <a:off x="5047824" y="4273639"/>
            <a:ext cx="439737" cy="334962"/>
          </p:xfrm>
          <a:graphic>
            <a:graphicData uri="http://schemas.openxmlformats.org/presentationml/2006/ole">
              <p:oleObj spid="_x0000_s36880" name="公式" r:id="rId15" imgW="266400" imgH="228600" progId="Equation.3">
                <p:embed/>
              </p:oleObj>
            </a:graphicData>
          </a:graphic>
        </p:graphicFrame>
        <p:graphicFrame>
          <p:nvGraphicFramePr>
            <p:cNvPr id="244" name="Object 12"/>
            <p:cNvGraphicFramePr>
              <a:graphicFrameLocks noChangeAspect="1"/>
            </p:cNvGraphicFramePr>
            <p:nvPr/>
          </p:nvGraphicFramePr>
          <p:xfrm>
            <a:off x="5047824" y="4611776"/>
            <a:ext cx="455612" cy="317500"/>
          </p:xfrm>
          <a:graphic>
            <a:graphicData uri="http://schemas.openxmlformats.org/presentationml/2006/ole">
              <p:oleObj spid="_x0000_s36881" name="公式" r:id="rId16" imgW="279360" imgH="215640" progId="Equation.3">
                <p:embed/>
              </p:oleObj>
            </a:graphicData>
          </a:graphic>
        </p:graphicFrame>
        <p:cxnSp>
          <p:nvCxnSpPr>
            <p:cNvPr id="253" name="直線コネクタ 6"/>
            <p:cNvCxnSpPr/>
            <p:nvPr/>
          </p:nvCxnSpPr>
          <p:spPr bwMode="auto">
            <a:xfrm rot="5400000" flipH="1" flipV="1">
              <a:off x="7507130" y="3524286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54" name="直線コネクタ 4"/>
            <p:cNvCxnSpPr/>
            <p:nvPr/>
          </p:nvCxnSpPr>
          <p:spPr bwMode="auto">
            <a:xfrm rot="5400000" flipH="1" flipV="1">
              <a:off x="7323530" y="3542286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55" name="テキスト ボックス 15"/>
            <p:cNvSpPr txBox="1"/>
            <p:nvPr/>
          </p:nvSpPr>
          <p:spPr>
            <a:xfrm>
              <a:off x="7306186" y="321468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2.5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496199" y="13033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" name="Oval 48"/>
          <p:cNvSpPr>
            <a:spLocks noChangeArrowheads="1"/>
          </p:cNvSpPr>
          <p:nvPr/>
        </p:nvSpPr>
        <p:spPr bwMode="auto">
          <a:xfrm>
            <a:off x="3210452" y="203993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" name="Oval 48"/>
          <p:cNvSpPr>
            <a:spLocks noChangeArrowheads="1"/>
          </p:cNvSpPr>
          <p:nvPr/>
        </p:nvSpPr>
        <p:spPr bwMode="auto">
          <a:xfrm>
            <a:off x="3734329" y="203993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5" name="AutoShape 62"/>
          <p:cNvCxnSpPr>
            <a:cxnSpLocks noChangeShapeType="1"/>
            <a:stCxn id="132" idx="4"/>
            <a:endCxn id="133" idx="0"/>
          </p:cNvCxnSpPr>
          <p:nvPr/>
        </p:nvCxnSpPr>
        <p:spPr bwMode="auto">
          <a:xfrm rot="5400000">
            <a:off x="3293794" y="168274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6" name="AutoShape 62"/>
          <p:cNvCxnSpPr>
            <a:cxnSpLocks noChangeShapeType="1"/>
            <a:stCxn id="132" idx="4"/>
            <a:endCxn id="134" idx="0"/>
          </p:cNvCxnSpPr>
          <p:nvPr/>
        </p:nvCxnSpPr>
        <p:spPr bwMode="auto">
          <a:xfrm rot="16200000" flipH="1">
            <a:off x="3555732" y="170655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7" name="TextBox 136"/>
          <p:cNvSpPr txBox="1"/>
          <p:nvPr/>
        </p:nvSpPr>
        <p:spPr>
          <a:xfrm>
            <a:off x="3600970" y="130300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316570" y="204820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838570" y="204820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2933692" y="130491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28941" y="130351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2" name="Oval 48"/>
          <p:cNvSpPr>
            <a:spLocks noChangeArrowheads="1"/>
          </p:cNvSpPr>
          <p:nvPr/>
        </p:nvSpPr>
        <p:spPr bwMode="auto">
          <a:xfrm>
            <a:off x="4067178" y="13033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171949" y="130300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144" name="直接连接符 143"/>
          <p:cNvCxnSpPr>
            <a:stCxn id="139" idx="0"/>
            <a:endCxn id="142" idx="4"/>
          </p:cNvCxnSpPr>
          <p:nvPr/>
        </p:nvCxnSpPr>
        <p:spPr bwMode="auto">
          <a:xfrm rot="5400000" flipH="1" flipV="1">
            <a:off x="3867600" y="1693844"/>
            <a:ext cx="436899" cy="27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5" name="直接连接符 144"/>
          <p:cNvCxnSpPr>
            <a:stCxn id="133" idx="0"/>
            <a:endCxn id="140" idx="4"/>
          </p:cNvCxnSpPr>
          <p:nvPr/>
        </p:nvCxnSpPr>
        <p:spPr bwMode="auto">
          <a:xfrm rot="16200000" flipV="1">
            <a:off x="3013334" y="1688032"/>
            <a:ext cx="427040" cy="27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558537" y="1303329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7" name="Oval 48"/>
          <p:cNvSpPr>
            <a:spLocks noChangeArrowheads="1"/>
          </p:cNvSpPr>
          <p:nvPr/>
        </p:nvSpPr>
        <p:spPr bwMode="auto">
          <a:xfrm>
            <a:off x="1272790" y="203993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" name="Oval 48"/>
          <p:cNvSpPr>
            <a:spLocks noChangeArrowheads="1"/>
          </p:cNvSpPr>
          <p:nvPr/>
        </p:nvSpPr>
        <p:spPr bwMode="auto">
          <a:xfrm>
            <a:off x="1796667" y="203993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9" name="AutoShape 62"/>
          <p:cNvCxnSpPr>
            <a:cxnSpLocks noChangeShapeType="1"/>
            <a:stCxn id="146" idx="4"/>
            <a:endCxn id="147" idx="0"/>
          </p:cNvCxnSpPr>
          <p:nvPr/>
        </p:nvCxnSpPr>
        <p:spPr bwMode="auto">
          <a:xfrm rot="5400000">
            <a:off x="1356132" y="168274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0" name="AutoShape 62"/>
          <p:cNvCxnSpPr>
            <a:cxnSpLocks noChangeShapeType="1"/>
            <a:stCxn id="146" idx="4"/>
            <a:endCxn id="148" idx="0"/>
          </p:cNvCxnSpPr>
          <p:nvPr/>
        </p:nvCxnSpPr>
        <p:spPr bwMode="auto">
          <a:xfrm rot="16200000" flipH="1">
            <a:off x="1618070" y="170655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1" name="Oval 48"/>
          <p:cNvSpPr>
            <a:spLocks noChangeArrowheads="1"/>
          </p:cNvSpPr>
          <p:nvPr/>
        </p:nvSpPr>
        <p:spPr bwMode="auto">
          <a:xfrm>
            <a:off x="981055" y="130491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Oval 48"/>
          <p:cNvSpPr>
            <a:spLocks noChangeArrowheads="1"/>
          </p:cNvSpPr>
          <p:nvPr/>
        </p:nvSpPr>
        <p:spPr bwMode="auto">
          <a:xfrm>
            <a:off x="2147874" y="13033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3" name="直接连接符 152"/>
          <p:cNvCxnSpPr>
            <a:stCxn id="147" idx="0"/>
            <a:endCxn id="151" idx="4"/>
          </p:cNvCxnSpPr>
          <p:nvPr/>
        </p:nvCxnSpPr>
        <p:spPr bwMode="auto">
          <a:xfrm rot="16200000" flipV="1">
            <a:off x="1068185" y="1680544"/>
            <a:ext cx="427040" cy="29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4" name="任意多边形 153"/>
          <p:cNvSpPr/>
          <p:nvPr/>
        </p:nvSpPr>
        <p:spPr bwMode="auto">
          <a:xfrm>
            <a:off x="2433626" y="1191910"/>
            <a:ext cx="16776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1833545" y="1173910"/>
            <a:ext cx="1743089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256400" y="1195510"/>
            <a:ext cx="1720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2071670" y="2285992"/>
            <a:ext cx="17136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 bwMode="auto">
          <a:xfrm>
            <a:off x="1508107" y="2314568"/>
            <a:ext cx="17676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 158"/>
          <p:cNvSpPr/>
          <p:nvPr/>
        </p:nvSpPr>
        <p:spPr bwMode="auto">
          <a:xfrm>
            <a:off x="2384822" y="1585905"/>
            <a:ext cx="1450800" cy="466725"/>
          </a:xfrm>
          <a:custGeom>
            <a:avLst/>
            <a:gdLst>
              <a:gd name="connsiteX0" fmla="*/ 0 w 1752600"/>
              <a:gd name="connsiteY0" fmla="*/ 0 h 466725"/>
              <a:gd name="connsiteX1" fmla="*/ 1752600 w 175260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466725">
                <a:moveTo>
                  <a:pt x="0" y="0"/>
                </a:moveTo>
                <a:lnTo>
                  <a:pt x="1752600" y="466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 159"/>
          <p:cNvSpPr/>
          <p:nvPr/>
        </p:nvSpPr>
        <p:spPr bwMode="auto">
          <a:xfrm>
            <a:off x="1795444" y="1581142"/>
            <a:ext cx="2005200" cy="485775"/>
          </a:xfrm>
          <a:custGeom>
            <a:avLst/>
            <a:gdLst>
              <a:gd name="connsiteX0" fmla="*/ 0 w 2400300"/>
              <a:gd name="connsiteY0" fmla="*/ 0 h 485775"/>
              <a:gd name="connsiteX1" fmla="*/ 2400300 w 240030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485775">
                <a:moveTo>
                  <a:pt x="0" y="0"/>
                </a:moveTo>
                <a:lnTo>
                  <a:pt x="2400300" y="485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 bwMode="auto">
          <a:xfrm>
            <a:off x="1776395" y="1600192"/>
            <a:ext cx="1514487" cy="461963"/>
          </a:xfrm>
          <a:custGeom>
            <a:avLst/>
            <a:gdLst>
              <a:gd name="connsiteX0" fmla="*/ 0 w 1895475"/>
              <a:gd name="connsiteY0" fmla="*/ 0 h 461963"/>
              <a:gd name="connsiteX1" fmla="*/ 1895475 w 1895475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475" h="461963">
                <a:moveTo>
                  <a:pt x="0" y="0"/>
                </a:moveTo>
                <a:lnTo>
                  <a:pt x="1895475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 161"/>
          <p:cNvSpPr/>
          <p:nvPr/>
        </p:nvSpPr>
        <p:spPr bwMode="auto">
          <a:xfrm>
            <a:off x="1166794" y="1604955"/>
            <a:ext cx="2073600" cy="504825"/>
          </a:xfrm>
          <a:custGeom>
            <a:avLst/>
            <a:gdLst>
              <a:gd name="connsiteX0" fmla="*/ 0 w 2462212"/>
              <a:gd name="connsiteY0" fmla="*/ 0 h 504825"/>
              <a:gd name="connsiteX1" fmla="*/ 2462212 w 2462212"/>
              <a:gd name="connsiteY1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2212" h="504825">
                <a:moveTo>
                  <a:pt x="0" y="0"/>
                </a:moveTo>
                <a:lnTo>
                  <a:pt x="2462212" y="504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 bwMode="auto">
          <a:xfrm>
            <a:off x="2052620" y="1590667"/>
            <a:ext cx="2095518" cy="481013"/>
          </a:xfrm>
          <a:custGeom>
            <a:avLst/>
            <a:gdLst>
              <a:gd name="connsiteX0" fmla="*/ 2652712 w 2652712"/>
              <a:gd name="connsiteY0" fmla="*/ 0 h 481013"/>
              <a:gd name="connsiteX1" fmla="*/ 0 w 2652712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2712" h="481013">
                <a:moveTo>
                  <a:pt x="2652712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2014521" y="1590667"/>
            <a:ext cx="1562114" cy="461963"/>
          </a:xfrm>
          <a:custGeom>
            <a:avLst/>
            <a:gdLst>
              <a:gd name="connsiteX0" fmla="*/ 1957387 w 1957387"/>
              <a:gd name="connsiteY0" fmla="*/ 0 h 461963"/>
              <a:gd name="connsiteX1" fmla="*/ 0 w 1957387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387" h="461963">
                <a:moveTo>
                  <a:pt x="1957387" y="0"/>
                </a:moveTo>
                <a:lnTo>
                  <a:pt x="0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1543032" y="1543042"/>
            <a:ext cx="1980000" cy="547688"/>
          </a:xfrm>
          <a:custGeom>
            <a:avLst/>
            <a:gdLst>
              <a:gd name="connsiteX0" fmla="*/ 2376488 w 2376488"/>
              <a:gd name="connsiteY0" fmla="*/ 0 h 547688"/>
              <a:gd name="connsiteX1" fmla="*/ 0 w 2376488"/>
              <a:gd name="connsiteY1" fmla="*/ 547688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6488" h="547688">
                <a:moveTo>
                  <a:pt x="2376488" y="0"/>
                </a:moveTo>
                <a:lnTo>
                  <a:pt x="0" y="5476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任意多边形 289"/>
          <p:cNvSpPr/>
          <p:nvPr/>
        </p:nvSpPr>
        <p:spPr bwMode="auto">
          <a:xfrm>
            <a:off x="1504932" y="1581142"/>
            <a:ext cx="1490400" cy="476250"/>
          </a:xfrm>
          <a:custGeom>
            <a:avLst/>
            <a:gdLst>
              <a:gd name="connsiteX0" fmla="*/ 1843088 w 1843088"/>
              <a:gd name="connsiteY0" fmla="*/ 0 h 476250"/>
              <a:gd name="connsiteX1" fmla="*/ 0 w 1843088"/>
              <a:gd name="connsiteY1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088" h="476250">
                <a:moveTo>
                  <a:pt x="1843088" y="0"/>
                </a:moveTo>
                <a:lnTo>
                  <a:pt x="0" y="4762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任意多边形 290"/>
          <p:cNvSpPr/>
          <p:nvPr/>
        </p:nvSpPr>
        <p:spPr bwMode="auto">
          <a:xfrm>
            <a:off x="1971685" y="1590691"/>
            <a:ext cx="266700" cy="447675"/>
          </a:xfrm>
          <a:custGeom>
            <a:avLst/>
            <a:gdLst>
              <a:gd name="connsiteX0" fmla="*/ 0 w 266700"/>
              <a:gd name="connsiteY0" fmla="*/ 447675 h 447675"/>
              <a:gd name="connsiteX1" fmla="*/ 266700 w 266700"/>
              <a:gd name="connsiteY1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47675">
                <a:moveTo>
                  <a:pt x="0" y="447675"/>
                </a:moveTo>
                <a:lnTo>
                  <a:pt x="266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870553" y="4087976"/>
          <a:ext cx="1789112" cy="309563"/>
        </p:xfrm>
        <a:graphic>
          <a:graphicData uri="http://schemas.openxmlformats.org/presentationml/2006/ole">
            <p:oleObj spid="_x0000_s37900" name="公式" r:id="rId3" imgW="1320480" imgH="228600" progId="Equation.3">
              <p:embed/>
            </p:oleObj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862645" y="5167477"/>
          <a:ext cx="1308100" cy="273050"/>
        </p:xfrm>
        <a:graphic>
          <a:graphicData uri="http://schemas.openxmlformats.org/presentationml/2006/ole">
            <p:oleObj spid="_x0000_s37901" name="公式" r:id="rId4" imgW="965160" imgH="215640" progId="Equation.3">
              <p:embed/>
            </p:oleObj>
          </a:graphicData>
        </a:graphic>
      </p:graphicFrame>
      <p:sp>
        <p:nvSpPr>
          <p:cNvPr id="221" name="矩形 220"/>
          <p:cNvSpPr/>
          <p:nvPr/>
        </p:nvSpPr>
        <p:spPr bwMode="auto">
          <a:xfrm>
            <a:off x="5522247" y="4024535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2" name="直線コネクタ 4"/>
          <p:cNvCxnSpPr/>
          <p:nvPr/>
        </p:nvCxnSpPr>
        <p:spPr bwMode="auto">
          <a:xfrm rot="5400000" flipH="1" flipV="1">
            <a:off x="6041955" y="39720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3" name="直線コネクタ 5"/>
          <p:cNvCxnSpPr/>
          <p:nvPr/>
        </p:nvCxnSpPr>
        <p:spPr bwMode="auto">
          <a:xfrm rot="5400000" flipH="1" flipV="1">
            <a:off x="6437408" y="39720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4" name="直線コネクタ 6"/>
          <p:cNvCxnSpPr/>
          <p:nvPr/>
        </p:nvCxnSpPr>
        <p:spPr bwMode="auto">
          <a:xfrm rot="5400000" flipH="1" flipV="1">
            <a:off x="6833596" y="39720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5" name="テキスト ボックス 14"/>
          <p:cNvSpPr txBox="1"/>
          <p:nvPr/>
        </p:nvSpPr>
        <p:spPr>
          <a:xfrm>
            <a:off x="6254854" y="366734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テキスト ボックス 15"/>
          <p:cNvSpPr txBox="1"/>
          <p:nvPr/>
        </p:nvSpPr>
        <p:spPr>
          <a:xfrm>
            <a:off x="6741455" y="366734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正方形/長方形 27"/>
          <p:cNvSpPr/>
          <p:nvPr/>
        </p:nvSpPr>
        <p:spPr bwMode="auto">
          <a:xfrm>
            <a:off x="6071748" y="4081193"/>
            <a:ext cx="1584000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6070950" y="4003448"/>
            <a:ext cx="1980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9" name="直線コネクタ 6"/>
          <p:cNvCxnSpPr/>
          <p:nvPr/>
        </p:nvCxnSpPr>
        <p:spPr bwMode="auto">
          <a:xfrm rot="5400000" flipH="1" flipV="1">
            <a:off x="7229086" y="39735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0" name="直線コネクタ 6"/>
          <p:cNvCxnSpPr/>
          <p:nvPr/>
        </p:nvCxnSpPr>
        <p:spPr bwMode="auto">
          <a:xfrm rot="5400000" flipH="1" flipV="1">
            <a:off x="7625062" y="39735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31" name="テキスト ボックス 15"/>
          <p:cNvSpPr txBox="1"/>
          <p:nvPr/>
        </p:nvSpPr>
        <p:spPr>
          <a:xfrm>
            <a:off x="7040672" y="366734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テキスト ボックス 15"/>
          <p:cNvSpPr txBox="1"/>
          <p:nvPr/>
        </p:nvSpPr>
        <p:spPr>
          <a:xfrm>
            <a:off x="7533829" y="366734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テキスト ボックス 14"/>
          <p:cNvSpPr txBox="1"/>
          <p:nvPr/>
        </p:nvSpPr>
        <p:spPr>
          <a:xfrm>
            <a:off x="5949080" y="3667345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正方形/長方形 27"/>
          <p:cNvSpPr/>
          <p:nvPr/>
        </p:nvSpPr>
        <p:spPr bwMode="auto">
          <a:xfrm>
            <a:off x="6072199" y="4434059"/>
            <a:ext cx="1321200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1.67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5" name="直線コネクタ 4"/>
          <p:cNvCxnSpPr/>
          <p:nvPr/>
        </p:nvCxnSpPr>
        <p:spPr bwMode="auto">
          <a:xfrm rot="5400000" flipH="1" flipV="1">
            <a:off x="6651681" y="398847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6" name="直線コネクタ 4"/>
          <p:cNvCxnSpPr/>
          <p:nvPr/>
        </p:nvCxnSpPr>
        <p:spPr bwMode="auto">
          <a:xfrm rot="5400000" flipH="1" flipV="1">
            <a:off x="6245722" y="398847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7" name="直線コネクタ 4"/>
          <p:cNvCxnSpPr/>
          <p:nvPr/>
        </p:nvCxnSpPr>
        <p:spPr bwMode="auto">
          <a:xfrm rot="5400000" flipH="1" flipV="1">
            <a:off x="7047658" y="398847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8" name="直線コネクタ 4"/>
          <p:cNvCxnSpPr/>
          <p:nvPr/>
        </p:nvCxnSpPr>
        <p:spPr bwMode="auto">
          <a:xfrm rot="5400000" flipH="1" flipV="1">
            <a:off x="7436979" y="398847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39" name="正方形/長方形 27"/>
          <p:cNvSpPr/>
          <p:nvPr/>
        </p:nvSpPr>
        <p:spPr bwMode="auto">
          <a:xfrm>
            <a:off x="6071748" y="4788786"/>
            <a:ext cx="1321200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1.67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正方形/長方形 27"/>
          <p:cNvSpPr/>
          <p:nvPr/>
        </p:nvSpPr>
        <p:spPr bwMode="auto">
          <a:xfrm>
            <a:off x="6072198" y="5143512"/>
            <a:ext cx="15840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2.0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1" name="Object 7"/>
          <p:cNvGraphicFramePr>
            <a:graphicFrameLocks noChangeAspect="1"/>
          </p:cNvGraphicFramePr>
          <p:nvPr/>
        </p:nvGraphicFramePr>
        <p:xfrm>
          <a:off x="5561219" y="4378567"/>
          <a:ext cx="455612" cy="315913"/>
        </p:xfrm>
        <a:graphic>
          <a:graphicData uri="http://schemas.openxmlformats.org/presentationml/2006/ole">
            <p:oleObj spid="_x0000_s37902" name="公式" r:id="rId5" imgW="279360" imgH="215640" progId="Equation.3">
              <p:embed/>
            </p:oleObj>
          </a:graphicData>
        </a:graphic>
      </p:graphicFrame>
      <p:graphicFrame>
        <p:nvGraphicFramePr>
          <p:cNvPr id="242" name="Object 10"/>
          <p:cNvGraphicFramePr>
            <a:graphicFrameLocks noChangeAspect="1"/>
          </p:cNvGraphicFramePr>
          <p:nvPr/>
        </p:nvGraphicFramePr>
        <p:xfrm>
          <a:off x="5561219" y="4024555"/>
          <a:ext cx="438150" cy="315912"/>
        </p:xfrm>
        <a:graphic>
          <a:graphicData uri="http://schemas.openxmlformats.org/presentationml/2006/ole">
            <p:oleObj spid="_x0000_s37903" name="公式" r:id="rId6" imgW="266400" imgH="215640" progId="Equation.3">
              <p:embed/>
            </p:oleObj>
          </a:graphicData>
        </a:graphic>
      </p:graphicFrame>
      <p:graphicFrame>
        <p:nvGraphicFramePr>
          <p:cNvPr id="243" name="Object 11"/>
          <p:cNvGraphicFramePr>
            <a:graphicFrameLocks noChangeAspect="1"/>
          </p:cNvGraphicFramePr>
          <p:nvPr/>
        </p:nvGraphicFramePr>
        <p:xfrm>
          <a:off x="5561219" y="4726230"/>
          <a:ext cx="439737" cy="334962"/>
        </p:xfrm>
        <a:graphic>
          <a:graphicData uri="http://schemas.openxmlformats.org/presentationml/2006/ole">
            <p:oleObj spid="_x0000_s37904" name="公式" r:id="rId7" imgW="266400" imgH="228600" progId="Equation.3">
              <p:embed/>
            </p:oleObj>
          </a:graphicData>
        </a:graphic>
      </p:graphicFrame>
      <p:graphicFrame>
        <p:nvGraphicFramePr>
          <p:cNvPr id="244" name="Object 12"/>
          <p:cNvGraphicFramePr>
            <a:graphicFrameLocks noChangeAspect="1"/>
          </p:cNvGraphicFramePr>
          <p:nvPr/>
        </p:nvGraphicFramePr>
        <p:xfrm>
          <a:off x="5561219" y="5064367"/>
          <a:ext cx="455612" cy="317500"/>
        </p:xfrm>
        <a:graphic>
          <a:graphicData uri="http://schemas.openxmlformats.org/presentationml/2006/ole">
            <p:oleObj spid="_x0000_s37905" name="公式" r:id="rId8" imgW="279360" imgH="215640" progId="Equation.3">
              <p:embed/>
            </p:oleObj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870553" y="3738721"/>
          <a:ext cx="1308100" cy="309562"/>
        </p:xfrm>
        <a:graphic>
          <a:graphicData uri="http://schemas.openxmlformats.org/presentationml/2006/ole">
            <p:oleObj spid="_x0000_s37906" name="公式" r:id="rId9" imgW="965160" imgH="228600" progId="Equation.3">
              <p:embed/>
            </p:oleObj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870553" y="4802351"/>
          <a:ext cx="1393825" cy="309563"/>
        </p:xfrm>
        <a:graphic>
          <a:graphicData uri="http://schemas.openxmlformats.org/presentationml/2006/ole">
            <p:oleObj spid="_x0000_s37907" name="公式" r:id="rId10" imgW="1028520" imgH="228600" progId="Equation.3">
              <p:embed/>
            </p:oleObj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862645" y="4445163"/>
          <a:ext cx="1325563" cy="309563"/>
        </p:xfrm>
        <a:graphic>
          <a:graphicData uri="http://schemas.openxmlformats.org/presentationml/2006/ole">
            <p:oleObj spid="_x0000_s37908" name="公式" r:id="rId11" imgW="977760" imgH="228600" progId="Equation.3">
              <p:embed/>
            </p:oleObj>
          </a:graphicData>
        </a:graphic>
      </p:graphicFrame>
      <p:graphicFrame>
        <p:nvGraphicFramePr>
          <p:cNvPr id="248" name="Object 43"/>
          <p:cNvGraphicFramePr>
            <a:graphicFrameLocks noChangeAspect="1"/>
          </p:cNvGraphicFramePr>
          <p:nvPr/>
        </p:nvGraphicFramePr>
        <p:xfrm>
          <a:off x="2745417" y="3738716"/>
          <a:ext cx="1755775" cy="273050"/>
        </p:xfrm>
        <a:graphic>
          <a:graphicData uri="http://schemas.openxmlformats.org/presentationml/2006/ole">
            <p:oleObj spid="_x0000_s37909" name="公式" r:id="rId12" imgW="1295280" imgH="215640" progId="Equation.3">
              <p:embed/>
            </p:oleObj>
          </a:graphicData>
        </a:graphic>
      </p:graphicFrame>
      <p:graphicFrame>
        <p:nvGraphicFramePr>
          <p:cNvPr id="249" name="Object 44"/>
          <p:cNvGraphicFramePr>
            <a:graphicFrameLocks noChangeAspect="1"/>
          </p:cNvGraphicFramePr>
          <p:nvPr/>
        </p:nvGraphicFramePr>
        <p:xfrm>
          <a:off x="2735895" y="4087976"/>
          <a:ext cx="2511425" cy="288925"/>
        </p:xfrm>
        <a:graphic>
          <a:graphicData uri="http://schemas.openxmlformats.org/presentationml/2006/ole">
            <p:oleObj spid="_x0000_s37910" name="公式" r:id="rId13" imgW="1854000" imgH="228600" progId="Equation.3">
              <p:embed/>
            </p:oleObj>
          </a:graphicData>
        </a:graphic>
      </p:graphicFrame>
      <p:graphicFrame>
        <p:nvGraphicFramePr>
          <p:cNvPr id="250" name="Object 46"/>
          <p:cNvGraphicFramePr>
            <a:graphicFrameLocks noChangeAspect="1"/>
          </p:cNvGraphicFramePr>
          <p:nvPr/>
        </p:nvGraphicFramePr>
        <p:xfrm>
          <a:off x="2727941" y="4449926"/>
          <a:ext cx="2581275" cy="288925"/>
        </p:xfrm>
        <a:graphic>
          <a:graphicData uri="http://schemas.openxmlformats.org/presentationml/2006/ole">
            <p:oleObj spid="_x0000_s37911" name="公式" r:id="rId14" imgW="1904760" imgH="228600" progId="Equation.3">
              <p:embed/>
            </p:oleObj>
          </a:graphicData>
        </a:graphic>
      </p:graphicFrame>
      <p:graphicFrame>
        <p:nvGraphicFramePr>
          <p:cNvPr id="251" name="Object 47"/>
          <p:cNvGraphicFramePr>
            <a:graphicFrameLocks noChangeAspect="1"/>
          </p:cNvGraphicFramePr>
          <p:nvPr/>
        </p:nvGraphicFramePr>
        <p:xfrm>
          <a:off x="2735892" y="4802351"/>
          <a:ext cx="2116138" cy="288925"/>
        </p:xfrm>
        <a:graphic>
          <a:graphicData uri="http://schemas.openxmlformats.org/presentationml/2006/ole">
            <p:oleObj spid="_x0000_s37912" name="公式" r:id="rId15" imgW="1562040" imgH="228600" progId="Equation.3">
              <p:embed/>
            </p:oleObj>
          </a:graphicData>
        </a:graphic>
      </p:graphicFrame>
      <p:graphicFrame>
        <p:nvGraphicFramePr>
          <p:cNvPr id="252" name="Object 48"/>
          <p:cNvGraphicFramePr>
            <a:graphicFrameLocks noChangeAspect="1"/>
          </p:cNvGraphicFramePr>
          <p:nvPr/>
        </p:nvGraphicFramePr>
        <p:xfrm>
          <a:off x="2735892" y="5164302"/>
          <a:ext cx="2184400" cy="288925"/>
        </p:xfrm>
        <a:graphic>
          <a:graphicData uri="http://schemas.openxmlformats.org/presentationml/2006/ole">
            <p:oleObj spid="_x0000_s37913" name="公式" r:id="rId16" imgW="1612800" imgH="228600" progId="Equation.3">
              <p:embed/>
            </p:oleObj>
          </a:graphicData>
        </a:graphic>
      </p:graphicFrame>
      <p:cxnSp>
        <p:nvCxnSpPr>
          <p:cNvPr id="253" name="直線コネクタ 6"/>
          <p:cNvCxnSpPr/>
          <p:nvPr/>
        </p:nvCxnSpPr>
        <p:spPr bwMode="auto">
          <a:xfrm rot="5400000" flipH="1" flipV="1">
            <a:off x="8020525" y="397687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54" name="直線コネクタ 4"/>
          <p:cNvCxnSpPr/>
          <p:nvPr/>
        </p:nvCxnSpPr>
        <p:spPr bwMode="auto">
          <a:xfrm rot="5400000" flipH="1" flipV="1">
            <a:off x="7836925" y="3994877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5" name="テキスト ボックス 15"/>
          <p:cNvSpPr txBox="1"/>
          <p:nvPr/>
        </p:nvSpPr>
        <p:spPr>
          <a:xfrm>
            <a:off x="7819581" y="366727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091382" y="1343841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2805635" y="208044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329512" y="208044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2888977" y="1723257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150915" y="1747065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196153" y="134351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11753" y="208871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33753" y="208871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528875" y="13454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24124" y="134402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3662361" y="1343841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67132" y="134351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462783" y="1734356"/>
            <a:ext cx="436899" cy="27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608517" y="1728544"/>
            <a:ext cx="427040" cy="27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1153720" y="1343841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867973" y="2080444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391850" y="208044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951315" y="1723257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1213253" y="1747065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576238" y="1345429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743057" y="1343841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直接连接符 150"/>
          <p:cNvCxnSpPr>
            <a:stCxn id="145" idx="0"/>
            <a:endCxn id="149" idx="4"/>
          </p:cNvCxnSpPr>
          <p:nvPr/>
        </p:nvCxnSpPr>
        <p:spPr bwMode="auto">
          <a:xfrm rot="16200000" flipV="1">
            <a:off x="663368" y="1721056"/>
            <a:ext cx="427040" cy="29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2" name="任意多边形 151"/>
          <p:cNvSpPr/>
          <p:nvPr/>
        </p:nvSpPr>
        <p:spPr bwMode="auto">
          <a:xfrm>
            <a:off x="2028809" y="1232422"/>
            <a:ext cx="16776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 152"/>
          <p:cNvSpPr/>
          <p:nvPr/>
        </p:nvSpPr>
        <p:spPr bwMode="auto">
          <a:xfrm>
            <a:off x="1428728" y="1214422"/>
            <a:ext cx="1743089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853200" y="1236022"/>
            <a:ext cx="1720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1666853" y="2326504"/>
            <a:ext cx="17136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103290" y="2355080"/>
            <a:ext cx="17676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1980005" y="1626417"/>
            <a:ext cx="1450800" cy="466725"/>
          </a:xfrm>
          <a:custGeom>
            <a:avLst/>
            <a:gdLst>
              <a:gd name="connsiteX0" fmla="*/ 0 w 1752600"/>
              <a:gd name="connsiteY0" fmla="*/ 0 h 466725"/>
              <a:gd name="connsiteX1" fmla="*/ 1752600 w 175260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466725">
                <a:moveTo>
                  <a:pt x="0" y="0"/>
                </a:moveTo>
                <a:lnTo>
                  <a:pt x="1752600" y="466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 bwMode="auto">
          <a:xfrm>
            <a:off x="1390627" y="1621654"/>
            <a:ext cx="2005200" cy="485775"/>
          </a:xfrm>
          <a:custGeom>
            <a:avLst/>
            <a:gdLst>
              <a:gd name="connsiteX0" fmla="*/ 0 w 2400300"/>
              <a:gd name="connsiteY0" fmla="*/ 0 h 485775"/>
              <a:gd name="connsiteX1" fmla="*/ 2400300 w 240030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485775">
                <a:moveTo>
                  <a:pt x="0" y="0"/>
                </a:moveTo>
                <a:lnTo>
                  <a:pt x="2400300" y="485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 158"/>
          <p:cNvSpPr/>
          <p:nvPr/>
        </p:nvSpPr>
        <p:spPr bwMode="auto">
          <a:xfrm>
            <a:off x="1371578" y="1640704"/>
            <a:ext cx="1514487" cy="461963"/>
          </a:xfrm>
          <a:custGeom>
            <a:avLst/>
            <a:gdLst>
              <a:gd name="connsiteX0" fmla="*/ 0 w 1895475"/>
              <a:gd name="connsiteY0" fmla="*/ 0 h 461963"/>
              <a:gd name="connsiteX1" fmla="*/ 1895475 w 1895475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475" h="461963">
                <a:moveTo>
                  <a:pt x="0" y="0"/>
                </a:moveTo>
                <a:lnTo>
                  <a:pt x="1895475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 159"/>
          <p:cNvSpPr/>
          <p:nvPr/>
        </p:nvSpPr>
        <p:spPr bwMode="auto">
          <a:xfrm>
            <a:off x="761977" y="1645467"/>
            <a:ext cx="2073600" cy="504825"/>
          </a:xfrm>
          <a:custGeom>
            <a:avLst/>
            <a:gdLst>
              <a:gd name="connsiteX0" fmla="*/ 0 w 2462212"/>
              <a:gd name="connsiteY0" fmla="*/ 0 h 504825"/>
              <a:gd name="connsiteX1" fmla="*/ 2462212 w 2462212"/>
              <a:gd name="connsiteY1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2212" h="504825">
                <a:moveTo>
                  <a:pt x="0" y="0"/>
                </a:moveTo>
                <a:lnTo>
                  <a:pt x="2462212" y="504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 bwMode="auto">
          <a:xfrm>
            <a:off x="1647803" y="1631179"/>
            <a:ext cx="2095518" cy="481013"/>
          </a:xfrm>
          <a:custGeom>
            <a:avLst/>
            <a:gdLst>
              <a:gd name="connsiteX0" fmla="*/ 2652712 w 2652712"/>
              <a:gd name="connsiteY0" fmla="*/ 0 h 481013"/>
              <a:gd name="connsiteX1" fmla="*/ 0 w 2652712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2712" h="481013">
                <a:moveTo>
                  <a:pt x="2652712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 161"/>
          <p:cNvSpPr/>
          <p:nvPr/>
        </p:nvSpPr>
        <p:spPr bwMode="auto">
          <a:xfrm>
            <a:off x="1609704" y="1631179"/>
            <a:ext cx="1562114" cy="461963"/>
          </a:xfrm>
          <a:custGeom>
            <a:avLst/>
            <a:gdLst>
              <a:gd name="connsiteX0" fmla="*/ 1957387 w 1957387"/>
              <a:gd name="connsiteY0" fmla="*/ 0 h 461963"/>
              <a:gd name="connsiteX1" fmla="*/ 0 w 1957387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387" h="461963">
                <a:moveTo>
                  <a:pt x="1957387" y="0"/>
                </a:moveTo>
                <a:lnTo>
                  <a:pt x="0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 bwMode="auto">
          <a:xfrm>
            <a:off x="1138215" y="1583554"/>
            <a:ext cx="1980000" cy="547688"/>
          </a:xfrm>
          <a:custGeom>
            <a:avLst/>
            <a:gdLst>
              <a:gd name="connsiteX0" fmla="*/ 2376488 w 2376488"/>
              <a:gd name="connsiteY0" fmla="*/ 0 h 547688"/>
              <a:gd name="connsiteX1" fmla="*/ 0 w 2376488"/>
              <a:gd name="connsiteY1" fmla="*/ 547688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6488" h="547688">
                <a:moveTo>
                  <a:pt x="2376488" y="0"/>
                </a:moveTo>
                <a:lnTo>
                  <a:pt x="0" y="5476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1100115" y="1621654"/>
            <a:ext cx="1490400" cy="476250"/>
          </a:xfrm>
          <a:custGeom>
            <a:avLst/>
            <a:gdLst>
              <a:gd name="connsiteX0" fmla="*/ 1843088 w 1843088"/>
              <a:gd name="connsiteY0" fmla="*/ 0 h 476250"/>
              <a:gd name="connsiteX1" fmla="*/ 0 w 1843088"/>
              <a:gd name="connsiteY1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088" h="476250">
                <a:moveTo>
                  <a:pt x="1843088" y="0"/>
                </a:moveTo>
                <a:lnTo>
                  <a:pt x="0" y="4762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1566868" y="1631203"/>
            <a:ext cx="266700" cy="447675"/>
          </a:xfrm>
          <a:custGeom>
            <a:avLst/>
            <a:gdLst>
              <a:gd name="connsiteX0" fmla="*/ 0 w 266700"/>
              <a:gd name="connsiteY0" fmla="*/ 447675 h 447675"/>
              <a:gd name="connsiteX1" fmla="*/ 266700 w 266700"/>
              <a:gd name="connsiteY1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47675">
                <a:moveTo>
                  <a:pt x="0" y="447675"/>
                </a:moveTo>
                <a:lnTo>
                  <a:pt x="266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18909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90413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4662" y="29448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4662" y="357187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 bwMode="auto">
          <a:xfrm rot="5400000">
            <a:off x="758729" y="2651116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3" name="直接箭头连接符 12"/>
          <p:cNvCxnSpPr>
            <a:stCxn id="4" idx="4"/>
            <a:endCxn id="6" idx="0"/>
          </p:cNvCxnSpPr>
          <p:nvPr/>
        </p:nvCxnSpPr>
        <p:spPr bwMode="auto">
          <a:xfrm rot="16200000" flipH="1">
            <a:off x="472976" y="2651114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 rot="5400000">
            <a:off x="615124" y="3420338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318910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890414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" name="直接箭头连接符 17"/>
          <p:cNvCxnSpPr>
            <a:stCxn id="15" idx="4"/>
            <a:endCxn id="4" idx="0"/>
          </p:cNvCxnSpPr>
          <p:nvPr/>
        </p:nvCxnSpPr>
        <p:spPr bwMode="auto">
          <a:xfrm rot="5400000">
            <a:off x="348474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9" name="直接箭头连接符 18"/>
          <p:cNvCxnSpPr>
            <a:stCxn id="16" idx="4"/>
            <a:endCxn id="5" idx="0"/>
          </p:cNvCxnSpPr>
          <p:nvPr/>
        </p:nvCxnSpPr>
        <p:spPr bwMode="auto">
          <a:xfrm rot="5400000">
            <a:off x="919978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1533355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2104859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819108" y="29289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819108" y="355605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" name="直接箭头连接符 39"/>
          <p:cNvCxnSpPr>
            <a:stCxn id="37" idx="4"/>
            <a:endCxn id="38" idx="0"/>
          </p:cNvCxnSpPr>
          <p:nvPr/>
        </p:nvCxnSpPr>
        <p:spPr bwMode="auto">
          <a:xfrm rot="5400000">
            <a:off x="1973175" y="2635294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1" name="直接箭头连接符 40"/>
          <p:cNvCxnSpPr>
            <a:stCxn id="36" idx="4"/>
            <a:endCxn id="38" idx="0"/>
          </p:cNvCxnSpPr>
          <p:nvPr/>
        </p:nvCxnSpPr>
        <p:spPr bwMode="auto">
          <a:xfrm rot="16200000" flipH="1">
            <a:off x="1687422" y="2635292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2" name="直接箭头连接符 41"/>
          <p:cNvCxnSpPr>
            <a:stCxn id="38" idx="4"/>
            <a:endCxn id="39" idx="0"/>
          </p:cNvCxnSpPr>
          <p:nvPr/>
        </p:nvCxnSpPr>
        <p:spPr bwMode="auto">
          <a:xfrm rot="5400000">
            <a:off x="1829570" y="3404516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1533356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2104860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5" name="直接箭头连接符 44"/>
          <p:cNvCxnSpPr>
            <a:stCxn id="43" idx="4"/>
            <a:endCxn id="36" idx="0"/>
          </p:cNvCxnSpPr>
          <p:nvPr/>
        </p:nvCxnSpPr>
        <p:spPr bwMode="auto">
          <a:xfrm rot="5400000">
            <a:off x="1562920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6" name="直接箭头连接符 45"/>
          <p:cNvCxnSpPr>
            <a:stCxn id="44" idx="4"/>
            <a:endCxn id="37" idx="0"/>
          </p:cNvCxnSpPr>
          <p:nvPr/>
        </p:nvCxnSpPr>
        <p:spPr bwMode="auto">
          <a:xfrm rot="5400000">
            <a:off x="2134424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3857619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429123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43372" y="28733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4143372" y="35003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1" name="直接箭头连接符 50"/>
          <p:cNvCxnSpPr>
            <a:stCxn id="48" idx="4"/>
            <a:endCxn id="49" idx="0"/>
          </p:cNvCxnSpPr>
          <p:nvPr/>
        </p:nvCxnSpPr>
        <p:spPr bwMode="auto">
          <a:xfrm rot="5400000">
            <a:off x="4297439" y="25796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2" name="直接箭头连接符 51"/>
          <p:cNvCxnSpPr>
            <a:stCxn id="47" idx="4"/>
            <a:endCxn id="49" idx="0"/>
          </p:cNvCxnSpPr>
          <p:nvPr/>
        </p:nvCxnSpPr>
        <p:spPr bwMode="auto">
          <a:xfrm rot="16200000" flipH="1">
            <a:off x="4011686" y="25796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3" name="直接箭头连接符 52"/>
          <p:cNvCxnSpPr>
            <a:stCxn id="49" idx="4"/>
            <a:endCxn id="50" idx="0"/>
          </p:cNvCxnSpPr>
          <p:nvPr/>
        </p:nvCxnSpPr>
        <p:spPr bwMode="auto">
          <a:xfrm rot="5400000">
            <a:off x="4153834" y="3348856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857620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429124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6" name="直接箭头连接符 55"/>
          <p:cNvCxnSpPr>
            <a:stCxn id="54" idx="4"/>
            <a:endCxn id="47" idx="0"/>
          </p:cNvCxnSpPr>
          <p:nvPr/>
        </p:nvCxnSpPr>
        <p:spPr bwMode="auto">
          <a:xfrm rot="5400000">
            <a:off x="3887184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7" name="直接箭头连接符 56"/>
          <p:cNvCxnSpPr>
            <a:stCxn id="55" idx="4"/>
            <a:endCxn id="48" idx="0"/>
          </p:cNvCxnSpPr>
          <p:nvPr/>
        </p:nvCxnSpPr>
        <p:spPr bwMode="auto">
          <a:xfrm rot="5400000">
            <a:off x="4458688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5072065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5643569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5357818" y="28574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5357818" y="34845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2" name="直接箭头连接符 61"/>
          <p:cNvCxnSpPr>
            <a:stCxn id="59" idx="4"/>
            <a:endCxn id="60" idx="0"/>
          </p:cNvCxnSpPr>
          <p:nvPr/>
        </p:nvCxnSpPr>
        <p:spPr bwMode="auto">
          <a:xfrm rot="5400000">
            <a:off x="5511885" y="25638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3" name="直接箭头连接符 62"/>
          <p:cNvCxnSpPr>
            <a:stCxn id="58" idx="4"/>
            <a:endCxn id="60" idx="0"/>
          </p:cNvCxnSpPr>
          <p:nvPr/>
        </p:nvCxnSpPr>
        <p:spPr bwMode="auto">
          <a:xfrm rot="16200000" flipH="1">
            <a:off x="5226132" y="25638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4" name="直接箭头连接符 63"/>
          <p:cNvCxnSpPr>
            <a:stCxn id="60" idx="4"/>
            <a:endCxn id="61" idx="0"/>
          </p:cNvCxnSpPr>
          <p:nvPr/>
        </p:nvCxnSpPr>
        <p:spPr bwMode="auto">
          <a:xfrm rot="5400000">
            <a:off x="5368280" y="3333034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5072066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5643570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7" name="直接箭头连接符 66"/>
          <p:cNvCxnSpPr>
            <a:stCxn id="65" idx="4"/>
            <a:endCxn id="58" idx="0"/>
          </p:cNvCxnSpPr>
          <p:nvPr/>
        </p:nvCxnSpPr>
        <p:spPr bwMode="auto">
          <a:xfrm rot="5400000">
            <a:off x="5101630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8" name="直接箭头连接符 67"/>
          <p:cNvCxnSpPr>
            <a:stCxn id="66" idx="4"/>
            <a:endCxn id="59" idx="0"/>
          </p:cNvCxnSpPr>
          <p:nvPr/>
        </p:nvCxnSpPr>
        <p:spPr bwMode="auto">
          <a:xfrm rot="5400000">
            <a:off x="5673134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69" name="任意多边形 68"/>
          <p:cNvSpPr/>
          <p:nvPr/>
        </p:nvSpPr>
        <p:spPr bwMode="auto">
          <a:xfrm>
            <a:off x="4111200" y="15768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 bwMode="auto">
          <a:xfrm>
            <a:off x="4680000" y="15732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 bwMode="auto">
          <a:xfrm>
            <a:off x="4467225" y="30241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 bwMode="auto">
          <a:xfrm>
            <a:off x="4462463" y="36528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 bwMode="auto">
          <a:xfrm>
            <a:off x="4114800" y="1952625"/>
            <a:ext cx="1114425" cy="280988"/>
          </a:xfrm>
          <a:custGeom>
            <a:avLst/>
            <a:gdLst>
              <a:gd name="connsiteX0" fmla="*/ 0 w 1114425"/>
              <a:gd name="connsiteY0" fmla="*/ 0 h 280988"/>
              <a:gd name="connsiteX1" fmla="*/ 1114425 w 1114425"/>
              <a:gd name="connsiteY1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280988">
                <a:moveTo>
                  <a:pt x="0" y="0"/>
                </a:moveTo>
                <a:lnTo>
                  <a:pt x="1114425" y="28098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 bwMode="auto">
          <a:xfrm>
            <a:off x="4062413" y="1938338"/>
            <a:ext cx="1071562" cy="309562"/>
          </a:xfrm>
          <a:custGeom>
            <a:avLst/>
            <a:gdLst>
              <a:gd name="connsiteX0" fmla="*/ 0 w 1071562"/>
              <a:gd name="connsiteY0" fmla="*/ 309562 h 309562"/>
              <a:gd name="connsiteX1" fmla="*/ 1071562 w 1071562"/>
              <a:gd name="connsiteY1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2" h="309562">
                <a:moveTo>
                  <a:pt x="0" y="309562"/>
                </a:moveTo>
                <a:lnTo>
                  <a:pt x="1071562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 bwMode="auto">
          <a:xfrm>
            <a:off x="4705350" y="1933575"/>
            <a:ext cx="1090613" cy="304800"/>
          </a:xfrm>
          <a:custGeom>
            <a:avLst/>
            <a:gdLst>
              <a:gd name="connsiteX0" fmla="*/ 0 w 1090613"/>
              <a:gd name="connsiteY0" fmla="*/ 0 h 304800"/>
              <a:gd name="connsiteX1" fmla="*/ 1090613 w 1090613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613" h="304800">
                <a:moveTo>
                  <a:pt x="0" y="0"/>
                </a:moveTo>
                <a:lnTo>
                  <a:pt x="1090613" y="3048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 bwMode="auto">
          <a:xfrm>
            <a:off x="4629150" y="1928813"/>
            <a:ext cx="1071563" cy="319087"/>
          </a:xfrm>
          <a:custGeom>
            <a:avLst/>
            <a:gdLst>
              <a:gd name="connsiteX0" fmla="*/ 0 w 1071563"/>
              <a:gd name="connsiteY0" fmla="*/ 319087 h 319087"/>
              <a:gd name="connsiteX1" fmla="*/ 1071563 w 1071563"/>
              <a:gd name="connsiteY1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3" h="319087">
                <a:moveTo>
                  <a:pt x="0" y="319087"/>
                </a:moveTo>
                <a:lnTo>
                  <a:pt x="1071563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 bwMode="auto">
          <a:xfrm>
            <a:off x="4110038" y="25431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4657725" y="25288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 bwMode="auto">
          <a:xfrm>
            <a:off x="4052888" y="2562225"/>
            <a:ext cx="1333500" cy="366713"/>
          </a:xfrm>
          <a:custGeom>
            <a:avLst/>
            <a:gdLst>
              <a:gd name="connsiteX0" fmla="*/ 0 w 1333500"/>
              <a:gd name="connsiteY0" fmla="*/ 0 h 366713"/>
              <a:gd name="connsiteX1" fmla="*/ 1333500 w 1333500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0" h="366713">
                <a:moveTo>
                  <a:pt x="0" y="0"/>
                </a:moveTo>
                <a:lnTo>
                  <a:pt x="1333500" y="366713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 bwMode="auto">
          <a:xfrm>
            <a:off x="4648200" y="2562225"/>
            <a:ext cx="757238" cy="342900"/>
          </a:xfrm>
          <a:custGeom>
            <a:avLst/>
            <a:gdLst>
              <a:gd name="connsiteX0" fmla="*/ 0 w 757238"/>
              <a:gd name="connsiteY0" fmla="*/ 0 h 342900"/>
              <a:gd name="connsiteX1" fmla="*/ 757238 w 757238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7238" h="342900">
                <a:moveTo>
                  <a:pt x="0" y="0"/>
                </a:moveTo>
                <a:lnTo>
                  <a:pt x="757238" y="3429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 bwMode="auto">
          <a:xfrm>
            <a:off x="4391025" y="2552700"/>
            <a:ext cx="790575" cy="338138"/>
          </a:xfrm>
          <a:custGeom>
            <a:avLst/>
            <a:gdLst>
              <a:gd name="connsiteX0" fmla="*/ 790575 w 790575"/>
              <a:gd name="connsiteY0" fmla="*/ 0 h 338138"/>
              <a:gd name="connsiteX1" fmla="*/ 0 w 790575"/>
              <a:gd name="connsiteY1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338138">
                <a:moveTo>
                  <a:pt x="790575" y="0"/>
                </a:moveTo>
                <a:lnTo>
                  <a:pt x="0" y="33813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 bwMode="auto">
          <a:xfrm>
            <a:off x="4452938" y="2547938"/>
            <a:ext cx="1309687" cy="409575"/>
          </a:xfrm>
          <a:custGeom>
            <a:avLst/>
            <a:gdLst>
              <a:gd name="connsiteX0" fmla="*/ 1309687 w 1309687"/>
              <a:gd name="connsiteY0" fmla="*/ 0 h 409575"/>
              <a:gd name="connsiteX1" fmla="*/ 0 w 1309687"/>
              <a:gd name="connsiteY1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87" h="409575">
                <a:moveTo>
                  <a:pt x="1309687" y="0"/>
                </a:moveTo>
                <a:lnTo>
                  <a:pt x="0" y="409575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 bwMode="auto">
          <a:xfrm>
            <a:off x="4433888" y="3128963"/>
            <a:ext cx="976312" cy="400050"/>
          </a:xfrm>
          <a:custGeom>
            <a:avLst/>
            <a:gdLst>
              <a:gd name="connsiteX0" fmla="*/ 0 w 976312"/>
              <a:gd name="connsiteY0" fmla="*/ 0 h 400050"/>
              <a:gd name="connsiteX1" fmla="*/ 976312 w 976312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312" h="400050">
                <a:moveTo>
                  <a:pt x="0" y="0"/>
                </a:moveTo>
                <a:lnTo>
                  <a:pt x="976312" y="40005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 bwMode="auto">
          <a:xfrm>
            <a:off x="4419600" y="3124200"/>
            <a:ext cx="981075" cy="419100"/>
          </a:xfrm>
          <a:custGeom>
            <a:avLst/>
            <a:gdLst>
              <a:gd name="connsiteX0" fmla="*/ 981075 w 981075"/>
              <a:gd name="connsiteY0" fmla="*/ 0 h 419100"/>
              <a:gd name="connsiteX1" fmla="*/ 0 w 98107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419100">
                <a:moveTo>
                  <a:pt x="981075" y="0"/>
                </a:moveTo>
                <a:lnTo>
                  <a:pt x="0" y="4191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605453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7176957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891206" y="30257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6891206" y="36527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4" name="直接箭头连接符 93"/>
          <p:cNvCxnSpPr>
            <a:stCxn id="91" idx="4"/>
            <a:endCxn id="92" idx="0"/>
          </p:cNvCxnSpPr>
          <p:nvPr/>
        </p:nvCxnSpPr>
        <p:spPr bwMode="auto">
          <a:xfrm rot="5400000">
            <a:off x="7045273" y="27320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95" name="直接箭头连接符 94"/>
          <p:cNvCxnSpPr>
            <a:stCxn id="90" idx="4"/>
            <a:endCxn id="92" idx="0"/>
          </p:cNvCxnSpPr>
          <p:nvPr/>
        </p:nvCxnSpPr>
        <p:spPr bwMode="auto">
          <a:xfrm rot="16200000" flipH="1">
            <a:off x="6759520" y="27320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96" name="直接箭头连接符 95"/>
          <p:cNvCxnSpPr>
            <a:stCxn id="92" idx="4"/>
            <a:endCxn id="93" idx="0"/>
          </p:cNvCxnSpPr>
          <p:nvPr/>
        </p:nvCxnSpPr>
        <p:spPr bwMode="auto">
          <a:xfrm rot="5400000">
            <a:off x="6901668" y="3501256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/>
          </a:ln>
        </p:spPr>
      </p:cxn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605454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7176958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9" name="直接箭头连接符 98"/>
          <p:cNvCxnSpPr>
            <a:stCxn id="97" idx="4"/>
            <a:endCxn id="90" idx="0"/>
          </p:cNvCxnSpPr>
          <p:nvPr/>
        </p:nvCxnSpPr>
        <p:spPr bwMode="auto">
          <a:xfrm rot="5400000">
            <a:off x="6635018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0" name="直接箭头连接符 99"/>
          <p:cNvCxnSpPr>
            <a:stCxn id="98" idx="4"/>
            <a:endCxn id="91" idx="0"/>
          </p:cNvCxnSpPr>
          <p:nvPr/>
        </p:nvCxnSpPr>
        <p:spPr bwMode="auto">
          <a:xfrm rot="5400000">
            <a:off x="7206522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7819899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8391403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8105652" y="30098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8105652" y="36369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5" name="直接箭头连接符 104"/>
          <p:cNvCxnSpPr>
            <a:stCxn id="102" idx="4"/>
            <a:endCxn id="103" idx="0"/>
          </p:cNvCxnSpPr>
          <p:nvPr/>
        </p:nvCxnSpPr>
        <p:spPr bwMode="auto">
          <a:xfrm rot="5400000">
            <a:off x="8259719" y="27162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6" name="直接箭头连接符 105"/>
          <p:cNvCxnSpPr>
            <a:stCxn id="101" idx="4"/>
            <a:endCxn id="103" idx="0"/>
          </p:cNvCxnSpPr>
          <p:nvPr/>
        </p:nvCxnSpPr>
        <p:spPr bwMode="auto">
          <a:xfrm rot="16200000" flipH="1">
            <a:off x="7973966" y="27162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7" name="直接箭头连接符 106"/>
          <p:cNvCxnSpPr>
            <a:stCxn id="103" idx="4"/>
            <a:endCxn id="104" idx="0"/>
          </p:cNvCxnSpPr>
          <p:nvPr/>
        </p:nvCxnSpPr>
        <p:spPr bwMode="auto">
          <a:xfrm rot="5400000">
            <a:off x="8116114" y="3485434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7819900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8391404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0" name="直接箭头连接符 109"/>
          <p:cNvCxnSpPr>
            <a:stCxn id="108" idx="4"/>
            <a:endCxn id="101" idx="0"/>
          </p:cNvCxnSpPr>
          <p:nvPr/>
        </p:nvCxnSpPr>
        <p:spPr bwMode="auto">
          <a:xfrm rot="5400000">
            <a:off x="7849464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11" name="直接箭头连接符 110"/>
          <p:cNvCxnSpPr>
            <a:stCxn id="109" idx="4"/>
            <a:endCxn id="102" idx="0"/>
          </p:cNvCxnSpPr>
          <p:nvPr/>
        </p:nvCxnSpPr>
        <p:spPr bwMode="auto">
          <a:xfrm rot="5400000">
            <a:off x="8420968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14" name="任意多边形 113"/>
          <p:cNvSpPr/>
          <p:nvPr/>
        </p:nvSpPr>
        <p:spPr bwMode="auto">
          <a:xfrm>
            <a:off x="7215059" y="31765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 bwMode="auto">
          <a:xfrm>
            <a:off x="7210297" y="38052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 bwMode="auto">
          <a:xfrm>
            <a:off x="6862634" y="2105025"/>
            <a:ext cx="1114425" cy="280988"/>
          </a:xfrm>
          <a:custGeom>
            <a:avLst/>
            <a:gdLst>
              <a:gd name="connsiteX0" fmla="*/ 0 w 1114425"/>
              <a:gd name="connsiteY0" fmla="*/ 0 h 280988"/>
              <a:gd name="connsiteX1" fmla="*/ 1114425 w 1114425"/>
              <a:gd name="connsiteY1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280988">
                <a:moveTo>
                  <a:pt x="0" y="0"/>
                </a:moveTo>
                <a:lnTo>
                  <a:pt x="1114425" y="28098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 bwMode="auto">
          <a:xfrm>
            <a:off x="6810247" y="2090738"/>
            <a:ext cx="1071562" cy="309562"/>
          </a:xfrm>
          <a:custGeom>
            <a:avLst/>
            <a:gdLst>
              <a:gd name="connsiteX0" fmla="*/ 0 w 1071562"/>
              <a:gd name="connsiteY0" fmla="*/ 309562 h 309562"/>
              <a:gd name="connsiteX1" fmla="*/ 1071562 w 1071562"/>
              <a:gd name="connsiteY1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2" h="309562">
                <a:moveTo>
                  <a:pt x="0" y="309562"/>
                </a:moveTo>
                <a:lnTo>
                  <a:pt x="1071562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任意多边形 117"/>
          <p:cNvSpPr/>
          <p:nvPr/>
        </p:nvSpPr>
        <p:spPr bwMode="auto">
          <a:xfrm>
            <a:off x="7453184" y="2085975"/>
            <a:ext cx="1090613" cy="304800"/>
          </a:xfrm>
          <a:custGeom>
            <a:avLst/>
            <a:gdLst>
              <a:gd name="connsiteX0" fmla="*/ 0 w 1090613"/>
              <a:gd name="connsiteY0" fmla="*/ 0 h 304800"/>
              <a:gd name="connsiteX1" fmla="*/ 1090613 w 1090613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613" h="304800">
                <a:moveTo>
                  <a:pt x="0" y="0"/>
                </a:moveTo>
                <a:lnTo>
                  <a:pt x="1090613" y="3048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 bwMode="auto">
          <a:xfrm>
            <a:off x="7376984" y="2081213"/>
            <a:ext cx="1071563" cy="319087"/>
          </a:xfrm>
          <a:custGeom>
            <a:avLst/>
            <a:gdLst>
              <a:gd name="connsiteX0" fmla="*/ 0 w 1071563"/>
              <a:gd name="connsiteY0" fmla="*/ 319087 h 319087"/>
              <a:gd name="connsiteX1" fmla="*/ 1071563 w 1071563"/>
              <a:gd name="connsiteY1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3" h="319087">
                <a:moveTo>
                  <a:pt x="0" y="319087"/>
                </a:moveTo>
                <a:lnTo>
                  <a:pt x="1071563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 bwMode="auto">
          <a:xfrm>
            <a:off x="6857872" y="26955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 bwMode="auto">
          <a:xfrm>
            <a:off x="7405559" y="26812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 bwMode="auto">
          <a:xfrm>
            <a:off x="6800722" y="2714625"/>
            <a:ext cx="1333500" cy="366713"/>
          </a:xfrm>
          <a:custGeom>
            <a:avLst/>
            <a:gdLst>
              <a:gd name="connsiteX0" fmla="*/ 0 w 1333500"/>
              <a:gd name="connsiteY0" fmla="*/ 0 h 366713"/>
              <a:gd name="connsiteX1" fmla="*/ 1333500 w 1333500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0" h="366713">
                <a:moveTo>
                  <a:pt x="0" y="0"/>
                </a:moveTo>
                <a:lnTo>
                  <a:pt x="1333500" y="366713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 bwMode="auto">
          <a:xfrm>
            <a:off x="7396034" y="2714625"/>
            <a:ext cx="757238" cy="342900"/>
          </a:xfrm>
          <a:custGeom>
            <a:avLst/>
            <a:gdLst>
              <a:gd name="connsiteX0" fmla="*/ 0 w 757238"/>
              <a:gd name="connsiteY0" fmla="*/ 0 h 342900"/>
              <a:gd name="connsiteX1" fmla="*/ 757238 w 757238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7238" h="342900">
                <a:moveTo>
                  <a:pt x="0" y="0"/>
                </a:moveTo>
                <a:lnTo>
                  <a:pt x="757238" y="3429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 123"/>
          <p:cNvSpPr/>
          <p:nvPr/>
        </p:nvSpPr>
        <p:spPr bwMode="auto">
          <a:xfrm>
            <a:off x="7138859" y="2705100"/>
            <a:ext cx="790575" cy="338138"/>
          </a:xfrm>
          <a:custGeom>
            <a:avLst/>
            <a:gdLst>
              <a:gd name="connsiteX0" fmla="*/ 790575 w 790575"/>
              <a:gd name="connsiteY0" fmla="*/ 0 h 338138"/>
              <a:gd name="connsiteX1" fmla="*/ 0 w 790575"/>
              <a:gd name="connsiteY1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338138">
                <a:moveTo>
                  <a:pt x="790575" y="0"/>
                </a:moveTo>
                <a:lnTo>
                  <a:pt x="0" y="33813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 bwMode="auto">
          <a:xfrm>
            <a:off x="7200772" y="2700338"/>
            <a:ext cx="1309687" cy="409575"/>
          </a:xfrm>
          <a:custGeom>
            <a:avLst/>
            <a:gdLst>
              <a:gd name="connsiteX0" fmla="*/ 1309687 w 1309687"/>
              <a:gd name="connsiteY0" fmla="*/ 0 h 409575"/>
              <a:gd name="connsiteX1" fmla="*/ 0 w 1309687"/>
              <a:gd name="connsiteY1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87" h="409575">
                <a:moveTo>
                  <a:pt x="1309687" y="0"/>
                </a:moveTo>
                <a:lnTo>
                  <a:pt x="0" y="409575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>
            <a:off x="7181722" y="3281363"/>
            <a:ext cx="976312" cy="400050"/>
          </a:xfrm>
          <a:custGeom>
            <a:avLst/>
            <a:gdLst>
              <a:gd name="connsiteX0" fmla="*/ 0 w 976312"/>
              <a:gd name="connsiteY0" fmla="*/ 0 h 400050"/>
              <a:gd name="connsiteX1" fmla="*/ 976312 w 976312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312" h="400050">
                <a:moveTo>
                  <a:pt x="0" y="0"/>
                </a:moveTo>
                <a:lnTo>
                  <a:pt x="976312" y="40005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 126"/>
          <p:cNvSpPr/>
          <p:nvPr/>
        </p:nvSpPr>
        <p:spPr bwMode="auto">
          <a:xfrm>
            <a:off x="7167434" y="3276600"/>
            <a:ext cx="981075" cy="419100"/>
          </a:xfrm>
          <a:custGeom>
            <a:avLst/>
            <a:gdLst>
              <a:gd name="connsiteX0" fmla="*/ 981075 w 981075"/>
              <a:gd name="connsiteY0" fmla="*/ 0 h 419100"/>
              <a:gd name="connsiteX1" fmla="*/ 0 w 98107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419100">
                <a:moveTo>
                  <a:pt x="981075" y="0"/>
                </a:moveTo>
                <a:lnTo>
                  <a:pt x="0" y="4191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 127"/>
          <p:cNvSpPr/>
          <p:nvPr/>
        </p:nvSpPr>
        <p:spPr bwMode="auto">
          <a:xfrm>
            <a:off x="6865200" y="17292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 128"/>
          <p:cNvSpPr/>
          <p:nvPr/>
        </p:nvSpPr>
        <p:spPr bwMode="auto">
          <a:xfrm>
            <a:off x="7426800" y="17256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18909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90413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4662" y="29448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4662" y="357187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 bwMode="auto">
          <a:xfrm rot="5400000">
            <a:off x="758729" y="2651116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3" name="直接箭头连接符 12"/>
          <p:cNvCxnSpPr>
            <a:stCxn id="4" idx="4"/>
            <a:endCxn id="6" idx="0"/>
          </p:cNvCxnSpPr>
          <p:nvPr/>
        </p:nvCxnSpPr>
        <p:spPr bwMode="auto">
          <a:xfrm rot="16200000" flipH="1">
            <a:off x="472976" y="2651114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 rot="5400000">
            <a:off x="615124" y="3420338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318910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890414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" name="直接箭头连接符 17"/>
          <p:cNvCxnSpPr>
            <a:stCxn id="15" idx="4"/>
            <a:endCxn id="4" idx="0"/>
          </p:cNvCxnSpPr>
          <p:nvPr/>
        </p:nvCxnSpPr>
        <p:spPr bwMode="auto">
          <a:xfrm rot="5400000">
            <a:off x="348474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9" name="直接箭头连接符 18"/>
          <p:cNvCxnSpPr>
            <a:stCxn id="16" idx="4"/>
            <a:endCxn id="5" idx="0"/>
          </p:cNvCxnSpPr>
          <p:nvPr/>
        </p:nvCxnSpPr>
        <p:spPr bwMode="auto">
          <a:xfrm rot="5400000">
            <a:off x="919978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1533355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2104859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819108" y="29289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819108" y="355605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" name="直接箭头连接符 39"/>
          <p:cNvCxnSpPr>
            <a:stCxn id="37" idx="4"/>
            <a:endCxn id="38" idx="0"/>
          </p:cNvCxnSpPr>
          <p:nvPr/>
        </p:nvCxnSpPr>
        <p:spPr bwMode="auto">
          <a:xfrm rot="5400000">
            <a:off x="1973175" y="2635294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1" name="直接箭头连接符 40"/>
          <p:cNvCxnSpPr>
            <a:stCxn id="36" idx="4"/>
            <a:endCxn id="38" idx="0"/>
          </p:cNvCxnSpPr>
          <p:nvPr/>
        </p:nvCxnSpPr>
        <p:spPr bwMode="auto">
          <a:xfrm rot="16200000" flipH="1">
            <a:off x="1687422" y="2635292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2" name="直接箭头连接符 41"/>
          <p:cNvCxnSpPr>
            <a:stCxn id="38" idx="4"/>
            <a:endCxn id="39" idx="0"/>
          </p:cNvCxnSpPr>
          <p:nvPr/>
        </p:nvCxnSpPr>
        <p:spPr bwMode="auto">
          <a:xfrm rot="5400000">
            <a:off x="1829570" y="3404516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1533356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2104860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5" name="直接箭头连接符 44"/>
          <p:cNvCxnSpPr>
            <a:stCxn id="43" idx="4"/>
            <a:endCxn id="36" idx="0"/>
          </p:cNvCxnSpPr>
          <p:nvPr/>
        </p:nvCxnSpPr>
        <p:spPr bwMode="auto">
          <a:xfrm rot="5400000">
            <a:off x="1562920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6" name="直接箭头连接符 45"/>
          <p:cNvCxnSpPr>
            <a:stCxn id="44" idx="4"/>
            <a:endCxn id="37" idx="0"/>
          </p:cNvCxnSpPr>
          <p:nvPr/>
        </p:nvCxnSpPr>
        <p:spPr bwMode="auto">
          <a:xfrm rot="5400000">
            <a:off x="2134424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3857619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429123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43372" y="28733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4143372" y="35003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1" name="直接箭头连接符 50"/>
          <p:cNvCxnSpPr>
            <a:stCxn id="48" idx="4"/>
            <a:endCxn id="49" idx="0"/>
          </p:cNvCxnSpPr>
          <p:nvPr/>
        </p:nvCxnSpPr>
        <p:spPr bwMode="auto">
          <a:xfrm rot="5400000">
            <a:off x="4297439" y="25796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2" name="直接箭头连接符 51"/>
          <p:cNvCxnSpPr>
            <a:stCxn id="47" idx="4"/>
            <a:endCxn id="49" idx="0"/>
          </p:cNvCxnSpPr>
          <p:nvPr/>
        </p:nvCxnSpPr>
        <p:spPr bwMode="auto">
          <a:xfrm rot="16200000" flipH="1">
            <a:off x="4011686" y="25796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3" name="直接箭头连接符 52"/>
          <p:cNvCxnSpPr>
            <a:stCxn id="49" idx="4"/>
            <a:endCxn id="50" idx="0"/>
          </p:cNvCxnSpPr>
          <p:nvPr/>
        </p:nvCxnSpPr>
        <p:spPr bwMode="auto">
          <a:xfrm rot="5400000">
            <a:off x="4153834" y="3348856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857620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429124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6" name="直接箭头连接符 55"/>
          <p:cNvCxnSpPr>
            <a:stCxn id="54" idx="4"/>
            <a:endCxn id="47" idx="0"/>
          </p:cNvCxnSpPr>
          <p:nvPr/>
        </p:nvCxnSpPr>
        <p:spPr bwMode="auto">
          <a:xfrm rot="5400000">
            <a:off x="3887184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7" name="直接箭头连接符 56"/>
          <p:cNvCxnSpPr>
            <a:stCxn id="55" idx="4"/>
            <a:endCxn id="48" idx="0"/>
          </p:cNvCxnSpPr>
          <p:nvPr/>
        </p:nvCxnSpPr>
        <p:spPr bwMode="auto">
          <a:xfrm rot="5400000">
            <a:off x="4458688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5072065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5643569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5357818" y="28574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5357818" y="34845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2" name="直接箭头连接符 61"/>
          <p:cNvCxnSpPr>
            <a:stCxn id="59" idx="4"/>
            <a:endCxn id="60" idx="0"/>
          </p:cNvCxnSpPr>
          <p:nvPr/>
        </p:nvCxnSpPr>
        <p:spPr bwMode="auto">
          <a:xfrm rot="5400000">
            <a:off x="5511885" y="25638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3" name="直接箭头连接符 62"/>
          <p:cNvCxnSpPr>
            <a:stCxn id="58" idx="4"/>
            <a:endCxn id="60" idx="0"/>
          </p:cNvCxnSpPr>
          <p:nvPr/>
        </p:nvCxnSpPr>
        <p:spPr bwMode="auto">
          <a:xfrm rot="16200000" flipH="1">
            <a:off x="5226132" y="25638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4" name="直接箭头连接符 63"/>
          <p:cNvCxnSpPr>
            <a:stCxn id="60" idx="4"/>
            <a:endCxn id="61" idx="0"/>
          </p:cNvCxnSpPr>
          <p:nvPr/>
        </p:nvCxnSpPr>
        <p:spPr bwMode="auto">
          <a:xfrm rot="5400000">
            <a:off x="5368280" y="3333034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5072066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5643570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7" name="直接箭头连接符 66"/>
          <p:cNvCxnSpPr>
            <a:stCxn id="65" idx="4"/>
            <a:endCxn id="58" idx="0"/>
          </p:cNvCxnSpPr>
          <p:nvPr/>
        </p:nvCxnSpPr>
        <p:spPr bwMode="auto">
          <a:xfrm rot="5400000">
            <a:off x="5101630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8" name="直接箭头连接符 67"/>
          <p:cNvCxnSpPr>
            <a:stCxn id="66" idx="4"/>
            <a:endCxn id="59" idx="0"/>
          </p:cNvCxnSpPr>
          <p:nvPr/>
        </p:nvCxnSpPr>
        <p:spPr bwMode="auto">
          <a:xfrm rot="5400000">
            <a:off x="5673134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69" name="任意多边形 68"/>
          <p:cNvSpPr/>
          <p:nvPr/>
        </p:nvSpPr>
        <p:spPr bwMode="auto">
          <a:xfrm>
            <a:off x="4111200" y="15768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 bwMode="auto">
          <a:xfrm>
            <a:off x="4680000" y="15732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 bwMode="auto">
          <a:xfrm>
            <a:off x="4467225" y="30241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 bwMode="auto">
          <a:xfrm>
            <a:off x="4462463" y="36528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 bwMode="auto">
          <a:xfrm>
            <a:off x="4110038" y="25431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4657725" y="25288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605453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7176957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891206" y="30257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6891206" y="36527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4" name="直接箭头连接符 93"/>
          <p:cNvCxnSpPr>
            <a:stCxn id="91" idx="4"/>
            <a:endCxn id="92" idx="0"/>
          </p:cNvCxnSpPr>
          <p:nvPr/>
        </p:nvCxnSpPr>
        <p:spPr bwMode="auto">
          <a:xfrm rot="5400000">
            <a:off x="7045273" y="27320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95" name="直接箭头连接符 94"/>
          <p:cNvCxnSpPr>
            <a:stCxn id="90" idx="4"/>
            <a:endCxn id="92" idx="0"/>
          </p:cNvCxnSpPr>
          <p:nvPr/>
        </p:nvCxnSpPr>
        <p:spPr bwMode="auto">
          <a:xfrm rot="16200000" flipH="1">
            <a:off x="6759520" y="27320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96" name="直接箭头连接符 95"/>
          <p:cNvCxnSpPr>
            <a:stCxn id="92" idx="4"/>
            <a:endCxn id="93" idx="0"/>
          </p:cNvCxnSpPr>
          <p:nvPr/>
        </p:nvCxnSpPr>
        <p:spPr bwMode="auto">
          <a:xfrm rot="5400000">
            <a:off x="6901668" y="3501256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/>
          </a:ln>
        </p:spPr>
      </p:cxn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605454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7176958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9" name="直接箭头连接符 98"/>
          <p:cNvCxnSpPr>
            <a:stCxn id="97" idx="4"/>
            <a:endCxn id="90" idx="0"/>
          </p:cNvCxnSpPr>
          <p:nvPr/>
        </p:nvCxnSpPr>
        <p:spPr bwMode="auto">
          <a:xfrm rot="5400000">
            <a:off x="6635018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0" name="直接箭头连接符 99"/>
          <p:cNvCxnSpPr>
            <a:stCxn id="98" idx="4"/>
            <a:endCxn id="91" idx="0"/>
          </p:cNvCxnSpPr>
          <p:nvPr/>
        </p:nvCxnSpPr>
        <p:spPr bwMode="auto">
          <a:xfrm rot="5400000">
            <a:off x="7206522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7819899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8391403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8105652" y="30098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8105652" y="36369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5" name="直接箭头连接符 104"/>
          <p:cNvCxnSpPr>
            <a:stCxn id="102" idx="4"/>
            <a:endCxn id="103" idx="0"/>
          </p:cNvCxnSpPr>
          <p:nvPr/>
        </p:nvCxnSpPr>
        <p:spPr bwMode="auto">
          <a:xfrm rot="5400000">
            <a:off x="8259719" y="27162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6" name="直接箭头连接符 105"/>
          <p:cNvCxnSpPr>
            <a:stCxn id="101" idx="4"/>
            <a:endCxn id="103" idx="0"/>
          </p:cNvCxnSpPr>
          <p:nvPr/>
        </p:nvCxnSpPr>
        <p:spPr bwMode="auto">
          <a:xfrm rot="16200000" flipH="1">
            <a:off x="7973966" y="27162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7" name="直接箭头连接符 106"/>
          <p:cNvCxnSpPr>
            <a:stCxn id="103" idx="4"/>
            <a:endCxn id="104" idx="0"/>
          </p:cNvCxnSpPr>
          <p:nvPr/>
        </p:nvCxnSpPr>
        <p:spPr bwMode="auto">
          <a:xfrm rot="5400000">
            <a:off x="8116114" y="3485434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7819900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8391404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0" name="直接箭头连接符 109"/>
          <p:cNvCxnSpPr>
            <a:stCxn id="108" idx="4"/>
            <a:endCxn id="101" idx="0"/>
          </p:cNvCxnSpPr>
          <p:nvPr/>
        </p:nvCxnSpPr>
        <p:spPr bwMode="auto">
          <a:xfrm rot="5400000">
            <a:off x="7849464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11" name="直接箭头连接符 110"/>
          <p:cNvCxnSpPr>
            <a:stCxn id="109" idx="4"/>
            <a:endCxn id="102" idx="0"/>
          </p:cNvCxnSpPr>
          <p:nvPr/>
        </p:nvCxnSpPr>
        <p:spPr bwMode="auto">
          <a:xfrm rot="5400000">
            <a:off x="8420968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14" name="任意多边形 113"/>
          <p:cNvSpPr/>
          <p:nvPr/>
        </p:nvSpPr>
        <p:spPr bwMode="auto">
          <a:xfrm>
            <a:off x="7215059" y="31765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 bwMode="auto">
          <a:xfrm>
            <a:off x="7210297" y="38052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 bwMode="auto">
          <a:xfrm>
            <a:off x="6857872" y="26955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 bwMode="auto">
          <a:xfrm>
            <a:off x="7405559" y="26812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 127"/>
          <p:cNvSpPr/>
          <p:nvPr/>
        </p:nvSpPr>
        <p:spPr bwMode="auto">
          <a:xfrm>
            <a:off x="6865200" y="17292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 128"/>
          <p:cNvSpPr/>
          <p:nvPr/>
        </p:nvSpPr>
        <p:spPr bwMode="auto">
          <a:xfrm>
            <a:off x="7426800" y="17256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 bwMode="auto">
          <a:xfrm>
            <a:off x="4095750" y="1962150"/>
            <a:ext cx="215900" cy="908050"/>
          </a:xfrm>
          <a:custGeom>
            <a:avLst/>
            <a:gdLst>
              <a:gd name="connsiteX0" fmla="*/ 0 w 215900"/>
              <a:gd name="connsiteY0" fmla="*/ 0 h 908050"/>
              <a:gd name="connsiteX1" fmla="*/ 152400 w 215900"/>
              <a:gd name="connsiteY1" fmla="*/ 425450 h 908050"/>
              <a:gd name="connsiteX2" fmla="*/ 215900 w 21590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908050">
                <a:moveTo>
                  <a:pt x="0" y="0"/>
                </a:moveTo>
                <a:cubicBezTo>
                  <a:pt x="58208" y="137054"/>
                  <a:pt x="116417" y="274108"/>
                  <a:pt x="152400" y="425450"/>
                </a:cubicBezTo>
                <a:cubicBezTo>
                  <a:pt x="188383" y="576792"/>
                  <a:pt x="202141" y="742421"/>
                  <a:pt x="215900" y="908050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 129"/>
          <p:cNvSpPr/>
          <p:nvPr/>
        </p:nvSpPr>
        <p:spPr bwMode="auto">
          <a:xfrm>
            <a:off x="5302800" y="1951200"/>
            <a:ext cx="215900" cy="908050"/>
          </a:xfrm>
          <a:custGeom>
            <a:avLst/>
            <a:gdLst>
              <a:gd name="connsiteX0" fmla="*/ 0 w 215900"/>
              <a:gd name="connsiteY0" fmla="*/ 0 h 908050"/>
              <a:gd name="connsiteX1" fmla="*/ 152400 w 215900"/>
              <a:gd name="connsiteY1" fmla="*/ 425450 h 908050"/>
              <a:gd name="connsiteX2" fmla="*/ 215900 w 21590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908050">
                <a:moveTo>
                  <a:pt x="0" y="0"/>
                </a:moveTo>
                <a:cubicBezTo>
                  <a:pt x="58208" y="137054"/>
                  <a:pt x="116417" y="274108"/>
                  <a:pt x="152400" y="425450"/>
                </a:cubicBezTo>
                <a:cubicBezTo>
                  <a:pt x="188383" y="576792"/>
                  <a:pt x="202141" y="742421"/>
                  <a:pt x="215900" y="908050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 130"/>
          <p:cNvSpPr/>
          <p:nvPr/>
        </p:nvSpPr>
        <p:spPr bwMode="auto">
          <a:xfrm>
            <a:off x="6840000" y="2116800"/>
            <a:ext cx="215900" cy="908050"/>
          </a:xfrm>
          <a:custGeom>
            <a:avLst/>
            <a:gdLst>
              <a:gd name="connsiteX0" fmla="*/ 0 w 215900"/>
              <a:gd name="connsiteY0" fmla="*/ 0 h 908050"/>
              <a:gd name="connsiteX1" fmla="*/ 152400 w 215900"/>
              <a:gd name="connsiteY1" fmla="*/ 425450 h 908050"/>
              <a:gd name="connsiteX2" fmla="*/ 215900 w 21590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908050">
                <a:moveTo>
                  <a:pt x="0" y="0"/>
                </a:moveTo>
                <a:cubicBezTo>
                  <a:pt x="58208" y="137054"/>
                  <a:pt x="116417" y="274108"/>
                  <a:pt x="152400" y="425450"/>
                </a:cubicBezTo>
                <a:cubicBezTo>
                  <a:pt x="188383" y="576792"/>
                  <a:pt x="202141" y="742421"/>
                  <a:pt x="215900" y="908050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/>
        </p:nvSpPr>
        <p:spPr bwMode="auto">
          <a:xfrm>
            <a:off x="8049600" y="2109600"/>
            <a:ext cx="215900" cy="908050"/>
          </a:xfrm>
          <a:custGeom>
            <a:avLst/>
            <a:gdLst>
              <a:gd name="connsiteX0" fmla="*/ 0 w 215900"/>
              <a:gd name="connsiteY0" fmla="*/ 0 h 908050"/>
              <a:gd name="connsiteX1" fmla="*/ 152400 w 215900"/>
              <a:gd name="connsiteY1" fmla="*/ 425450 h 908050"/>
              <a:gd name="connsiteX2" fmla="*/ 215900 w 21590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908050">
                <a:moveTo>
                  <a:pt x="0" y="0"/>
                </a:moveTo>
                <a:cubicBezTo>
                  <a:pt x="58208" y="137054"/>
                  <a:pt x="116417" y="274108"/>
                  <a:pt x="152400" y="425450"/>
                </a:cubicBezTo>
                <a:cubicBezTo>
                  <a:pt x="188383" y="576792"/>
                  <a:pt x="202141" y="742421"/>
                  <a:pt x="215900" y="908050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18909" y="74754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90413" y="74754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4662" y="137316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4662" y="200024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 bwMode="auto">
          <a:xfrm rot="5400000">
            <a:off x="758729" y="1079480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3" name="直接箭头连接符 12"/>
          <p:cNvCxnSpPr>
            <a:stCxn id="4" idx="4"/>
            <a:endCxn id="6" idx="0"/>
          </p:cNvCxnSpPr>
          <p:nvPr/>
        </p:nvCxnSpPr>
        <p:spPr bwMode="auto">
          <a:xfrm rot="16200000" flipH="1">
            <a:off x="472976" y="1079478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 rot="5400000">
            <a:off x="615124" y="1848702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318910" y="15867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890414" y="15867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" name="直接箭头连接符 17"/>
          <p:cNvCxnSpPr>
            <a:stCxn id="15" idx="4"/>
            <a:endCxn id="4" idx="0"/>
          </p:cNvCxnSpPr>
          <p:nvPr/>
        </p:nvCxnSpPr>
        <p:spPr bwMode="auto">
          <a:xfrm rot="5400000">
            <a:off x="348474" y="615110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9" name="直接箭头连接符 18"/>
          <p:cNvCxnSpPr>
            <a:stCxn id="16" idx="4"/>
            <a:endCxn id="5" idx="0"/>
          </p:cNvCxnSpPr>
          <p:nvPr/>
        </p:nvCxnSpPr>
        <p:spPr bwMode="auto">
          <a:xfrm rot="5400000">
            <a:off x="919978" y="615110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1533355" y="73172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2104859" y="73172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819108" y="135734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819108" y="19844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" name="直接箭头连接符 39"/>
          <p:cNvCxnSpPr>
            <a:stCxn id="37" idx="4"/>
            <a:endCxn id="38" idx="0"/>
          </p:cNvCxnSpPr>
          <p:nvPr/>
        </p:nvCxnSpPr>
        <p:spPr bwMode="auto">
          <a:xfrm rot="5400000">
            <a:off x="1973175" y="1063658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1" name="直接箭头连接符 40"/>
          <p:cNvCxnSpPr>
            <a:stCxn id="36" idx="4"/>
            <a:endCxn id="38" idx="0"/>
          </p:cNvCxnSpPr>
          <p:nvPr/>
        </p:nvCxnSpPr>
        <p:spPr bwMode="auto">
          <a:xfrm rot="16200000" flipH="1">
            <a:off x="1687422" y="1063656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2" name="直接箭头连接符 41"/>
          <p:cNvCxnSpPr>
            <a:stCxn id="38" idx="4"/>
            <a:endCxn id="39" idx="0"/>
          </p:cNvCxnSpPr>
          <p:nvPr/>
        </p:nvCxnSpPr>
        <p:spPr bwMode="auto">
          <a:xfrm rot="5400000">
            <a:off x="1829570" y="1832880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1533356" y="14285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2104860" y="14285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5" name="直接箭头连接符 44"/>
          <p:cNvCxnSpPr>
            <a:stCxn id="43" idx="4"/>
            <a:endCxn id="36" idx="0"/>
          </p:cNvCxnSpPr>
          <p:nvPr/>
        </p:nvCxnSpPr>
        <p:spPr bwMode="auto">
          <a:xfrm rot="5400000">
            <a:off x="1562920" y="599288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6" name="直接箭头连接符 45"/>
          <p:cNvCxnSpPr>
            <a:stCxn id="44" idx="4"/>
            <a:endCxn id="37" idx="0"/>
          </p:cNvCxnSpPr>
          <p:nvPr/>
        </p:nvCxnSpPr>
        <p:spPr bwMode="auto">
          <a:xfrm rot="5400000">
            <a:off x="2134424" y="599288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3390743" y="3962212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3962247" y="3962212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676496" y="458783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676496" y="5214906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1" name="直接箭头连接符 50"/>
          <p:cNvCxnSpPr>
            <a:stCxn id="48" idx="4"/>
            <a:endCxn id="49" idx="0"/>
          </p:cNvCxnSpPr>
          <p:nvPr/>
        </p:nvCxnSpPr>
        <p:spPr bwMode="auto">
          <a:xfrm rot="5400000">
            <a:off x="3830563" y="4294146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2" name="直接箭头连接符 51"/>
          <p:cNvCxnSpPr>
            <a:stCxn id="47" idx="4"/>
            <a:endCxn id="49" idx="0"/>
          </p:cNvCxnSpPr>
          <p:nvPr/>
        </p:nvCxnSpPr>
        <p:spPr bwMode="auto">
          <a:xfrm rot="16200000" flipH="1">
            <a:off x="3544810" y="4294144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3" name="直接箭头连接符 52"/>
          <p:cNvCxnSpPr>
            <a:stCxn id="49" idx="4"/>
            <a:endCxn id="50" idx="0"/>
          </p:cNvCxnSpPr>
          <p:nvPr/>
        </p:nvCxnSpPr>
        <p:spPr bwMode="auto">
          <a:xfrm rot="5400000">
            <a:off x="3686958" y="5063368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390744" y="3373340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3962248" y="3373340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cxnSp>
        <p:nvCxnSpPr>
          <p:cNvPr id="56" name="直接箭头连接符 55"/>
          <p:cNvCxnSpPr>
            <a:stCxn id="54" idx="4"/>
            <a:endCxn id="47" idx="0"/>
          </p:cNvCxnSpPr>
          <p:nvPr/>
        </p:nvCxnSpPr>
        <p:spPr bwMode="auto">
          <a:xfrm rot="5400000">
            <a:off x="3420308" y="3829776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7" name="直接箭头连接符 56"/>
          <p:cNvCxnSpPr>
            <a:stCxn id="55" idx="4"/>
            <a:endCxn id="48" idx="0"/>
          </p:cNvCxnSpPr>
          <p:nvPr/>
        </p:nvCxnSpPr>
        <p:spPr bwMode="auto">
          <a:xfrm rot="5400000">
            <a:off x="3991812" y="3829776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4605189" y="394639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5176693" y="394639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4890942" y="4572008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4890942" y="5199084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2" name="直接箭头连接符 61"/>
          <p:cNvCxnSpPr>
            <a:stCxn id="59" idx="4"/>
            <a:endCxn id="60" idx="0"/>
          </p:cNvCxnSpPr>
          <p:nvPr/>
        </p:nvCxnSpPr>
        <p:spPr bwMode="auto">
          <a:xfrm rot="5400000">
            <a:off x="5045009" y="427832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3" name="直接箭头连接符 62"/>
          <p:cNvCxnSpPr>
            <a:stCxn id="58" idx="4"/>
            <a:endCxn id="60" idx="0"/>
          </p:cNvCxnSpPr>
          <p:nvPr/>
        </p:nvCxnSpPr>
        <p:spPr bwMode="auto">
          <a:xfrm rot="16200000" flipH="1">
            <a:off x="4759256" y="427832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4" name="直接箭头连接符 63"/>
          <p:cNvCxnSpPr>
            <a:stCxn id="60" idx="4"/>
            <a:endCxn id="61" idx="0"/>
          </p:cNvCxnSpPr>
          <p:nvPr/>
        </p:nvCxnSpPr>
        <p:spPr bwMode="auto">
          <a:xfrm rot="5400000">
            <a:off x="4901404" y="5047546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4605190" y="3357518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5176694" y="3357518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7" name="直接箭头连接符 66"/>
          <p:cNvCxnSpPr>
            <a:stCxn id="65" idx="4"/>
            <a:endCxn id="58" idx="0"/>
          </p:cNvCxnSpPr>
          <p:nvPr/>
        </p:nvCxnSpPr>
        <p:spPr bwMode="auto">
          <a:xfrm rot="5400000">
            <a:off x="4634754" y="381395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8" name="直接箭头连接符 67"/>
          <p:cNvCxnSpPr>
            <a:stCxn id="66" idx="4"/>
            <a:endCxn id="59" idx="0"/>
          </p:cNvCxnSpPr>
          <p:nvPr/>
        </p:nvCxnSpPr>
        <p:spPr bwMode="auto">
          <a:xfrm rot="5400000">
            <a:off x="5206258" y="381395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69" name="任意多边形 68"/>
          <p:cNvSpPr/>
          <p:nvPr/>
        </p:nvSpPr>
        <p:spPr bwMode="auto">
          <a:xfrm>
            <a:off x="3644324" y="3291312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 bwMode="auto">
          <a:xfrm>
            <a:off x="4213124" y="3287712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 bwMode="auto">
          <a:xfrm>
            <a:off x="4000349" y="4738700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 bwMode="auto">
          <a:xfrm>
            <a:off x="3995587" y="5367350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 bwMode="auto">
          <a:xfrm>
            <a:off x="3643162" y="4257687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4190849" y="4243400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 134"/>
          <p:cNvSpPr/>
          <p:nvPr/>
        </p:nvSpPr>
        <p:spPr bwMode="auto">
          <a:xfrm>
            <a:off x="556260" y="470524"/>
            <a:ext cx="213360" cy="883920"/>
          </a:xfrm>
          <a:custGeom>
            <a:avLst/>
            <a:gdLst>
              <a:gd name="connsiteX0" fmla="*/ 0 w 213360"/>
              <a:gd name="connsiteY0" fmla="*/ 0 h 883920"/>
              <a:gd name="connsiteX1" fmla="*/ 144780 w 213360"/>
              <a:gd name="connsiteY1" fmla="*/ 358140 h 883920"/>
              <a:gd name="connsiteX2" fmla="*/ 213360 w 213360"/>
              <a:gd name="connsiteY2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" h="883920">
                <a:moveTo>
                  <a:pt x="0" y="0"/>
                </a:moveTo>
                <a:cubicBezTo>
                  <a:pt x="54610" y="105410"/>
                  <a:pt x="109220" y="210820"/>
                  <a:pt x="144780" y="358140"/>
                </a:cubicBezTo>
                <a:cubicBezTo>
                  <a:pt x="180340" y="505460"/>
                  <a:pt x="196850" y="694690"/>
                  <a:pt x="213360" y="883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/>
          <p:nvPr/>
        </p:nvSpPr>
        <p:spPr bwMode="auto">
          <a:xfrm>
            <a:off x="1771200" y="458764"/>
            <a:ext cx="213360" cy="883920"/>
          </a:xfrm>
          <a:custGeom>
            <a:avLst/>
            <a:gdLst>
              <a:gd name="connsiteX0" fmla="*/ 0 w 213360"/>
              <a:gd name="connsiteY0" fmla="*/ 0 h 883920"/>
              <a:gd name="connsiteX1" fmla="*/ 144780 w 213360"/>
              <a:gd name="connsiteY1" fmla="*/ 358140 h 883920"/>
              <a:gd name="connsiteX2" fmla="*/ 213360 w 213360"/>
              <a:gd name="connsiteY2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" h="883920">
                <a:moveTo>
                  <a:pt x="0" y="0"/>
                </a:moveTo>
                <a:cubicBezTo>
                  <a:pt x="54610" y="105410"/>
                  <a:pt x="109220" y="210820"/>
                  <a:pt x="144780" y="358140"/>
                </a:cubicBezTo>
                <a:cubicBezTo>
                  <a:pt x="180340" y="505460"/>
                  <a:pt x="196850" y="694690"/>
                  <a:pt x="213360" y="883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 138"/>
          <p:cNvSpPr/>
          <p:nvPr/>
        </p:nvSpPr>
        <p:spPr bwMode="auto">
          <a:xfrm>
            <a:off x="3629025" y="3676662"/>
            <a:ext cx="209550" cy="904875"/>
          </a:xfrm>
          <a:custGeom>
            <a:avLst/>
            <a:gdLst>
              <a:gd name="connsiteX0" fmla="*/ 0 w 209550"/>
              <a:gd name="connsiteY0" fmla="*/ 0 h 904875"/>
              <a:gd name="connsiteX1" fmla="*/ 171450 w 209550"/>
              <a:gd name="connsiteY1" fmla="*/ 390525 h 904875"/>
              <a:gd name="connsiteX2" fmla="*/ 209550 w 2095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904875">
                <a:moveTo>
                  <a:pt x="0" y="0"/>
                </a:moveTo>
                <a:cubicBezTo>
                  <a:pt x="68262" y="119856"/>
                  <a:pt x="136525" y="239713"/>
                  <a:pt x="171450" y="390525"/>
                </a:cubicBezTo>
                <a:cubicBezTo>
                  <a:pt x="206375" y="541337"/>
                  <a:pt x="207962" y="723106"/>
                  <a:pt x="209550" y="904875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 bwMode="auto">
          <a:xfrm>
            <a:off x="4842000" y="3658512"/>
            <a:ext cx="209550" cy="904875"/>
          </a:xfrm>
          <a:custGeom>
            <a:avLst/>
            <a:gdLst>
              <a:gd name="connsiteX0" fmla="*/ 0 w 209550"/>
              <a:gd name="connsiteY0" fmla="*/ 0 h 904875"/>
              <a:gd name="connsiteX1" fmla="*/ 171450 w 209550"/>
              <a:gd name="connsiteY1" fmla="*/ 390525 h 904875"/>
              <a:gd name="connsiteX2" fmla="*/ 209550 w 2095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904875">
                <a:moveTo>
                  <a:pt x="0" y="0"/>
                </a:moveTo>
                <a:cubicBezTo>
                  <a:pt x="68262" y="119856"/>
                  <a:pt x="136525" y="239713"/>
                  <a:pt x="171450" y="390525"/>
                </a:cubicBezTo>
                <a:cubicBezTo>
                  <a:pt x="206375" y="541337"/>
                  <a:pt x="207962" y="723106"/>
                  <a:pt x="209550" y="904875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Oval 48"/>
          <p:cNvSpPr>
            <a:spLocks noChangeArrowheads="1"/>
          </p:cNvSpPr>
          <p:nvPr/>
        </p:nvSpPr>
        <p:spPr bwMode="auto">
          <a:xfrm>
            <a:off x="6473290" y="3960624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2" name="Oval 48"/>
          <p:cNvSpPr>
            <a:spLocks noChangeArrowheads="1"/>
          </p:cNvSpPr>
          <p:nvPr/>
        </p:nvSpPr>
        <p:spPr bwMode="auto">
          <a:xfrm>
            <a:off x="7044794" y="3960624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3" name="Oval 48"/>
          <p:cNvSpPr>
            <a:spLocks noChangeArrowheads="1"/>
          </p:cNvSpPr>
          <p:nvPr/>
        </p:nvSpPr>
        <p:spPr bwMode="auto">
          <a:xfrm>
            <a:off x="6759043" y="4586242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6759043" y="5213318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</a:p>
        </p:txBody>
      </p:sp>
      <p:cxnSp>
        <p:nvCxnSpPr>
          <p:cNvPr id="145" name="直接箭头连接符 144"/>
          <p:cNvCxnSpPr>
            <a:stCxn id="142" idx="4"/>
            <a:endCxn id="143" idx="0"/>
          </p:cNvCxnSpPr>
          <p:nvPr/>
        </p:nvCxnSpPr>
        <p:spPr bwMode="auto">
          <a:xfrm rot="5400000">
            <a:off x="6913110" y="4292558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46" name="直接箭头连接符 145"/>
          <p:cNvCxnSpPr>
            <a:stCxn id="141" idx="4"/>
            <a:endCxn id="143" idx="0"/>
          </p:cNvCxnSpPr>
          <p:nvPr/>
        </p:nvCxnSpPr>
        <p:spPr bwMode="auto">
          <a:xfrm rot="16200000" flipH="1">
            <a:off x="6627357" y="4292556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47" name="直接箭头连接符 146"/>
          <p:cNvCxnSpPr>
            <a:stCxn id="143" idx="4"/>
            <a:endCxn id="144" idx="0"/>
          </p:cNvCxnSpPr>
          <p:nvPr/>
        </p:nvCxnSpPr>
        <p:spPr bwMode="auto">
          <a:xfrm rot="5400000">
            <a:off x="6769505" y="5061780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48" name="Oval 48"/>
          <p:cNvSpPr>
            <a:spLocks noChangeArrowheads="1"/>
          </p:cNvSpPr>
          <p:nvPr/>
        </p:nvSpPr>
        <p:spPr bwMode="auto">
          <a:xfrm>
            <a:off x="6473291" y="3371752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7044795" y="3371752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</a:p>
        </p:txBody>
      </p:sp>
      <p:cxnSp>
        <p:nvCxnSpPr>
          <p:cNvPr id="150" name="直接箭头连接符 149"/>
          <p:cNvCxnSpPr>
            <a:stCxn id="148" idx="4"/>
            <a:endCxn id="141" idx="0"/>
          </p:cNvCxnSpPr>
          <p:nvPr/>
        </p:nvCxnSpPr>
        <p:spPr bwMode="auto">
          <a:xfrm rot="5400000">
            <a:off x="6502855" y="3828188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51" name="直接箭头连接符 150"/>
          <p:cNvCxnSpPr>
            <a:stCxn id="149" idx="4"/>
            <a:endCxn id="142" idx="0"/>
          </p:cNvCxnSpPr>
          <p:nvPr/>
        </p:nvCxnSpPr>
        <p:spPr bwMode="auto">
          <a:xfrm rot="5400000">
            <a:off x="7074359" y="3828188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52" name="Oval 48"/>
          <p:cNvSpPr>
            <a:spLocks noChangeArrowheads="1"/>
          </p:cNvSpPr>
          <p:nvPr/>
        </p:nvSpPr>
        <p:spPr bwMode="auto">
          <a:xfrm>
            <a:off x="7687736" y="3944802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" name="Oval 48"/>
          <p:cNvSpPr>
            <a:spLocks noChangeArrowheads="1"/>
          </p:cNvSpPr>
          <p:nvPr/>
        </p:nvSpPr>
        <p:spPr bwMode="auto">
          <a:xfrm>
            <a:off x="8259240" y="3944802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4" name="Oval 48"/>
          <p:cNvSpPr>
            <a:spLocks noChangeArrowheads="1"/>
          </p:cNvSpPr>
          <p:nvPr/>
        </p:nvSpPr>
        <p:spPr bwMode="auto">
          <a:xfrm>
            <a:off x="7973489" y="4570420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5" name="Oval 48"/>
          <p:cNvSpPr>
            <a:spLocks noChangeArrowheads="1"/>
          </p:cNvSpPr>
          <p:nvPr/>
        </p:nvSpPr>
        <p:spPr bwMode="auto">
          <a:xfrm>
            <a:off x="7973489" y="5197496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56" name="直接箭头连接符 155"/>
          <p:cNvCxnSpPr>
            <a:stCxn id="153" idx="4"/>
            <a:endCxn id="154" idx="0"/>
          </p:cNvCxnSpPr>
          <p:nvPr/>
        </p:nvCxnSpPr>
        <p:spPr bwMode="auto">
          <a:xfrm rot="5400000">
            <a:off x="8127556" y="4276736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57" name="直接箭头连接符 156"/>
          <p:cNvCxnSpPr>
            <a:stCxn id="152" idx="4"/>
            <a:endCxn id="154" idx="0"/>
          </p:cNvCxnSpPr>
          <p:nvPr/>
        </p:nvCxnSpPr>
        <p:spPr bwMode="auto">
          <a:xfrm rot="16200000" flipH="1">
            <a:off x="7841803" y="4276734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58" name="直接箭头连接符 157"/>
          <p:cNvCxnSpPr>
            <a:stCxn id="154" idx="4"/>
            <a:endCxn id="155" idx="0"/>
          </p:cNvCxnSpPr>
          <p:nvPr/>
        </p:nvCxnSpPr>
        <p:spPr bwMode="auto">
          <a:xfrm rot="5400000">
            <a:off x="7983951" y="5045958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59" name="Oval 48"/>
          <p:cNvSpPr>
            <a:spLocks noChangeArrowheads="1"/>
          </p:cNvSpPr>
          <p:nvPr/>
        </p:nvSpPr>
        <p:spPr bwMode="auto">
          <a:xfrm>
            <a:off x="7687737" y="3355930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0" name="Oval 48"/>
          <p:cNvSpPr>
            <a:spLocks noChangeArrowheads="1"/>
          </p:cNvSpPr>
          <p:nvPr/>
        </p:nvSpPr>
        <p:spPr bwMode="auto">
          <a:xfrm>
            <a:off x="8259241" y="335593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 smtClean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61" name="直接箭头连接符 160"/>
          <p:cNvCxnSpPr>
            <a:stCxn id="159" idx="4"/>
            <a:endCxn id="152" idx="0"/>
          </p:cNvCxnSpPr>
          <p:nvPr/>
        </p:nvCxnSpPr>
        <p:spPr bwMode="auto">
          <a:xfrm rot="5400000">
            <a:off x="7717301" y="3812366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62" name="直接箭头连接符 161"/>
          <p:cNvCxnSpPr>
            <a:stCxn id="160" idx="4"/>
            <a:endCxn id="153" idx="0"/>
          </p:cNvCxnSpPr>
          <p:nvPr/>
        </p:nvCxnSpPr>
        <p:spPr bwMode="auto">
          <a:xfrm rot="5400000">
            <a:off x="8288805" y="3812366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63" name="任意多边形 162"/>
          <p:cNvSpPr/>
          <p:nvPr/>
        </p:nvSpPr>
        <p:spPr bwMode="auto">
          <a:xfrm>
            <a:off x="6726871" y="3289724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7295671" y="3286124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7082896" y="4737112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 165"/>
          <p:cNvSpPr/>
          <p:nvPr/>
        </p:nvSpPr>
        <p:spPr bwMode="auto">
          <a:xfrm>
            <a:off x="7078134" y="5365762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 166"/>
          <p:cNvSpPr/>
          <p:nvPr/>
        </p:nvSpPr>
        <p:spPr bwMode="auto">
          <a:xfrm>
            <a:off x="6725709" y="4256099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任意多边形 167"/>
          <p:cNvSpPr/>
          <p:nvPr/>
        </p:nvSpPr>
        <p:spPr bwMode="auto">
          <a:xfrm>
            <a:off x="7273396" y="4241812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任意多边形 168"/>
          <p:cNvSpPr/>
          <p:nvPr/>
        </p:nvSpPr>
        <p:spPr bwMode="auto">
          <a:xfrm>
            <a:off x="6711572" y="3675074"/>
            <a:ext cx="209550" cy="904875"/>
          </a:xfrm>
          <a:custGeom>
            <a:avLst/>
            <a:gdLst>
              <a:gd name="connsiteX0" fmla="*/ 0 w 209550"/>
              <a:gd name="connsiteY0" fmla="*/ 0 h 904875"/>
              <a:gd name="connsiteX1" fmla="*/ 171450 w 209550"/>
              <a:gd name="connsiteY1" fmla="*/ 390525 h 904875"/>
              <a:gd name="connsiteX2" fmla="*/ 209550 w 2095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904875">
                <a:moveTo>
                  <a:pt x="0" y="0"/>
                </a:moveTo>
                <a:cubicBezTo>
                  <a:pt x="68262" y="119856"/>
                  <a:pt x="136525" y="239713"/>
                  <a:pt x="171450" y="390525"/>
                </a:cubicBezTo>
                <a:cubicBezTo>
                  <a:pt x="206375" y="541337"/>
                  <a:pt x="207962" y="723106"/>
                  <a:pt x="209550" y="904875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 169"/>
          <p:cNvSpPr/>
          <p:nvPr/>
        </p:nvSpPr>
        <p:spPr bwMode="auto">
          <a:xfrm>
            <a:off x="7924547" y="3656924"/>
            <a:ext cx="209550" cy="904875"/>
          </a:xfrm>
          <a:custGeom>
            <a:avLst/>
            <a:gdLst>
              <a:gd name="connsiteX0" fmla="*/ 0 w 209550"/>
              <a:gd name="connsiteY0" fmla="*/ 0 h 904875"/>
              <a:gd name="connsiteX1" fmla="*/ 171450 w 209550"/>
              <a:gd name="connsiteY1" fmla="*/ 390525 h 904875"/>
              <a:gd name="connsiteX2" fmla="*/ 209550 w 2095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904875">
                <a:moveTo>
                  <a:pt x="0" y="0"/>
                </a:moveTo>
                <a:cubicBezTo>
                  <a:pt x="68262" y="119856"/>
                  <a:pt x="136525" y="239713"/>
                  <a:pt x="171450" y="390525"/>
                </a:cubicBezTo>
                <a:cubicBezTo>
                  <a:pt x="206375" y="541337"/>
                  <a:pt x="207962" y="723106"/>
                  <a:pt x="209550" y="904875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Line 12"/>
          <p:cNvSpPr>
            <a:spLocks noChangeShapeType="1"/>
          </p:cNvSpPr>
          <p:nvPr/>
        </p:nvSpPr>
        <p:spPr bwMode="auto">
          <a:xfrm>
            <a:off x="3214678" y="4433187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Line 13"/>
          <p:cNvSpPr>
            <a:spLocks noChangeShapeType="1"/>
          </p:cNvSpPr>
          <p:nvPr/>
        </p:nvSpPr>
        <p:spPr bwMode="auto">
          <a:xfrm>
            <a:off x="3214678" y="382699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3214678" y="5038383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Line 15"/>
          <p:cNvSpPr>
            <a:spLocks noChangeShapeType="1"/>
          </p:cNvSpPr>
          <p:nvPr/>
        </p:nvSpPr>
        <p:spPr bwMode="auto">
          <a:xfrm>
            <a:off x="3214678" y="321468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3037199" y="4685510"/>
            <a:ext cx="139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76" name="Line 14"/>
          <p:cNvSpPr>
            <a:spLocks noChangeShapeType="1"/>
          </p:cNvSpPr>
          <p:nvPr/>
        </p:nvSpPr>
        <p:spPr bwMode="auto">
          <a:xfrm>
            <a:off x="3214619" y="564212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3030747" y="5290706"/>
            <a:ext cx="139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8" name="Text Box 40"/>
          <p:cNvSpPr txBox="1">
            <a:spLocks noChangeArrowheads="1"/>
          </p:cNvSpPr>
          <p:nvPr/>
        </p:nvSpPr>
        <p:spPr bwMode="auto">
          <a:xfrm>
            <a:off x="3037199" y="3475119"/>
            <a:ext cx="139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9" name="Text Box 40"/>
          <p:cNvSpPr txBox="1">
            <a:spLocks noChangeArrowheads="1"/>
          </p:cNvSpPr>
          <p:nvPr/>
        </p:nvSpPr>
        <p:spPr bwMode="auto">
          <a:xfrm>
            <a:off x="3038286" y="4080315"/>
            <a:ext cx="139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80" name="Line 12"/>
          <p:cNvSpPr>
            <a:spLocks noChangeShapeType="1"/>
          </p:cNvSpPr>
          <p:nvPr/>
        </p:nvSpPr>
        <p:spPr bwMode="auto">
          <a:xfrm>
            <a:off x="6266842" y="4433187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Line 13"/>
          <p:cNvSpPr>
            <a:spLocks noChangeShapeType="1"/>
          </p:cNvSpPr>
          <p:nvPr/>
        </p:nvSpPr>
        <p:spPr bwMode="auto">
          <a:xfrm>
            <a:off x="6266842" y="382699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Line 14"/>
          <p:cNvSpPr>
            <a:spLocks noChangeShapeType="1"/>
          </p:cNvSpPr>
          <p:nvPr/>
        </p:nvSpPr>
        <p:spPr bwMode="auto">
          <a:xfrm>
            <a:off x="6266842" y="5038383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Line 15"/>
          <p:cNvSpPr>
            <a:spLocks noChangeShapeType="1"/>
          </p:cNvSpPr>
          <p:nvPr/>
        </p:nvSpPr>
        <p:spPr bwMode="auto">
          <a:xfrm>
            <a:off x="6266842" y="321468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Text Box 40"/>
          <p:cNvSpPr txBox="1">
            <a:spLocks noChangeArrowheads="1"/>
          </p:cNvSpPr>
          <p:nvPr/>
        </p:nvSpPr>
        <p:spPr bwMode="auto">
          <a:xfrm>
            <a:off x="6089363" y="4685510"/>
            <a:ext cx="139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85" name="Line 14"/>
          <p:cNvSpPr>
            <a:spLocks noChangeShapeType="1"/>
          </p:cNvSpPr>
          <p:nvPr/>
        </p:nvSpPr>
        <p:spPr bwMode="auto">
          <a:xfrm>
            <a:off x="6266783" y="564212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Text Box 40"/>
          <p:cNvSpPr txBox="1">
            <a:spLocks noChangeArrowheads="1"/>
          </p:cNvSpPr>
          <p:nvPr/>
        </p:nvSpPr>
        <p:spPr bwMode="auto">
          <a:xfrm>
            <a:off x="6082911" y="5290706"/>
            <a:ext cx="139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87" name="Text Box 40"/>
          <p:cNvSpPr txBox="1">
            <a:spLocks noChangeArrowheads="1"/>
          </p:cNvSpPr>
          <p:nvPr/>
        </p:nvSpPr>
        <p:spPr bwMode="auto">
          <a:xfrm>
            <a:off x="6089363" y="3475119"/>
            <a:ext cx="139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88" name="Text Box 40"/>
          <p:cNvSpPr txBox="1">
            <a:spLocks noChangeArrowheads="1"/>
          </p:cNvSpPr>
          <p:nvPr/>
        </p:nvSpPr>
        <p:spPr bwMode="auto">
          <a:xfrm>
            <a:off x="6090450" y="4080315"/>
            <a:ext cx="13940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p:oleObj spid="_x0000_s43010" name="公式" r:id="rId3" imgW="711000" imgH="215640" progId="Equation.3">
              <p:embed/>
            </p:oleObj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p:oleObj spid="_x0000_s43011" name="公式" r:id="rId4" imgW="914400" imgH="228600" progId="Equation.3">
              <p:embed/>
            </p:oleObj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p:oleObj spid="_x0000_s43012" name="公式" r:id="rId5" imgW="558720" imgH="228600" progId="Equation.3">
              <p:embed/>
            </p:oleObj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p:oleObj spid="_x0000_s43013" name="公式" r:id="rId6" imgW="736560" imgH="228600" progId="Equation.3">
              <p:embed/>
            </p:oleObj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p:oleObj spid="_x0000_s43014" name="公式" r:id="rId7" imgW="787320" imgH="228600" progId="Equation.3">
              <p:embed/>
            </p:oleObj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p:oleObj spid="_x0000_s43015" name="公式" r:id="rId8" imgW="825480" imgH="215640" progId="Equation.3">
              <p:embed/>
            </p:oleObj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p:oleObj spid="_x0000_s43016" name="公式" r:id="rId9" imgW="1091880" imgH="228600" progId="Equation.3">
              <p:embed/>
            </p:oleObj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p:oleObj spid="_x0000_s43017" name="公式" r:id="rId10" imgW="622080" imgH="228600" progId="Equation.3">
              <p:embed/>
            </p:oleObj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p:oleObj spid="_x0000_s43018" name="公式" r:id="rId11" imgW="863280" imgH="228600" progId="Equation.3">
              <p:embed/>
            </p:oleObj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p:oleObj spid="_x0000_s43019" name="公式" r:id="rId12" imgW="901440" imgH="228600" progId="Equation.3">
              <p:embed/>
            </p:oleObj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719923"/>
          <a:ext cx="2184400" cy="309563"/>
        </p:xfrm>
        <a:graphic>
          <a:graphicData uri="http://schemas.openxmlformats.org/presentationml/2006/ole">
            <p:oleObj spid="_x0000_s43020" name="Equation" r:id="rId13" imgW="1612800" imgH="228600" progId="">
              <p:embed/>
            </p:oleObj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793642"/>
          <a:ext cx="2143140" cy="278835"/>
        </p:xfrm>
        <a:graphic>
          <a:graphicData uri="http://schemas.openxmlformats.org/presentationml/2006/ole">
            <p:oleObj spid="_x0000_s43021" name="公式" r:id="rId14" imgW="1549080" imgH="215640" progId="Equation.3">
              <p:embed/>
            </p:oleObj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385748" y="3656492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5913680" y="36040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309133" y="36040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6705321" y="36040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126579" y="329930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613180" y="32993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5943473" y="3713150"/>
            <a:ext cx="1890000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2.42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5942675" y="3635405"/>
            <a:ext cx="1980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100811" y="36055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496787" y="36055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6912397" y="329930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405554" y="32993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5820805" y="3299302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正方形/長方形 27"/>
          <p:cNvSpPr/>
          <p:nvPr/>
        </p:nvSpPr>
        <p:spPr bwMode="auto">
          <a:xfrm>
            <a:off x="5943924" y="4066016"/>
            <a:ext cx="1101600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1.42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523406" y="362043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117447" y="362043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6919383" y="362043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308704" y="362043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31" name="正方形/長方形 27"/>
          <p:cNvSpPr/>
          <p:nvPr/>
        </p:nvSpPr>
        <p:spPr bwMode="auto">
          <a:xfrm>
            <a:off x="5943473" y="4420743"/>
            <a:ext cx="1188000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正方形/長方形 27"/>
          <p:cNvSpPr/>
          <p:nvPr/>
        </p:nvSpPr>
        <p:spPr bwMode="auto">
          <a:xfrm>
            <a:off x="5943923" y="4775469"/>
            <a:ext cx="11016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1.42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3" name="Object 7"/>
          <p:cNvGraphicFramePr>
            <a:graphicFrameLocks noChangeAspect="1"/>
          </p:cNvGraphicFramePr>
          <p:nvPr/>
        </p:nvGraphicFramePr>
        <p:xfrm>
          <a:off x="5424720" y="4010524"/>
          <a:ext cx="455612" cy="315913"/>
        </p:xfrm>
        <a:graphic>
          <a:graphicData uri="http://schemas.openxmlformats.org/presentationml/2006/ole">
            <p:oleObj spid="_x0000_s43022" name="公式" r:id="rId15" imgW="279360" imgH="215640" progId="Equation.3">
              <p:embed/>
            </p:oleObj>
          </a:graphicData>
        </a:graphic>
      </p:graphicFrame>
      <p:graphicFrame>
        <p:nvGraphicFramePr>
          <p:cNvPr id="234" name="Object 10"/>
          <p:cNvGraphicFramePr>
            <a:graphicFrameLocks noChangeAspect="1"/>
          </p:cNvGraphicFramePr>
          <p:nvPr/>
        </p:nvGraphicFramePr>
        <p:xfrm>
          <a:off x="5424720" y="3656512"/>
          <a:ext cx="438150" cy="315912"/>
        </p:xfrm>
        <a:graphic>
          <a:graphicData uri="http://schemas.openxmlformats.org/presentationml/2006/ole">
            <p:oleObj spid="_x0000_s43023" name="公式" r:id="rId16" imgW="266400" imgH="215640" progId="Equation.3">
              <p:embed/>
            </p:oleObj>
          </a:graphicData>
        </a:graphic>
      </p:graphicFrame>
      <p:graphicFrame>
        <p:nvGraphicFramePr>
          <p:cNvPr id="235" name="Object 11"/>
          <p:cNvGraphicFramePr>
            <a:graphicFrameLocks noChangeAspect="1"/>
          </p:cNvGraphicFramePr>
          <p:nvPr/>
        </p:nvGraphicFramePr>
        <p:xfrm>
          <a:off x="5424720" y="4358187"/>
          <a:ext cx="439737" cy="334962"/>
        </p:xfrm>
        <a:graphic>
          <a:graphicData uri="http://schemas.openxmlformats.org/presentationml/2006/ole">
            <p:oleObj spid="_x0000_s43024" name="公式" r:id="rId17" imgW="266400" imgH="228600" progId="Equation.3">
              <p:embed/>
            </p:oleObj>
          </a:graphicData>
        </a:graphic>
      </p:graphicFrame>
      <p:graphicFrame>
        <p:nvGraphicFramePr>
          <p:cNvPr id="236" name="Object 12"/>
          <p:cNvGraphicFramePr>
            <a:graphicFrameLocks noChangeAspect="1"/>
          </p:cNvGraphicFramePr>
          <p:nvPr/>
        </p:nvGraphicFramePr>
        <p:xfrm>
          <a:off x="5424720" y="4696324"/>
          <a:ext cx="455612" cy="317500"/>
        </p:xfrm>
        <a:graphic>
          <a:graphicData uri="http://schemas.openxmlformats.org/presentationml/2006/ole">
            <p:oleObj spid="_x0000_s43025" name="公式" r:id="rId18" imgW="279360" imgH="215640" progId="Equation.3">
              <p:embed/>
            </p:oleObj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370678"/>
          <a:ext cx="1308100" cy="309562"/>
        </p:xfrm>
        <a:graphic>
          <a:graphicData uri="http://schemas.openxmlformats.org/presentationml/2006/ole">
            <p:oleObj spid="_x0000_s43026" name="公式" r:id="rId19" imgW="965160" imgH="228600" progId="Equation.3">
              <p:embed/>
            </p:oleObj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418431"/>
          <a:ext cx="2168525" cy="309563"/>
        </p:xfrm>
        <a:graphic>
          <a:graphicData uri="http://schemas.openxmlformats.org/presentationml/2006/ole">
            <p:oleObj spid="_x0000_s43027" name="Equation" r:id="rId20" imgW="1600200" imgH="228600" progId="">
              <p:embed/>
            </p:oleObj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077113"/>
          <a:ext cx="1325563" cy="309563"/>
        </p:xfrm>
        <a:graphic>
          <a:graphicData uri="http://schemas.openxmlformats.org/presentationml/2006/ole">
            <p:oleObj spid="_x0000_s43028" name="公式" r:id="rId21" imgW="977760" imgH="228600" progId="Equation.3">
              <p:embed/>
            </p:oleObj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362736"/>
          <a:ext cx="2547938" cy="288925"/>
        </p:xfrm>
        <a:graphic>
          <a:graphicData uri="http://schemas.openxmlformats.org/presentationml/2006/ole">
            <p:oleObj spid="_x0000_s43029" name="Equation" r:id="rId22" imgW="1879560" imgH="228600" progId="">
              <p:embed/>
            </p:oleObj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719926"/>
          <a:ext cx="2511425" cy="288925"/>
        </p:xfrm>
        <a:graphic>
          <a:graphicData uri="http://schemas.openxmlformats.org/presentationml/2006/ole">
            <p:oleObj spid="_x0000_s43030" name="公式" r:id="rId23" imgW="1854000" imgH="228600" progId="Equation.3">
              <p:embed/>
            </p:oleObj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081876"/>
          <a:ext cx="2581275" cy="288925"/>
        </p:xfrm>
        <a:graphic>
          <a:graphicData uri="http://schemas.openxmlformats.org/presentationml/2006/ole">
            <p:oleObj spid="_x0000_s43031" name="公式" r:id="rId24" imgW="1904760" imgH="228600" progId="Equation.3">
              <p:embed/>
            </p:oleObj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442242"/>
          <a:ext cx="2511425" cy="288925"/>
        </p:xfrm>
        <a:graphic>
          <a:graphicData uri="http://schemas.openxmlformats.org/presentationml/2006/ole">
            <p:oleObj spid="_x0000_s43032" name="公式" r:id="rId25" imgW="1854000" imgH="228600" progId="Equation.3">
              <p:embed/>
            </p:oleObj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796259"/>
          <a:ext cx="2581275" cy="288925"/>
        </p:xfrm>
        <a:graphic>
          <a:graphicData uri="http://schemas.openxmlformats.org/presentationml/2006/ole">
            <p:oleObj spid="_x0000_s43033" name="公式" r:id="rId26" imgW="1904760" imgH="228600" progId="Equation.3">
              <p:embed/>
            </p:oleObj>
          </a:graphicData>
        </a:graphic>
      </p:graphicFrame>
      <p:cxnSp>
        <p:nvCxnSpPr>
          <p:cNvPr id="247" name="直線コネクタ 6"/>
          <p:cNvCxnSpPr/>
          <p:nvPr/>
        </p:nvCxnSpPr>
        <p:spPr bwMode="auto">
          <a:xfrm rot="5400000" flipH="1" flipV="1">
            <a:off x="7892250" y="3608834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48" name="直線コネクタ 4"/>
          <p:cNvCxnSpPr/>
          <p:nvPr/>
        </p:nvCxnSpPr>
        <p:spPr bwMode="auto">
          <a:xfrm rot="5400000" flipH="1" flipV="1">
            <a:off x="7708650" y="362683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49" name="テキスト ボックス 15"/>
          <p:cNvSpPr txBox="1"/>
          <p:nvPr/>
        </p:nvSpPr>
        <p:spPr>
          <a:xfrm>
            <a:off x="7691306" y="329923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462000" y="315096"/>
            <a:ext cx="2324842" cy="2305075"/>
            <a:chOff x="6462000" y="315096"/>
            <a:chExt cx="2324842" cy="2305076"/>
          </a:xfrm>
        </p:grpSpPr>
        <p:sp>
          <p:nvSpPr>
            <p:cNvPr id="73" name="TextBox 72"/>
            <p:cNvSpPr txBox="1"/>
            <p:nvPr/>
          </p:nvSpPr>
          <p:spPr>
            <a:xfrm>
              <a:off x="7286644" y="2285993"/>
              <a:ext cx="923651" cy="334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>
                  <a:latin typeface="Times New Roman" pitchFamily="18" charset="0"/>
                  <a:cs typeface="Times New Roman" pitchFamily="18" charset="0"/>
                </a:rPr>
                <a:t>Mobilities</a:t>
              </a: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624000" y="1097886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624000" y="706004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6624000" y="1488768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624000" y="315096"/>
              <a:ext cx="2160000" cy="14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6623941" y="1879649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6623941" y="2270531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" name="组合 132"/>
            <p:cNvGrpSpPr/>
            <p:nvPr/>
          </p:nvGrpSpPr>
          <p:grpSpPr>
            <a:xfrm>
              <a:off x="6462000" y="425570"/>
              <a:ext cx="146946" cy="1732621"/>
              <a:chOff x="6440069" y="425570"/>
              <a:chExt cx="146946" cy="1732621"/>
            </a:xfrm>
          </p:grpSpPr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207333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598216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4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989097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5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1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81645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2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3" name="组合 196"/>
            <p:cNvGrpSpPr/>
            <p:nvPr/>
          </p:nvGrpSpPr>
          <p:grpSpPr>
            <a:xfrm>
              <a:off x="6678000" y="360000"/>
              <a:ext cx="1000132" cy="1850824"/>
              <a:chOff x="4824000" y="465680"/>
              <a:chExt cx="1000132" cy="1850824"/>
            </a:xfrm>
          </p:grpSpPr>
          <p:sp>
            <p:nvSpPr>
              <p:cNvPr id="85" name="正方形/長方形 36"/>
              <p:cNvSpPr/>
              <p:nvPr/>
            </p:nvSpPr>
            <p:spPr bwMode="auto">
              <a:xfrm>
                <a:off x="5213045" y="466501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正方形/長方形 36"/>
              <p:cNvSpPr/>
              <p:nvPr/>
            </p:nvSpPr>
            <p:spPr bwMode="auto">
              <a:xfrm>
                <a:off x="5572132" y="466501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正方形/長方形 36"/>
              <p:cNvSpPr/>
              <p:nvPr/>
            </p:nvSpPr>
            <p:spPr bwMode="auto">
              <a:xfrm>
                <a:off x="4851554" y="465680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正方形/長方形 36"/>
              <p:cNvSpPr/>
              <p:nvPr/>
            </p:nvSpPr>
            <p:spPr bwMode="auto">
              <a:xfrm>
                <a:off x="5181190" y="870242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正方形/長方形 36"/>
              <p:cNvSpPr/>
              <p:nvPr/>
            </p:nvSpPr>
            <p:spPr bwMode="auto">
              <a:xfrm>
                <a:off x="5540277" y="870242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正方形/長方形 36"/>
              <p:cNvSpPr/>
              <p:nvPr/>
            </p:nvSpPr>
            <p:spPr bwMode="auto">
              <a:xfrm>
                <a:off x="5572132" y="1261124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正方形/長方形 36"/>
              <p:cNvSpPr/>
              <p:nvPr/>
            </p:nvSpPr>
            <p:spPr bwMode="auto">
              <a:xfrm>
                <a:off x="4824000" y="1261124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正方形/長方形 36"/>
              <p:cNvSpPr/>
              <p:nvPr/>
            </p:nvSpPr>
            <p:spPr bwMode="auto">
              <a:xfrm>
                <a:off x="5183087" y="1652005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正方形/長方形 36"/>
              <p:cNvSpPr/>
              <p:nvPr/>
            </p:nvSpPr>
            <p:spPr bwMode="auto">
              <a:xfrm>
                <a:off x="5500694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正方形/長方形 36"/>
              <p:cNvSpPr/>
              <p:nvPr/>
            </p:nvSpPr>
            <p:spPr bwMode="auto">
              <a:xfrm>
                <a:off x="5000628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6" name="正方形/長方形 36"/>
            <p:cNvSpPr/>
            <p:nvPr/>
          </p:nvSpPr>
          <p:spPr bwMode="auto">
            <a:xfrm>
              <a:off x="8145909" y="37162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8504996" y="37162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7786438" y="37080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正方形/長方形 36"/>
            <p:cNvSpPr/>
            <p:nvPr/>
          </p:nvSpPr>
          <p:spPr bwMode="auto">
            <a:xfrm>
              <a:off x="8106854" y="77536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正方形/長方形 36"/>
            <p:cNvSpPr/>
            <p:nvPr/>
          </p:nvSpPr>
          <p:spPr bwMode="auto">
            <a:xfrm>
              <a:off x="8465941" y="77536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正方形/長方形 36"/>
            <p:cNvSpPr/>
            <p:nvPr/>
          </p:nvSpPr>
          <p:spPr bwMode="auto">
            <a:xfrm>
              <a:off x="8497796" y="116624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正方形/長方形 36"/>
            <p:cNvSpPr/>
            <p:nvPr/>
          </p:nvSpPr>
          <p:spPr bwMode="auto">
            <a:xfrm>
              <a:off x="7783388" y="115560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正方形/長方形 36"/>
            <p:cNvSpPr/>
            <p:nvPr/>
          </p:nvSpPr>
          <p:spPr bwMode="auto">
            <a:xfrm>
              <a:off x="8108751" y="155712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正方形/長方形 36"/>
            <p:cNvSpPr/>
            <p:nvPr/>
          </p:nvSpPr>
          <p:spPr bwMode="auto">
            <a:xfrm>
              <a:off x="8426358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正方形/長方形 36"/>
            <p:cNvSpPr/>
            <p:nvPr/>
          </p:nvSpPr>
          <p:spPr bwMode="auto">
            <a:xfrm>
              <a:off x="7926292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4932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20730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563704" y="360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170258" y="7723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526658" y="7651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49324" y="1152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63704" y="1159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9130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6404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66002" y="1552114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71406" y="3651346"/>
          <a:ext cx="2071702" cy="293592"/>
        </p:xfrm>
        <a:graphic>
          <a:graphicData uri="http://schemas.openxmlformats.org/presentationml/2006/ole">
            <p:oleObj spid="_x0000_s44034" name="Equation" r:id="rId3" imgW="1612800" imgH="228600" progId="">
              <p:embed/>
            </p:oleObj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71407" y="4731004"/>
          <a:ext cx="1214446" cy="256931"/>
        </p:xfrm>
        <a:graphic>
          <a:graphicData uri="http://schemas.openxmlformats.org/presentationml/2006/ole">
            <p:oleObj spid="_x0000_s44035" name="公式" r:id="rId4" imgW="952200" imgH="215640" progId="Equation.3">
              <p:embed/>
            </p:oleObj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71406" y="3286124"/>
          <a:ext cx="1308120" cy="309567"/>
        </p:xfrm>
        <a:graphic>
          <a:graphicData uri="http://schemas.openxmlformats.org/presentationml/2006/ole">
            <p:oleObj spid="_x0000_s44040" name="公式" r:id="rId5" imgW="965160" imgH="228600" progId="Equation.3">
              <p:embed/>
            </p:oleObj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71407" y="4363572"/>
          <a:ext cx="2071702" cy="295741"/>
        </p:xfrm>
        <a:graphic>
          <a:graphicData uri="http://schemas.openxmlformats.org/presentationml/2006/ole">
            <p:oleObj spid="_x0000_s44041" name="Equation" r:id="rId6" imgW="1600200" imgH="228600" progId="">
              <p:embed/>
            </p:oleObj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71407" y="4000504"/>
          <a:ext cx="1291600" cy="301631"/>
        </p:xfrm>
        <a:graphic>
          <a:graphicData uri="http://schemas.openxmlformats.org/presentationml/2006/ole">
            <p:oleObj spid="_x0000_s44042" name="公式" r:id="rId7" imgW="977760" imgH="228600" progId="Equation.3">
              <p:embed/>
            </p:oleObj>
          </a:graphicData>
        </a:graphic>
      </p:graphicFrame>
      <p:grpSp>
        <p:nvGrpSpPr>
          <p:cNvPr id="4" name="组合 287"/>
          <p:cNvGrpSpPr/>
          <p:nvPr/>
        </p:nvGrpSpPr>
        <p:grpSpPr>
          <a:xfrm>
            <a:off x="2368473" y="3278188"/>
            <a:ext cx="2588189" cy="1722437"/>
            <a:chOff x="2294208" y="3278188"/>
            <a:chExt cx="2588189" cy="1722437"/>
          </a:xfrm>
        </p:grpSpPr>
        <p:graphicFrame>
          <p:nvGraphicFramePr>
            <p:cNvPr id="248" name="Object 43"/>
            <p:cNvGraphicFramePr>
              <a:graphicFrameLocks noChangeAspect="1"/>
            </p:cNvGraphicFramePr>
            <p:nvPr/>
          </p:nvGraphicFramePr>
          <p:xfrm>
            <a:off x="2320172" y="3278188"/>
            <a:ext cx="2170113" cy="288925"/>
          </p:xfrm>
          <a:graphic>
            <a:graphicData uri="http://schemas.openxmlformats.org/presentationml/2006/ole">
              <p:oleObj spid="_x0000_s44043" name="Equation" r:id="rId8" imgW="1600200" imgH="228600" progId="">
                <p:embed/>
              </p:oleObj>
            </a:graphicData>
          </a:graphic>
        </p:graphicFrame>
        <p:graphicFrame>
          <p:nvGraphicFramePr>
            <p:cNvPr id="249" name="Object 44"/>
            <p:cNvGraphicFramePr>
              <a:graphicFrameLocks noChangeAspect="1"/>
            </p:cNvGraphicFramePr>
            <p:nvPr/>
          </p:nvGraphicFramePr>
          <p:xfrm>
            <a:off x="2302162" y="3635385"/>
            <a:ext cx="2511425" cy="288925"/>
          </p:xfrm>
          <a:graphic>
            <a:graphicData uri="http://schemas.openxmlformats.org/presentationml/2006/ole">
              <p:oleObj spid="_x0000_s44044" name="公式" r:id="rId9" imgW="1854000" imgH="228600" progId="Equation.3">
                <p:embed/>
              </p:oleObj>
            </a:graphicData>
          </a:graphic>
        </p:graphicFrame>
        <p:graphicFrame>
          <p:nvGraphicFramePr>
            <p:cNvPr id="250" name="Object 46"/>
            <p:cNvGraphicFramePr>
              <a:graphicFrameLocks noChangeAspect="1"/>
            </p:cNvGraphicFramePr>
            <p:nvPr/>
          </p:nvGraphicFramePr>
          <p:xfrm>
            <a:off x="2294208" y="3997335"/>
            <a:ext cx="2581275" cy="288925"/>
          </p:xfrm>
          <a:graphic>
            <a:graphicData uri="http://schemas.openxmlformats.org/presentationml/2006/ole">
              <p:oleObj spid="_x0000_s44045" name="公式" r:id="rId10" imgW="1904760" imgH="228600" progId="Equation.3">
                <p:embed/>
              </p:oleObj>
            </a:graphicData>
          </a:graphic>
        </p:graphicFrame>
        <p:graphicFrame>
          <p:nvGraphicFramePr>
            <p:cNvPr id="251" name="Object 47"/>
            <p:cNvGraphicFramePr>
              <a:graphicFrameLocks noChangeAspect="1"/>
            </p:cNvGraphicFramePr>
            <p:nvPr/>
          </p:nvGraphicFramePr>
          <p:xfrm>
            <a:off x="2324952" y="4349750"/>
            <a:ext cx="2495550" cy="288925"/>
          </p:xfrm>
          <a:graphic>
            <a:graphicData uri="http://schemas.openxmlformats.org/presentationml/2006/ole">
              <p:oleObj spid="_x0000_s44046" name="Equation" r:id="rId11" imgW="1841400" imgH="228600" progId="">
                <p:embed/>
              </p:oleObj>
            </a:graphicData>
          </a:graphic>
        </p:graphicFrame>
        <p:graphicFrame>
          <p:nvGraphicFramePr>
            <p:cNvPr id="252" name="Object 48"/>
            <p:cNvGraphicFramePr>
              <a:graphicFrameLocks noChangeAspect="1"/>
            </p:cNvGraphicFramePr>
            <p:nvPr/>
          </p:nvGraphicFramePr>
          <p:xfrm>
            <a:off x="2320172" y="4711700"/>
            <a:ext cx="2562225" cy="288925"/>
          </p:xfrm>
          <a:graphic>
            <a:graphicData uri="http://schemas.openxmlformats.org/presentationml/2006/ole">
              <p:oleObj spid="_x0000_s44047" name="Equation" r:id="rId12" imgW="1892160" imgH="228600" progId="">
                <p:embed/>
              </p:oleObj>
            </a:graphicData>
          </a:graphic>
        </p:graphicFrame>
      </p:grpSp>
      <p:grpSp>
        <p:nvGrpSpPr>
          <p:cNvPr id="5" name="组合 288"/>
          <p:cNvGrpSpPr/>
          <p:nvPr/>
        </p:nvGrpSpPr>
        <p:grpSpPr>
          <a:xfrm>
            <a:off x="5177948" y="3214800"/>
            <a:ext cx="2706420" cy="1729360"/>
            <a:chOff x="5080290" y="3271276"/>
            <a:chExt cx="2706420" cy="1729360"/>
          </a:xfrm>
        </p:grpSpPr>
        <p:sp>
          <p:nvSpPr>
            <p:cNvPr id="221" name="矩形 220"/>
            <p:cNvSpPr/>
            <p:nvPr/>
          </p:nvSpPr>
          <p:spPr bwMode="auto">
            <a:xfrm>
              <a:off x="5080290" y="3628534"/>
              <a:ext cx="486657" cy="137210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dirty="0" smtClean="0"/>
            </a:p>
          </p:txBody>
        </p:sp>
        <p:cxnSp>
          <p:nvCxnSpPr>
            <p:cNvPr id="222" name="直線コネクタ 4"/>
            <p:cNvCxnSpPr/>
            <p:nvPr/>
          </p:nvCxnSpPr>
          <p:spPr bwMode="auto">
            <a:xfrm rot="5400000" flipH="1" flipV="1">
              <a:off x="5599998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3" name="直線コネクタ 5"/>
            <p:cNvCxnSpPr/>
            <p:nvPr/>
          </p:nvCxnSpPr>
          <p:spPr bwMode="auto">
            <a:xfrm rot="5400000" flipH="1" flipV="1">
              <a:off x="5995451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4" name="直線コネクタ 6"/>
            <p:cNvCxnSpPr/>
            <p:nvPr/>
          </p:nvCxnSpPr>
          <p:spPr bwMode="auto">
            <a:xfrm rot="5400000" flipH="1" flipV="1">
              <a:off x="6391639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25" name="テキスト ボックス 14"/>
            <p:cNvSpPr txBox="1"/>
            <p:nvPr/>
          </p:nvSpPr>
          <p:spPr>
            <a:xfrm>
              <a:off x="5812897" y="327134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0.5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テキスト ボックス 15"/>
            <p:cNvSpPr txBox="1"/>
            <p:nvPr/>
          </p:nvSpPr>
          <p:spPr>
            <a:xfrm>
              <a:off x="6299498" y="32713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正方形/長方形 27"/>
            <p:cNvSpPr/>
            <p:nvPr/>
          </p:nvSpPr>
          <p:spPr bwMode="auto">
            <a:xfrm>
              <a:off x="5629791" y="3685192"/>
              <a:ext cx="1980000" cy="23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2.5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Line 14"/>
            <p:cNvSpPr>
              <a:spLocks noChangeShapeType="1"/>
            </p:cNvSpPr>
            <p:nvPr/>
          </p:nvSpPr>
          <p:spPr bwMode="auto">
            <a:xfrm>
              <a:off x="5628993" y="3607447"/>
              <a:ext cx="1980000" cy="12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cxnSp>
          <p:nvCxnSpPr>
            <p:cNvPr id="229" name="直線コネクタ 6"/>
            <p:cNvCxnSpPr/>
            <p:nvPr/>
          </p:nvCxnSpPr>
          <p:spPr bwMode="auto">
            <a:xfrm rot="5400000" flipH="1" flipV="1">
              <a:off x="6787129" y="35775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0" name="直線コネクタ 6"/>
            <p:cNvCxnSpPr/>
            <p:nvPr/>
          </p:nvCxnSpPr>
          <p:spPr bwMode="auto">
            <a:xfrm rot="5400000" flipH="1" flipV="1">
              <a:off x="7183105" y="35775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31" name="テキスト ボックス 15"/>
            <p:cNvSpPr txBox="1"/>
            <p:nvPr/>
          </p:nvSpPr>
          <p:spPr>
            <a:xfrm>
              <a:off x="6598715" y="327134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1.5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テキスト ボックス 15"/>
            <p:cNvSpPr txBox="1"/>
            <p:nvPr/>
          </p:nvSpPr>
          <p:spPr>
            <a:xfrm>
              <a:off x="7091872" y="32713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テキスト ボックス 14"/>
            <p:cNvSpPr txBox="1"/>
            <p:nvPr/>
          </p:nvSpPr>
          <p:spPr>
            <a:xfrm>
              <a:off x="5507123" y="3271344"/>
              <a:ext cx="253663" cy="25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正方形/長方形 27"/>
            <p:cNvSpPr/>
            <p:nvPr/>
          </p:nvSpPr>
          <p:spPr bwMode="auto">
            <a:xfrm>
              <a:off x="5630242" y="4038058"/>
              <a:ext cx="882000" cy="2383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 smtClean="0">
                  <a:latin typeface="Times New Roman" pitchFamily="18" charset="0"/>
                  <a:cs typeface="Times New Roman" pitchFamily="18" charset="0"/>
                </a:rPr>
                <a:t>1.17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" name="直線コネクタ 4"/>
            <p:cNvCxnSpPr/>
            <p:nvPr/>
          </p:nvCxnSpPr>
          <p:spPr bwMode="auto">
            <a:xfrm rot="5400000" flipH="1" flipV="1">
              <a:off x="6209724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6" name="直線コネクタ 4"/>
            <p:cNvCxnSpPr/>
            <p:nvPr/>
          </p:nvCxnSpPr>
          <p:spPr bwMode="auto">
            <a:xfrm rot="5400000" flipH="1" flipV="1">
              <a:off x="5803765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7" name="直線コネクタ 4"/>
            <p:cNvCxnSpPr/>
            <p:nvPr/>
          </p:nvCxnSpPr>
          <p:spPr bwMode="auto">
            <a:xfrm rot="5400000" flipH="1" flipV="1">
              <a:off x="6605701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8" name="直線コネクタ 4"/>
            <p:cNvCxnSpPr/>
            <p:nvPr/>
          </p:nvCxnSpPr>
          <p:spPr bwMode="auto">
            <a:xfrm rot="5400000" flipH="1" flipV="1">
              <a:off x="6995022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39" name="正方形/長方形 27"/>
            <p:cNvSpPr/>
            <p:nvPr/>
          </p:nvSpPr>
          <p:spPr bwMode="auto">
            <a:xfrm>
              <a:off x="5629791" y="4392785"/>
              <a:ext cx="1188000" cy="238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1.5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正方形/長方形 27"/>
            <p:cNvSpPr/>
            <p:nvPr/>
          </p:nvSpPr>
          <p:spPr bwMode="auto">
            <a:xfrm>
              <a:off x="5630241" y="4747511"/>
              <a:ext cx="882000" cy="2383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1.17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1" name="Object 7"/>
            <p:cNvGraphicFramePr>
              <a:graphicFrameLocks noChangeAspect="1"/>
            </p:cNvGraphicFramePr>
            <p:nvPr/>
          </p:nvGraphicFramePr>
          <p:xfrm>
            <a:off x="5119262" y="3982566"/>
            <a:ext cx="455612" cy="315913"/>
          </p:xfrm>
          <a:graphic>
            <a:graphicData uri="http://schemas.openxmlformats.org/presentationml/2006/ole">
              <p:oleObj spid="_x0000_s44036" name="公式" r:id="rId13" imgW="279360" imgH="215640" progId="Equation.3">
                <p:embed/>
              </p:oleObj>
            </a:graphicData>
          </a:graphic>
        </p:graphicFrame>
        <p:graphicFrame>
          <p:nvGraphicFramePr>
            <p:cNvPr id="242" name="Object 10"/>
            <p:cNvGraphicFramePr>
              <a:graphicFrameLocks noChangeAspect="1"/>
            </p:cNvGraphicFramePr>
            <p:nvPr/>
          </p:nvGraphicFramePr>
          <p:xfrm>
            <a:off x="5119262" y="3628554"/>
            <a:ext cx="438150" cy="315912"/>
          </p:xfrm>
          <a:graphic>
            <a:graphicData uri="http://schemas.openxmlformats.org/presentationml/2006/ole">
              <p:oleObj spid="_x0000_s44037" name="公式" r:id="rId14" imgW="266400" imgH="215640" progId="Equation.3">
                <p:embed/>
              </p:oleObj>
            </a:graphicData>
          </a:graphic>
        </p:graphicFrame>
        <p:graphicFrame>
          <p:nvGraphicFramePr>
            <p:cNvPr id="243" name="Object 11"/>
            <p:cNvGraphicFramePr>
              <a:graphicFrameLocks noChangeAspect="1"/>
            </p:cNvGraphicFramePr>
            <p:nvPr/>
          </p:nvGraphicFramePr>
          <p:xfrm>
            <a:off x="5119262" y="4330229"/>
            <a:ext cx="439737" cy="334962"/>
          </p:xfrm>
          <a:graphic>
            <a:graphicData uri="http://schemas.openxmlformats.org/presentationml/2006/ole">
              <p:oleObj spid="_x0000_s44038" name="公式" r:id="rId15" imgW="266400" imgH="228600" progId="Equation.3">
                <p:embed/>
              </p:oleObj>
            </a:graphicData>
          </a:graphic>
        </p:graphicFrame>
        <p:graphicFrame>
          <p:nvGraphicFramePr>
            <p:cNvPr id="244" name="Object 12"/>
            <p:cNvGraphicFramePr>
              <a:graphicFrameLocks noChangeAspect="1"/>
            </p:cNvGraphicFramePr>
            <p:nvPr/>
          </p:nvGraphicFramePr>
          <p:xfrm>
            <a:off x="5119262" y="4668366"/>
            <a:ext cx="455612" cy="317500"/>
          </p:xfrm>
          <a:graphic>
            <a:graphicData uri="http://schemas.openxmlformats.org/presentationml/2006/ole">
              <p:oleObj spid="_x0000_s44039" name="公式" r:id="rId16" imgW="279360" imgH="215640" progId="Equation.3">
                <p:embed/>
              </p:oleObj>
            </a:graphicData>
          </a:graphic>
        </p:graphicFrame>
        <p:cxnSp>
          <p:nvCxnSpPr>
            <p:cNvPr id="253" name="直線コネクタ 6"/>
            <p:cNvCxnSpPr/>
            <p:nvPr/>
          </p:nvCxnSpPr>
          <p:spPr bwMode="auto">
            <a:xfrm rot="5400000" flipH="1" flipV="1">
              <a:off x="7578568" y="3580876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54" name="直線コネクタ 4"/>
            <p:cNvCxnSpPr/>
            <p:nvPr/>
          </p:nvCxnSpPr>
          <p:spPr bwMode="auto">
            <a:xfrm rot="5400000" flipH="1" flipV="1">
              <a:off x="7394968" y="3598876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55" name="テキスト ボックス 15"/>
            <p:cNvSpPr txBox="1"/>
            <p:nvPr/>
          </p:nvSpPr>
          <p:spPr>
            <a:xfrm>
              <a:off x="7377624" y="327127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2.5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059439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27736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297569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2857034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118972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164210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79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01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458129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378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3672587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77358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451925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557173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直接连接符 150"/>
          <p:cNvCxnSpPr>
            <a:stCxn id="146" idx="0"/>
            <a:endCxn id="150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2" name="直接连接符 151"/>
          <p:cNvCxnSpPr>
            <a:stCxn id="145" idx="0"/>
            <a:endCxn id="149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3" name="任意多边形 152"/>
          <p:cNvSpPr/>
          <p:nvPr/>
        </p:nvSpPr>
        <p:spPr bwMode="auto">
          <a:xfrm>
            <a:off x="1910431" y="468000"/>
            <a:ext cx="18072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1215106" y="450000"/>
            <a:ext cx="1908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615031" y="471600"/>
            <a:ext cx="18900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453231" y="1562082"/>
            <a:ext cx="18900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889668" y="1590658"/>
            <a:ext cx="1944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Object 22"/>
          <p:cNvGraphicFramePr>
            <a:graphicFrameLocks noChangeAspect="1"/>
          </p:cNvGraphicFramePr>
          <p:nvPr/>
        </p:nvGraphicFramePr>
        <p:xfrm>
          <a:off x="292049" y="1793843"/>
          <a:ext cx="962025" cy="273050"/>
        </p:xfrm>
        <a:graphic>
          <a:graphicData uri="http://schemas.openxmlformats.org/presentationml/2006/ole">
            <p:oleObj spid="_x0000_s44048" name="公式" r:id="rId17" imgW="711000" imgH="215640" progId="Equation.3">
              <p:embed/>
            </p:oleObj>
          </a:graphicData>
        </a:graphic>
      </p:graphicFrame>
      <p:graphicFrame>
        <p:nvGraphicFramePr>
          <p:cNvPr id="159" name="Object 23"/>
          <p:cNvGraphicFramePr>
            <a:graphicFrameLocks noChangeAspect="1"/>
          </p:cNvGraphicFramePr>
          <p:nvPr/>
        </p:nvGraphicFramePr>
        <p:xfrm>
          <a:off x="1385887" y="1785926"/>
          <a:ext cx="1236662" cy="288925"/>
        </p:xfrm>
        <a:graphic>
          <a:graphicData uri="http://schemas.openxmlformats.org/presentationml/2006/ole">
            <p:oleObj spid="_x0000_s44049" name="公式" r:id="rId18" imgW="914400" imgH="228600" progId="Equation.3">
              <p:embed/>
            </p:oleObj>
          </a:graphicData>
        </a:graphic>
      </p:graphicFrame>
      <p:graphicFrame>
        <p:nvGraphicFramePr>
          <p:cNvPr id="160" name="Object 24"/>
          <p:cNvGraphicFramePr>
            <a:graphicFrameLocks noChangeAspect="1"/>
          </p:cNvGraphicFramePr>
          <p:nvPr/>
        </p:nvGraphicFramePr>
        <p:xfrm>
          <a:off x="285720" y="2071665"/>
          <a:ext cx="755650" cy="288925"/>
        </p:xfrm>
        <a:graphic>
          <a:graphicData uri="http://schemas.openxmlformats.org/presentationml/2006/ole">
            <p:oleObj spid="_x0000_s44050" name="公式" r:id="rId19" imgW="558720" imgH="228600" progId="Equation.3">
              <p:embed/>
            </p:oleObj>
          </a:graphicData>
        </a:graphic>
      </p:graphicFrame>
      <p:graphicFrame>
        <p:nvGraphicFramePr>
          <p:cNvPr id="161" name="Object 25"/>
          <p:cNvGraphicFramePr>
            <a:graphicFrameLocks noChangeAspect="1"/>
          </p:cNvGraphicFramePr>
          <p:nvPr/>
        </p:nvGraphicFramePr>
        <p:xfrm>
          <a:off x="1379508" y="2071665"/>
          <a:ext cx="996950" cy="288925"/>
        </p:xfrm>
        <a:graphic>
          <a:graphicData uri="http://schemas.openxmlformats.org/presentationml/2006/ole">
            <p:oleObj spid="_x0000_s44051" name="公式" r:id="rId20" imgW="736560" imgH="228600" progId="Equation.3">
              <p:embed/>
            </p:oleObj>
          </a:graphicData>
        </a:graphic>
      </p:graphicFrame>
      <p:graphicFrame>
        <p:nvGraphicFramePr>
          <p:cNvPr id="162" name="Object 26"/>
          <p:cNvGraphicFramePr>
            <a:graphicFrameLocks noChangeAspect="1"/>
          </p:cNvGraphicFramePr>
          <p:nvPr/>
        </p:nvGraphicFramePr>
        <p:xfrm>
          <a:off x="2649532" y="2079603"/>
          <a:ext cx="1065212" cy="288925"/>
        </p:xfrm>
        <a:graphic>
          <a:graphicData uri="http://schemas.openxmlformats.org/presentationml/2006/ole">
            <p:oleObj spid="_x0000_s44052" name="公式" r:id="rId21" imgW="787320" imgH="228600" progId="Equation.3">
              <p:embed/>
            </p:oleObj>
          </a:graphicData>
        </a:graphic>
      </p:graphicFrame>
      <p:graphicFrame>
        <p:nvGraphicFramePr>
          <p:cNvPr id="163" name="Object 27"/>
          <p:cNvGraphicFramePr>
            <a:graphicFrameLocks noChangeAspect="1"/>
          </p:cNvGraphicFramePr>
          <p:nvPr/>
        </p:nvGraphicFramePr>
        <p:xfrm>
          <a:off x="285720" y="2365357"/>
          <a:ext cx="1116013" cy="273050"/>
        </p:xfrm>
        <a:graphic>
          <a:graphicData uri="http://schemas.openxmlformats.org/presentationml/2006/ole">
            <p:oleObj spid="_x0000_s44053" name="公式" r:id="rId22" imgW="825480" imgH="215640" progId="Equation.3">
              <p:embed/>
            </p:oleObj>
          </a:graphicData>
        </a:graphic>
      </p:graphicFrame>
      <p:graphicFrame>
        <p:nvGraphicFramePr>
          <p:cNvPr id="164" name="Object 28"/>
          <p:cNvGraphicFramePr>
            <a:graphicFrameLocks noChangeAspect="1"/>
          </p:cNvGraphicFramePr>
          <p:nvPr/>
        </p:nvGraphicFramePr>
        <p:xfrm>
          <a:off x="1522402" y="2357419"/>
          <a:ext cx="1477962" cy="288925"/>
        </p:xfrm>
        <a:graphic>
          <a:graphicData uri="http://schemas.openxmlformats.org/presentationml/2006/ole">
            <p:oleObj spid="_x0000_s44054" name="公式" r:id="rId23" imgW="1091880" imgH="228600" progId="Equation.3">
              <p:embed/>
            </p:oleObj>
          </a:graphicData>
        </a:graphic>
      </p:graphicFrame>
      <p:graphicFrame>
        <p:nvGraphicFramePr>
          <p:cNvPr id="165" name="Object 29"/>
          <p:cNvGraphicFramePr>
            <a:graphicFrameLocks noChangeAspect="1"/>
          </p:cNvGraphicFramePr>
          <p:nvPr/>
        </p:nvGraphicFramePr>
        <p:xfrm>
          <a:off x="285720" y="2643169"/>
          <a:ext cx="841375" cy="288925"/>
        </p:xfrm>
        <a:graphic>
          <a:graphicData uri="http://schemas.openxmlformats.org/presentationml/2006/ole">
            <p:oleObj spid="_x0000_s44055" name="公式" r:id="rId24" imgW="622080" imgH="228600" progId="Equation.3">
              <p:embed/>
            </p:oleObj>
          </a:graphicData>
        </a:graphic>
      </p:graphicFrame>
      <p:graphicFrame>
        <p:nvGraphicFramePr>
          <p:cNvPr id="290" name="Object 30"/>
          <p:cNvGraphicFramePr>
            <a:graphicFrameLocks noChangeAspect="1"/>
          </p:cNvGraphicFramePr>
          <p:nvPr/>
        </p:nvGraphicFramePr>
        <p:xfrm>
          <a:off x="1401749" y="2643169"/>
          <a:ext cx="1169987" cy="288925"/>
        </p:xfrm>
        <a:graphic>
          <a:graphicData uri="http://schemas.openxmlformats.org/presentationml/2006/ole">
            <p:oleObj spid="_x0000_s44056" name="公式" r:id="rId25" imgW="863280" imgH="228600" progId="Equation.3">
              <p:embed/>
            </p:oleObj>
          </a:graphicData>
        </a:graphic>
      </p:graphicFrame>
      <p:graphicFrame>
        <p:nvGraphicFramePr>
          <p:cNvPr id="291" name="Object 31"/>
          <p:cNvGraphicFramePr>
            <a:graphicFrameLocks noChangeAspect="1"/>
          </p:cNvGraphicFramePr>
          <p:nvPr/>
        </p:nvGraphicFramePr>
        <p:xfrm>
          <a:off x="2708270" y="2651107"/>
          <a:ext cx="1220788" cy="288925"/>
        </p:xfrm>
        <a:graphic>
          <a:graphicData uri="http://schemas.openxmlformats.org/presentationml/2006/ole">
            <p:oleObj spid="_x0000_s44057" name="公式" r:id="rId26" imgW="9014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-32" y="3635375"/>
          <a:ext cx="2184400" cy="309563"/>
        </p:xfrm>
        <a:graphic>
          <a:graphicData uri="http://schemas.openxmlformats.org/presentationml/2006/ole">
            <p:oleObj spid="_x0000_s45058" name="Equation" r:id="rId3" imgW="1612800" imgH="228600" progId="">
              <p:embed/>
            </p:oleObj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-32" y="4714886"/>
          <a:ext cx="1308100" cy="273050"/>
        </p:xfrm>
        <a:graphic>
          <a:graphicData uri="http://schemas.openxmlformats.org/presentationml/2006/ole">
            <p:oleObj spid="_x0000_s45059" name="公式" r:id="rId4" imgW="965160" imgH="215640" progId="Equation.3">
              <p:embed/>
            </p:oleObj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-32" y="3286130"/>
          <a:ext cx="1308100" cy="309562"/>
        </p:xfrm>
        <a:graphic>
          <a:graphicData uri="http://schemas.openxmlformats.org/presentationml/2006/ole">
            <p:oleObj spid="_x0000_s45064" name="公式" r:id="rId5" imgW="965160" imgH="228600" progId="Equation.3">
              <p:embed/>
            </p:oleObj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-32" y="4349750"/>
          <a:ext cx="2168526" cy="309563"/>
        </p:xfrm>
        <a:graphic>
          <a:graphicData uri="http://schemas.openxmlformats.org/presentationml/2006/ole">
            <p:oleObj spid="_x0000_s45065" name="Equation" r:id="rId6" imgW="1600200" imgH="228600" progId="">
              <p:embed/>
            </p:oleObj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-32" y="3992572"/>
          <a:ext cx="1325563" cy="309563"/>
        </p:xfrm>
        <a:graphic>
          <a:graphicData uri="http://schemas.openxmlformats.org/presentationml/2006/ole">
            <p:oleObj spid="_x0000_s45066" name="公式" r:id="rId7" imgW="977760" imgH="228600" progId="Equation.3">
              <p:embed/>
            </p:oleObj>
          </a:graphicData>
        </a:graphic>
      </p:graphicFrame>
      <p:grpSp>
        <p:nvGrpSpPr>
          <p:cNvPr id="4" name="组合 287"/>
          <p:cNvGrpSpPr/>
          <p:nvPr/>
        </p:nvGrpSpPr>
        <p:grpSpPr>
          <a:xfrm>
            <a:off x="2214546" y="3278188"/>
            <a:ext cx="2581275" cy="1722437"/>
            <a:chOff x="2214546" y="3278188"/>
            <a:chExt cx="2581275" cy="1722437"/>
          </a:xfrm>
        </p:grpSpPr>
        <p:graphicFrame>
          <p:nvGraphicFramePr>
            <p:cNvPr id="248" name="Object 43"/>
            <p:cNvGraphicFramePr>
              <a:graphicFrameLocks noChangeAspect="1"/>
            </p:cNvGraphicFramePr>
            <p:nvPr/>
          </p:nvGraphicFramePr>
          <p:xfrm>
            <a:off x="2214546" y="3278188"/>
            <a:ext cx="2151063" cy="288925"/>
          </p:xfrm>
          <a:graphic>
            <a:graphicData uri="http://schemas.openxmlformats.org/presentationml/2006/ole">
              <p:oleObj spid="_x0000_s45067" name="Equation" r:id="rId8" imgW="1587240" imgH="228600" progId="">
                <p:embed/>
              </p:oleObj>
            </a:graphicData>
          </a:graphic>
        </p:graphicFrame>
        <p:graphicFrame>
          <p:nvGraphicFramePr>
            <p:cNvPr id="249" name="Object 44"/>
            <p:cNvGraphicFramePr>
              <a:graphicFrameLocks noChangeAspect="1"/>
            </p:cNvGraphicFramePr>
            <p:nvPr/>
          </p:nvGraphicFramePr>
          <p:xfrm>
            <a:off x="2222500" y="3635385"/>
            <a:ext cx="2511425" cy="288925"/>
          </p:xfrm>
          <a:graphic>
            <a:graphicData uri="http://schemas.openxmlformats.org/presentationml/2006/ole">
              <p:oleObj spid="_x0000_s45068" name="公式" r:id="rId9" imgW="1854000" imgH="228600" progId="Equation.3">
                <p:embed/>
              </p:oleObj>
            </a:graphicData>
          </a:graphic>
        </p:graphicFrame>
        <p:graphicFrame>
          <p:nvGraphicFramePr>
            <p:cNvPr id="250" name="Object 46"/>
            <p:cNvGraphicFramePr>
              <a:graphicFrameLocks noChangeAspect="1"/>
            </p:cNvGraphicFramePr>
            <p:nvPr/>
          </p:nvGraphicFramePr>
          <p:xfrm>
            <a:off x="2214546" y="3997335"/>
            <a:ext cx="2581275" cy="288925"/>
          </p:xfrm>
          <a:graphic>
            <a:graphicData uri="http://schemas.openxmlformats.org/presentationml/2006/ole">
              <p:oleObj spid="_x0000_s45069" name="公式" r:id="rId10" imgW="1904760" imgH="228600" progId="Equation.3">
                <p:embed/>
              </p:oleObj>
            </a:graphicData>
          </a:graphic>
        </p:graphicFrame>
        <p:graphicFrame>
          <p:nvGraphicFramePr>
            <p:cNvPr id="251" name="Object 47"/>
            <p:cNvGraphicFramePr>
              <a:graphicFrameLocks noChangeAspect="1"/>
            </p:cNvGraphicFramePr>
            <p:nvPr/>
          </p:nvGraphicFramePr>
          <p:xfrm>
            <a:off x="2219326" y="4349750"/>
            <a:ext cx="2495550" cy="288925"/>
          </p:xfrm>
          <a:graphic>
            <a:graphicData uri="http://schemas.openxmlformats.org/presentationml/2006/ole">
              <p:oleObj spid="_x0000_s45070" name="Equation" r:id="rId11" imgW="1841400" imgH="228600" progId="">
                <p:embed/>
              </p:oleObj>
            </a:graphicData>
          </a:graphic>
        </p:graphicFrame>
        <p:graphicFrame>
          <p:nvGraphicFramePr>
            <p:cNvPr id="252" name="Object 48"/>
            <p:cNvGraphicFramePr>
              <a:graphicFrameLocks noChangeAspect="1"/>
            </p:cNvGraphicFramePr>
            <p:nvPr/>
          </p:nvGraphicFramePr>
          <p:xfrm>
            <a:off x="2224089" y="4711700"/>
            <a:ext cx="2562225" cy="288925"/>
          </p:xfrm>
          <a:graphic>
            <a:graphicData uri="http://schemas.openxmlformats.org/presentationml/2006/ole">
              <p:oleObj spid="_x0000_s45071" name="Equation" r:id="rId12" imgW="1892160" imgH="228600" progId="">
                <p:embed/>
              </p:oleObj>
            </a:graphicData>
          </a:graphic>
        </p:graphicFrame>
      </p:grpSp>
      <p:grpSp>
        <p:nvGrpSpPr>
          <p:cNvPr id="5" name="组合 288"/>
          <p:cNvGrpSpPr/>
          <p:nvPr/>
        </p:nvGrpSpPr>
        <p:grpSpPr>
          <a:xfrm>
            <a:off x="5008852" y="3214686"/>
            <a:ext cx="2706420" cy="1729360"/>
            <a:chOff x="5008852" y="3214686"/>
            <a:chExt cx="2706420" cy="1729360"/>
          </a:xfrm>
        </p:grpSpPr>
        <p:sp>
          <p:nvSpPr>
            <p:cNvPr id="221" name="矩形 220"/>
            <p:cNvSpPr/>
            <p:nvPr/>
          </p:nvSpPr>
          <p:spPr bwMode="auto">
            <a:xfrm>
              <a:off x="5008852" y="3571944"/>
              <a:ext cx="486657" cy="137210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dirty="0" smtClean="0"/>
            </a:p>
          </p:txBody>
        </p:sp>
        <p:cxnSp>
          <p:nvCxnSpPr>
            <p:cNvPr id="222" name="直線コネクタ 4"/>
            <p:cNvCxnSpPr/>
            <p:nvPr/>
          </p:nvCxnSpPr>
          <p:spPr bwMode="auto">
            <a:xfrm rot="5400000" flipH="1" flipV="1">
              <a:off x="5528560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3" name="直線コネクタ 5"/>
            <p:cNvCxnSpPr/>
            <p:nvPr/>
          </p:nvCxnSpPr>
          <p:spPr bwMode="auto">
            <a:xfrm rot="5400000" flipH="1" flipV="1">
              <a:off x="5924013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24" name="直線コネクタ 6"/>
            <p:cNvCxnSpPr/>
            <p:nvPr/>
          </p:nvCxnSpPr>
          <p:spPr bwMode="auto">
            <a:xfrm rot="5400000" flipH="1" flipV="1">
              <a:off x="6320201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25" name="テキスト ボックス 14"/>
            <p:cNvSpPr txBox="1"/>
            <p:nvPr/>
          </p:nvSpPr>
          <p:spPr>
            <a:xfrm>
              <a:off x="5741459" y="321475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0.5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テキスト ボックス 15"/>
            <p:cNvSpPr txBox="1"/>
            <p:nvPr/>
          </p:nvSpPr>
          <p:spPr>
            <a:xfrm>
              <a:off x="6228060" y="321475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正方形/長方形 27"/>
            <p:cNvSpPr/>
            <p:nvPr/>
          </p:nvSpPr>
          <p:spPr bwMode="auto">
            <a:xfrm>
              <a:off x="5558353" y="3628602"/>
              <a:ext cx="1450800" cy="23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1.83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Line 14"/>
            <p:cNvSpPr>
              <a:spLocks noChangeShapeType="1"/>
            </p:cNvSpPr>
            <p:nvPr/>
          </p:nvSpPr>
          <p:spPr bwMode="auto">
            <a:xfrm>
              <a:off x="5557555" y="3550857"/>
              <a:ext cx="1980000" cy="12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/>
            </a:p>
          </p:txBody>
        </p:sp>
        <p:cxnSp>
          <p:nvCxnSpPr>
            <p:cNvPr id="229" name="直線コネクタ 6"/>
            <p:cNvCxnSpPr/>
            <p:nvPr/>
          </p:nvCxnSpPr>
          <p:spPr bwMode="auto">
            <a:xfrm rot="5400000" flipH="1" flipV="1">
              <a:off x="6715691" y="35209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0" name="直線コネクタ 6"/>
            <p:cNvCxnSpPr/>
            <p:nvPr/>
          </p:nvCxnSpPr>
          <p:spPr bwMode="auto">
            <a:xfrm rot="5400000" flipH="1" flipV="1">
              <a:off x="7111667" y="35209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31" name="テキスト ボックス 15"/>
            <p:cNvSpPr txBox="1"/>
            <p:nvPr/>
          </p:nvSpPr>
          <p:spPr>
            <a:xfrm>
              <a:off x="6527277" y="321475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1.5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2" name="テキスト ボックス 15"/>
            <p:cNvSpPr txBox="1"/>
            <p:nvPr/>
          </p:nvSpPr>
          <p:spPr>
            <a:xfrm>
              <a:off x="7020434" y="321475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3" name="テキスト ボックス 14"/>
            <p:cNvSpPr txBox="1"/>
            <p:nvPr/>
          </p:nvSpPr>
          <p:spPr>
            <a:xfrm>
              <a:off x="5435685" y="3214754"/>
              <a:ext cx="253663" cy="25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4" name="正方形/長方形 27"/>
            <p:cNvSpPr/>
            <p:nvPr/>
          </p:nvSpPr>
          <p:spPr bwMode="auto">
            <a:xfrm>
              <a:off x="5558804" y="3981468"/>
              <a:ext cx="1450800" cy="2383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 smtClean="0">
                  <a:latin typeface="Times New Roman" pitchFamily="18" charset="0"/>
                  <a:cs typeface="Times New Roman" pitchFamily="18" charset="0"/>
                </a:rPr>
                <a:t>1.83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5" name="直線コネクタ 4"/>
            <p:cNvCxnSpPr/>
            <p:nvPr/>
          </p:nvCxnSpPr>
          <p:spPr bwMode="auto">
            <a:xfrm rot="5400000" flipH="1" flipV="1">
              <a:off x="6138286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6" name="直線コネクタ 4"/>
            <p:cNvCxnSpPr/>
            <p:nvPr/>
          </p:nvCxnSpPr>
          <p:spPr bwMode="auto">
            <a:xfrm rot="5400000" flipH="1" flipV="1">
              <a:off x="5732327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7" name="直線コネクタ 4"/>
            <p:cNvCxnSpPr/>
            <p:nvPr/>
          </p:nvCxnSpPr>
          <p:spPr bwMode="auto">
            <a:xfrm rot="5400000" flipH="1" flipV="1">
              <a:off x="6534263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38" name="直線コネクタ 4"/>
            <p:cNvCxnSpPr/>
            <p:nvPr/>
          </p:nvCxnSpPr>
          <p:spPr bwMode="auto">
            <a:xfrm rot="5400000" flipH="1" flipV="1">
              <a:off x="6923584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39" name="正方形/長方形 27"/>
            <p:cNvSpPr/>
            <p:nvPr/>
          </p:nvSpPr>
          <p:spPr bwMode="auto">
            <a:xfrm>
              <a:off x="5558352" y="4336195"/>
              <a:ext cx="1170000" cy="238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1.5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0" name="正方形/長方形 27"/>
            <p:cNvSpPr/>
            <p:nvPr/>
          </p:nvSpPr>
          <p:spPr bwMode="auto">
            <a:xfrm>
              <a:off x="5558803" y="4690921"/>
              <a:ext cx="727709" cy="2383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 smtClean="0">
                  <a:solidFill>
                    <a:schemeClr val="dk1"/>
                  </a:solidFill>
                  <a:latin typeface="Times New Roman" pitchFamily="18" charset="0"/>
                  <a:cs typeface="Times New Roman" pitchFamily="18" charset="0"/>
                </a:rPr>
                <a:t>0.83</a:t>
              </a:r>
              <a:endParaRPr lang="ja-JP" altLang="en-US" sz="14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1" name="Object 7"/>
            <p:cNvGraphicFramePr>
              <a:graphicFrameLocks noChangeAspect="1"/>
            </p:cNvGraphicFramePr>
            <p:nvPr/>
          </p:nvGraphicFramePr>
          <p:xfrm>
            <a:off x="5047824" y="3925976"/>
            <a:ext cx="455612" cy="315913"/>
          </p:xfrm>
          <a:graphic>
            <a:graphicData uri="http://schemas.openxmlformats.org/presentationml/2006/ole">
              <p:oleObj spid="_x0000_s45060" name="公式" r:id="rId13" imgW="279360" imgH="215640" progId="Equation.3">
                <p:embed/>
              </p:oleObj>
            </a:graphicData>
          </a:graphic>
        </p:graphicFrame>
        <p:graphicFrame>
          <p:nvGraphicFramePr>
            <p:cNvPr id="242" name="Object 10"/>
            <p:cNvGraphicFramePr>
              <a:graphicFrameLocks noChangeAspect="1"/>
            </p:cNvGraphicFramePr>
            <p:nvPr/>
          </p:nvGraphicFramePr>
          <p:xfrm>
            <a:off x="5047824" y="3571964"/>
            <a:ext cx="438150" cy="315912"/>
          </p:xfrm>
          <a:graphic>
            <a:graphicData uri="http://schemas.openxmlformats.org/presentationml/2006/ole">
              <p:oleObj spid="_x0000_s45061" name="公式" r:id="rId14" imgW="266400" imgH="215640" progId="Equation.3">
                <p:embed/>
              </p:oleObj>
            </a:graphicData>
          </a:graphic>
        </p:graphicFrame>
        <p:graphicFrame>
          <p:nvGraphicFramePr>
            <p:cNvPr id="243" name="Object 11"/>
            <p:cNvGraphicFramePr>
              <a:graphicFrameLocks noChangeAspect="1"/>
            </p:cNvGraphicFramePr>
            <p:nvPr/>
          </p:nvGraphicFramePr>
          <p:xfrm>
            <a:off x="5047824" y="4273639"/>
            <a:ext cx="439737" cy="334962"/>
          </p:xfrm>
          <a:graphic>
            <a:graphicData uri="http://schemas.openxmlformats.org/presentationml/2006/ole">
              <p:oleObj spid="_x0000_s45062" name="公式" r:id="rId15" imgW="266400" imgH="228600" progId="Equation.3">
                <p:embed/>
              </p:oleObj>
            </a:graphicData>
          </a:graphic>
        </p:graphicFrame>
        <p:graphicFrame>
          <p:nvGraphicFramePr>
            <p:cNvPr id="244" name="Object 12"/>
            <p:cNvGraphicFramePr>
              <a:graphicFrameLocks noChangeAspect="1"/>
            </p:cNvGraphicFramePr>
            <p:nvPr/>
          </p:nvGraphicFramePr>
          <p:xfrm>
            <a:off x="5047824" y="4611776"/>
            <a:ext cx="455612" cy="317500"/>
          </p:xfrm>
          <a:graphic>
            <a:graphicData uri="http://schemas.openxmlformats.org/presentationml/2006/ole">
              <p:oleObj spid="_x0000_s45063" name="公式" r:id="rId16" imgW="279360" imgH="215640" progId="Equation.3">
                <p:embed/>
              </p:oleObj>
            </a:graphicData>
          </a:graphic>
        </p:graphicFrame>
        <p:cxnSp>
          <p:nvCxnSpPr>
            <p:cNvPr id="253" name="直線コネクタ 6"/>
            <p:cNvCxnSpPr/>
            <p:nvPr/>
          </p:nvCxnSpPr>
          <p:spPr bwMode="auto">
            <a:xfrm rot="5400000" flipH="1" flipV="1">
              <a:off x="7507130" y="3524286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cxnSp>
          <p:nvCxnSpPr>
            <p:cNvPr id="254" name="直線コネクタ 4"/>
            <p:cNvCxnSpPr/>
            <p:nvPr/>
          </p:nvCxnSpPr>
          <p:spPr bwMode="auto">
            <a:xfrm rot="5400000" flipH="1" flipV="1">
              <a:off x="7323530" y="3542286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</p:cxnSp>
        <p:sp>
          <p:nvSpPr>
            <p:cNvPr id="255" name="テキスト ボックス 15"/>
            <p:cNvSpPr txBox="1"/>
            <p:nvPr/>
          </p:nvSpPr>
          <p:spPr>
            <a:xfrm>
              <a:off x="7306186" y="321468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>
                  <a:latin typeface="Times New Roman" pitchFamily="18" charset="0"/>
                  <a:cs typeface="Times New Roman" pitchFamily="18" charset="0"/>
                </a:rPr>
                <a:t>2.5</a:t>
              </a:r>
              <a:endParaRPr kumimoji="1" lang="ja-JP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059439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27736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297569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2857034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118972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164210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79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01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458129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378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3672587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77358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451925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557173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直接连接符 150"/>
          <p:cNvCxnSpPr>
            <a:stCxn id="146" idx="0"/>
            <a:endCxn id="150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2" name="直接连接符 151"/>
          <p:cNvCxnSpPr>
            <a:stCxn id="145" idx="0"/>
            <a:endCxn id="149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3" name="任意多边形 152"/>
          <p:cNvSpPr/>
          <p:nvPr/>
        </p:nvSpPr>
        <p:spPr bwMode="auto">
          <a:xfrm>
            <a:off x="1910431" y="468000"/>
            <a:ext cx="18072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1215106" y="450000"/>
            <a:ext cx="1908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615031" y="471600"/>
            <a:ext cx="18900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453231" y="1562082"/>
            <a:ext cx="18900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889668" y="1590658"/>
            <a:ext cx="1944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Object 22"/>
          <p:cNvGraphicFramePr>
            <a:graphicFrameLocks noChangeAspect="1"/>
          </p:cNvGraphicFramePr>
          <p:nvPr/>
        </p:nvGraphicFramePr>
        <p:xfrm>
          <a:off x="292049" y="1793843"/>
          <a:ext cx="962025" cy="273050"/>
        </p:xfrm>
        <a:graphic>
          <a:graphicData uri="http://schemas.openxmlformats.org/presentationml/2006/ole">
            <p:oleObj spid="_x0000_s45072" name="公式" r:id="rId17" imgW="711000" imgH="215640" progId="Equation.3">
              <p:embed/>
            </p:oleObj>
          </a:graphicData>
        </a:graphic>
      </p:graphicFrame>
      <p:graphicFrame>
        <p:nvGraphicFramePr>
          <p:cNvPr id="159" name="Object 23"/>
          <p:cNvGraphicFramePr>
            <a:graphicFrameLocks noChangeAspect="1"/>
          </p:cNvGraphicFramePr>
          <p:nvPr/>
        </p:nvGraphicFramePr>
        <p:xfrm>
          <a:off x="1385887" y="1785926"/>
          <a:ext cx="1236662" cy="288925"/>
        </p:xfrm>
        <a:graphic>
          <a:graphicData uri="http://schemas.openxmlformats.org/presentationml/2006/ole">
            <p:oleObj spid="_x0000_s45073" name="公式" r:id="rId18" imgW="914400" imgH="228600" progId="Equation.3">
              <p:embed/>
            </p:oleObj>
          </a:graphicData>
        </a:graphic>
      </p:graphicFrame>
      <p:graphicFrame>
        <p:nvGraphicFramePr>
          <p:cNvPr id="160" name="Object 24"/>
          <p:cNvGraphicFramePr>
            <a:graphicFrameLocks noChangeAspect="1"/>
          </p:cNvGraphicFramePr>
          <p:nvPr/>
        </p:nvGraphicFramePr>
        <p:xfrm>
          <a:off x="285720" y="2071665"/>
          <a:ext cx="755650" cy="288925"/>
        </p:xfrm>
        <a:graphic>
          <a:graphicData uri="http://schemas.openxmlformats.org/presentationml/2006/ole">
            <p:oleObj spid="_x0000_s45074" name="公式" r:id="rId19" imgW="558720" imgH="228600" progId="Equation.3">
              <p:embed/>
            </p:oleObj>
          </a:graphicData>
        </a:graphic>
      </p:graphicFrame>
      <p:graphicFrame>
        <p:nvGraphicFramePr>
          <p:cNvPr id="161" name="Object 25"/>
          <p:cNvGraphicFramePr>
            <a:graphicFrameLocks noChangeAspect="1"/>
          </p:cNvGraphicFramePr>
          <p:nvPr/>
        </p:nvGraphicFramePr>
        <p:xfrm>
          <a:off x="1379508" y="2071665"/>
          <a:ext cx="996950" cy="288925"/>
        </p:xfrm>
        <a:graphic>
          <a:graphicData uri="http://schemas.openxmlformats.org/presentationml/2006/ole">
            <p:oleObj spid="_x0000_s45075" name="公式" r:id="rId20" imgW="736560" imgH="228600" progId="Equation.3">
              <p:embed/>
            </p:oleObj>
          </a:graphicData>
        </a:graphic>
      </p:graphicFrame>
      <p:graphicFrame>
        <p:nvGraphicFramePr>
          <p:cNvPr id="162" name="Object 26"/>
          <p:cNvGraphicFramePr>
            <a:graphicFrameLocks noChangeAspect="1"/>
          </p:cNvGraphicFramePr>
          <p:nvPr/>
        </p:nvGraphicFramePr>
        <p:xfrm>
          <a:off x="2649532" y="2079603"/>
          <a:ext cx="1065212" cy="288925"/>
        </p:xfrm>
        <a:graphic>
          <a:graphicData uri="http://schemas.openxmlformats.org/presentationml/2006/ole">
            <p:oleObj spid="_x0000_s45076" name="公式" r:id="rId21" imgW="787320" imgH="228600" progId="Equation.3">
              <p:embed/>
            </p:oleObj>
          </a:graphicData>
        </a:graphic>
      </p:graphicFrame>
      <p:graphicFrame>
        <p:nvGraphicFramePr>
          <p:cNvPr id="163" name="Object 27"/>
          <p:cNvGraphicFramePr>
            <a:graphicFrameLocks noChangeAspect="1"/>
          </p:cNvGraphicFramePr>
          <p:nvPr/>
        </p:nvGraphicFramePr>
        <p:xfrm>
          <a:off x="285720" y="2365357"/>
          <a:ext cx="1116013" cy="273050"/>
        </p:xfrm>
        <a:graphic>
          <a:graphicData uri="http://schemas.openxmlformats.org/presentationml/2006/ole">
            <p:oleObj spid="_x0000_s45077" name="公式" r:id="rId22" imgW="825480" imgH="215640" progId="Equation.3">
              <p:embed/>
            </p:oleObj>
          </a:graphicData>
        </a:graphic>
      </p:graphicFrame>
      <p:graphicFrame>
        <p:nvGraphicFramePr>
          <p:cNvPr id="164" name="Object 28"/>
          <p:cNvGraphicFramePr>
            <a:graphicFrameLocks noChangeAspect="1"/>
          </p:cNvGraphicFramePr>
          <p:nvPr/>
        </p:nvGraphicFramePr>
        <p:xfrm>
          <a:off x="1522402" y="2357419"/>
          <a:ext cx="1477962" cy="288925"/>
        </p:xfrm>
        <a:graphic>
          <a:graphicData uri="http://schemas.openxmlformats.org/presentationml/2006/ole">
            <p:oleObj spid="_x0000_s45078" name="公式" r:id="rId23" imgW="1091880" imgH="228600" progId="Equation.3">
              <p:embed/>
            </p:oleObj>
          </a:graphicData>
        </a:graphic>
      </p:graphicFrame>
      <p:graphicFrame>
        <p:nvGraphicFramePr>
          <p:cNvPr id="165" name="Object 29"/>
          <p:cNvGraphicFramePr>
            <a:graphicFrameLocks noChangeAspect="1"/>
          </p:cNvGraphicFramePr>
          <p:nvPr/>
        </p:nvGraphicFramePr>
        <p:xfrm>
          <a:off x="285720" y="2643169"/>
          <a:ext cx="841375" cy="288925"/>
        </p:xfrm>
        <a:graphic>
          <a:graphicData uri="http://schemas.openxmlformats.org/presentationml/2006/ole">
            <p:oleObj spid="_x0000_s45079" name="公式" r:id="rId24" imgW="622080" imgH="228600" progId="Equation.3">
              <p:embed/>
            </p:oleObj>
          </a:graphicData>
        </a:graphic>
      </p:graphicFrame>
      <p:graphicFrame>
        <p:nvGraphicFramePr>
          <p:cNvPr id="290" name="Object 30"/>
          <p:cNvGraphicFramePr>
            <a:graphicFrameLocks noChangeAspect="1"/>
          </p:cNvGraphicFramePr>
          <p:nvPr/>
        </p:nvGraphicFramePr>
        <p:xfrm>
          <a:off x="1401749" y="2643169"/>
          <a:ext cx="1169987" cy="288925"/>
        </p:xfrm>
        <a:graphic>
          <a:graphicData uri="http://schemas.openxmlformats.org/presentationml/2006/ole">
            <p:oleObj spid="_x0000_s45080" name="公式" r:id="rId25" imgW="863280" imgH="228600" progId="Equation.3">
              <p:embed/>
            </p:oleObj>
          </a:graphicData>
        </a:graphic>
      </p:graphicFrame>
      <p:graphicFrame>
        <p:nvGraphicFramePr>
          <p:cNvPr id="291" name="Object 31"/>
          <p:cNvGraphicFramePr>
            <a:graphicFrameLocks noChangeAspect="1"/>
          </p:cNvGraphicFramePr>
          <p:nvPr/>
        </p:nvGraphicFramePr>
        <p:xfrm>
          <a:off x="2708270" y="2651107"/>
          <a:ext cx="1220788" cy="288925"/>
        </p:xfrm>
        <a:graphic>
          <a:graphicData uri="http://schemas.openxmlformats.org/presentationml/2006/ole">
            <p:oleObj spid="_x0000_s45081" name="公式" r:id="rId26" imgW="9014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2976553" y="333533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2" name="Oval 48"/>
          <p:cNvSpPr>
            <a:spLocks noChangeArrowheads="1"/>
          </p:cNvSpPr>
          <p:nvPr/>
        </p:nvSpPr>
        <p:spPr bwMode="auto">
          <a:xfrm>
            <a:off x="2262173" y="333533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1476355" y="333533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" name="Oval 48"/>
          <p:cNvSpPr>
            <a:spLocks noChangeArrowheads="1"/>
          </p:cNvSpPr>
          <p:nvPr/>
        </p:nvSpPr>
        <p:spPr bwMode="auto">
          <a:xfrm>
            <a:off x="1714480" y="41433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2262173" y="41433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2976553" y="41211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047727" y="41433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8" name="AutoShape 62"/>
          <p:cNvCxnSpPr>
            <a:cxnSpLocks noChangeShapeType="1"/>
            <a:stCxn id="11" idx="2"/>
            <a:endCxn id="12" idx="6"/>
          </p:cNvCxnSpPr>
          <p:nvPr/>
        </p:nvCxnSpPr>
        <p:spPr bwMode="auto">
          <a:xfrm rot="10800000">
            <a:off x="2571737" y="3489327"/>
            <a:ext cx="40481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" name="AutoShape 62"/>
          <p:cNvCxnSpPr>
            <a:cxnSpLocks noChangeShapeType="1"/>
            <a:stCxn id="11" idx="4"/>
            <a:endCxn id="16" idx="0"/>
          </p:cNvCxnSpPr>
          <p:nvPr/>
        </p:nvCxnSpPr>
        <p:spPr bwMode="auto">
          <a:xfrm rot="5400000">
            <a:off x="2892414" y="3882235"/>
            <a:ext cx="4778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" name="AutoShape 62"/>
          <p:cNvCxnSpPr>
            <a:cxnSpLocks noChangeShapeType="1"/>
            <a:stCxn id="12" idx="4"/>
            <a:endCxn id="15" idx="0"/>
          </p:cNvCxnSpPr>
          <p:nvPr/>
        </p:nvCxnSpPr>
        <p:spPr bwMode="auto">
          <a:xfrm rot="5400000">
            <a:off x="2166922" y="3893347"/>
            <a:ext cx="50006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" name="AutoShape 62"/>
          <p:cNvCxnSpPr>
            <a:cxnSpLocks noChangeShapeType="1"/>
            <a:stCxn id="12" idx="5"/>
            <a:endCxn id="16" idx="1"/>
          </p:cNvCxnSpPr>
          <p:nvPr/>
        </p:nvCxnSpPr>
        <p:spPr bwMode="auto">
          <a:xfrm rot="16200000" flipH="1">
            <a:off x="2490121" y="3634492"/>
            <a:ext cx="568047" cy="495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" name="AutoShape 62"/>
          <p:cNvCxnSpPr>
            <a:cxnSpLocks noChangeShapeType="1"/>
            <a:stCxn id="13" idx="3"/>
            <a:endCxn id="17" idx="0"/>
          </p:cNvCxnSpPr>
          <p:nvPr/>
        </p:nvCxnSpPr>
        <p:spPr bwMode="auto">
          <a:xfrm rot="5400000">
            <a:off x="1089515" y="3711206"/>
            <a:ext cx="545168" cy="3191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" name="AutoShape 62"/>
          <p:cNvCxnSpPr>
            <a:cxnSpLocks noChangeShapeType="1"/>
            <a:stCxn id="14" idx="2"/>
            <a:endCxn id="17" idx="6"/>
          </p:cNvCxnSpPr>
          <p:nvPr/>
        </p:nvCxnSpPr>
        <p:spPr bwMode="auto">
          <a:xfrm rot="10800000">
            <a:off x="1357290" y="4297368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4" name="AutoShape 62"/>
          <p:cNvCxnSpPr>
            <a:cxnSpLocks noChangeShapeType="1"/>
            <a:stCxn id="11" idx="3"/>
            <a:endCxn id="15" idx="7"/>
          </p:cNvCxnSpPr>
          <p:nvPr/>
        </p:nvCxnSpPr>
        <p:spPr bwMode="auto">
          <a:xfrm rot="5400000">
            <a:off x="2479010" y="3645605"/>
            <a:ext cx="590270" cy="495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5" name="AutoShape 62"/>
          <p:cNvCxnSpPr>
            <a:cxnSpLocks noChangeShapeType="1"/>
            <a:stCxn id="13" idx="5"/>
            <a:endCxn id="14" idx="0"/>
          </p:cNvCxnSpPr>
          <p:nvPr/>
        </p:nvCxnSpPr>
        <p:spPr bwMode="auto">
          <a:xfrm rot="16200000" flipH="1">
            <a:off x="1532339" y="3806457"/>
            <a:ext cx="545168" cy="128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6" name="AutoShape 62"/>
          <p:cNvCxnSpPr>
            <a:cxnSpLocks noChangeShapeType="1"/>
            <a:stCxn id="12" idx="2"/>
            <a:endCxn id="13" idx="6"/>
          </p:cNvCxnSpPr>
          <p:nvPr/>
        </p:nvCxnSpPr>
        <p:spPr bwMode="auto">
          <a:xfrm rot="10800000">
            <a:off x="1785919" y="3489327"/>
            <a:ext cx="47625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6048387" y="338455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5334007" y="338455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524378" y="338455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762503" y="41925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5334007" y="41925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6048387" y="417037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4095750" y="41925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53" name="AutoShape 62"/>
          <p:cNvCxnSpPr>
            <a:cxnSpLocks noChangeShapeType="1"/>
            <a:stCxn id="46" idx="2"/>
            <a:endCxn id="47" idx="6"/>
          </p:cNvCxnSpPr>
          <p:nvPr/>
        </p:nvCxnSpPr>
        <p:spPr bwMode="auto">
          <a:xfrm rot="10800000">
            <a:off x="5643571" y="3538542"/>
            <a:ext cx="404817" cy="1588"/>
          </a:xfrm>
          <a:prstGeom prst="straightConnector1">
            <a:avLst/>
          </a:prstGeom>
          <a:noFill/>
          <a:ln w="444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4" name="AutoShape 62"/>
          <p:cNvCxnSpPr>
            <a:cxnSpLocks noChangeShapeType="1"/>
            <a:stCxn id="46" idx="4"/>
            <a:endCxn id="51" idx="0"/>
          </p:cNvCxnSpPr>
          <p:nvPr/>
        </p:nvCxnSpPr>
        <p:spPr bwMode="auto">
          <a:xfrm rot="5400000">
            <a:off x="5964248" y="3931450"/>
            <a:ext cx="4778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5" name="AutoShape 62"/>
          <p:cNvCxnSpPr>
            <a:cxnSpLocks noChangeShapeType="1"/>
            <a:stCxn id="47" idx="4"/>
            <a:endCxn id="50" idx="0"/>
          </p:cNvCxnSpPr>
          <p:nvPr/>
        </p:nvCxnSpPr>
        <p:spPr bwMode="auto">
          <a:xfrm rot="5400000">
            <a:off x="5238756" y="3942562"/>
            <a:ext cx="50006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6" name="AutoShape 62"/>
          <p:cNvCxnSpPr>
            <a:cxnSpLocks noChangeShapeType="1"/>
            <a:stCxn id="47" idx="5"/>
            <a:endCxn id="51" idx="1"/>
          </p:cNvCxnSpPr>
          <p:nvPr/>
        </p:nvCxnSpPr>
        <p:spPr bwMode="auto">
          <a:xfrm rot="16200000" flipH="1">
            <a:off x="5561955" y="3683707"/>
            <a:ext cx="568047" cy="495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7" name="AutoShape 62"/>
          <p:cNvCxnSpPr>
            <a:cxnSpLocks noChangeShapeType="1"/>
            <a:stCxn id="48" idx="3"/>
            <a:endCxn id="52" idx="0"/>
          </p:cNvCxnSpPr>
          <p:nvPr/>
        </p:nvCxnSpPr>
        <p:spPr bwMode="auto">
          <a:xfrm rot="5400000">
            <a:off x="4137538" y="3760421"/>
            <a:ext cx="545168" cy="3191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8" name="AutoShape 62"/>
          <p:cNvCxnSpPr>
            <a:cxnSpLocks noChangeShapeType="1"/>
            <a:stCxn id="49" idx="2"/>
            <a:endCxn id="52" idx="6"/>
          </p:cNvCxnSpPr>
          <p:nvPr/>
        </p:nvCxnSpPr>
        <p:spPr bwMode="auto">
          <a:xfrm rot="10800000">
            <a:off x="4405313" y="4346583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9" name="AutoShape 62"/>
          <p:cNvCxnSpPr>
            <a:cxnSpLocks noChangeShapeType="1"/>
            <a:stCxn id="46" idx="3"/>
            <a:endCxn id="50" idx="7"/>
          </p:cNvCxnSpPr>
          <p:nvPr/>
        </p:nvCxnSpPr>
        <p:spPr bwMode="auto">
          <a:xfrm rot="5400000">
            <a:off x="5550844" y="3694820"/>
            <a:ext cx="590270" cy="495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60" name="AutoShape 62"/>
          <p:cNvCxnSpPr>
            <a:cxnSpLocks noChangeShapeType="1"/>
            <a:stCxn id="48" idx="5"/>
            <a:endCxn id="49" idx="0"/>
          </p:cNvCxnSpPr>
          <p:nvPr/>
        </p:nvCxnSpPr>
        <p:spPr bwMode="auto">
          <a:xfrm rot="16200000" flipH="1">
            <a:off x="4580362" y="3855672"/>
            <a:ext cx="545168" cy="1286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2" name="TextBox 61"/>
          <p:cNvSpPr txBox="1"/>
          <p:nvPr/>
        </p:nvSpPr>
        <p:spPr>
          <a:xfrm>
            <a:off x="4286248" y="32861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3929058" y="40719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4581714" y="4049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153218" y="404991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5857884" y="407194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2</a:t>
            </a:r>
            <a:endParaRPr lang="zh-CN" alt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143504" y="32861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867598" y="32861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4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5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</a:t>
            </a:r>
            <a:endParaRPr kumimoji="0" lang="en-US" altLang="ja-JP" sz="1200" dirty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-32" y="3635375"/>
          <a:ext cx="2184400" cy="309563"/>
        </p:xfrm>
        <a:graphic>
          <a:graphicData uri="http://schemas.openxmlformats.org/presentationml/2006/ole">
            <p:oleObj spid="_x0000_s46082" name="Equation" r:id="rId3" imgW="1612800" imgH="228600" progId="">
              <p:embed/>
            </p:oleObj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-32" y="4714886"/>
          <a:ext cx="1308100" cy="273050"/>
        </p:xfrm>
        <a:graphic>
          <a:graphicData uri="http://schemas.openxmlformats.org/presentationml/2006/ole">
            <p:oleObj spid="_x0000_s46083" name="公式" r:id="rId4" imgW="965160" imgH="215640" progId="Equation.3">
              <p:embed/>
            </p:oleObj>
          </a:graphicData>
        </a:graphic>
      </p:graphicFrame>
      <p:sp>
        <p:nvSpPr>
          <p:cNvPr id="221" name="矩形 220"/>
          <p:cNvSpPr/>
          <p:nvPr/>
        </p:nvSpPr>
        <p:spPr bwMode="auto">
          <a:xfrm>
            <a:off x="5008852" y="3571944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22" name="直線コネクタ 4"/>
          <p:cNvCxnSpPr/>
          <p:nvPr/>
        </p:nvCxnSpPr>
        <p:spPr bwMode="auto">
          <a:xfrm rot="5400000" flipH="1" flipV="1">
            <a:off x="5528560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3" name="直線コネクタ 5"/>
          <p:cNvCxnSpPr/>
          <p:nvPr/>
        </p:nvCxnSpPr>
        <p:spPr bwMode="auto">
          <a:xfrm rot="5400000" flipH="1" flipV="1">
            <a:off x="5924013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4" name="直線コネクタ 6"/>
          <p:cNvCxnSpPr/>
          <p:nvPr/>
        </p:nvCxnSpPr>
        <p:spPr bwMode="auto">
          <a:xfrm rot="5400000" flipH="1" flipV="1">
            <a:off x="6320201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5" name="テキスト ボックス 14"/>
          <p:cNvSpPr txBox="1"/>
          <p:nvPr/>
        </p:nvSpPr>
        <p:spPr>
          <a:xfrm>
            <a:off x="5741459" y="32147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" name="テキスト ボックス 15"/>
          <p:cNvSpPr txBox="1"/>
          <p:nvPr/>
        </p:nvSpPr>
        <p:spPr>
          <a:xfrm>
            <a:off x="6228060" y="3214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7" name="正方形/長方形 27"/>
          <p:cNvSpPr/>
          <p:nvPr/>
        </p:nvSpPr>
        <p:spPr bwMode="auto">
          <a:xfrm>
            <a:off x="5558353" y="3628602"/>
            <a:ext cx="1450800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1.83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5557555" y="3550857"/>
            <a:ext cx="1980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9" name="直線コネクタ 6"/>
          <p:cNvCxnSpPr/>
          <p:nvPr/>
        </p:nvCxnSpPr>
        <p:spPr bwMode="auto">
          <a:xfrm rot="5400000" flipH="1" flipV="1">
            <a:off x="6715691" y="35209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0" name="直線コネクタ 6"/>
          <p:cNvCxnSpPr/>
          <p:nvPr/>
        </p:nvCxnSpPr>
        <p:spPr bwMode="auto">
          <a:xfrm rot="5400000" flipH="1" flipV="1">
            <a:off x="7111667" y="35209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31" name="テキスト ボックス 15"/>
          <p:cNvSpPr txBox="1"/>
          <p:nvPr/>
        </p:nvSpPr>
        <p:spPr>
          <a:xfrm>
            <a:off x="6527277" y="32147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テキスト ボックス 15"/>
          <p:cNvSpPr txBox="1"/>
          <p:nvPr/>
        </p:nvSpPr>
        <p:spPr>
          <a:xfrm>
            <a:off x="7020434" y="3214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テキスト ボックス 14"/>
          <p:cNvSpPr txBox="1"/>
          <p:nvPr/>
        </p:nvSpPr>
        <p:spPr>
          <a:xfrm>
            <a:off x="5435685" y="321475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正方形/長方形 27"/>
          <p:cNvSpPr/>
          <p:nvPr/>
        </p:nvSpPr>
        <p:spPr bwMode="auto">
          <a:xfrm>
            <a:off x="5558804" y="3981468"/>
            <a:ext cx="918000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1.17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5" name="直線コネクタ 4"/>
          <p:cNvCxnSpPr/>
          <p:nvPr/>
        </p:nvCxnSpPr>
        <p:spPr bwMode="auto">
          <a:xfrm rot="5400000" flipH="1" flipV="1">
            <a:off x="6138286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6" name="直線コネクタ 4"/>
          <p:cNvCxnSpPr/>
          <p:nvPr/>
        </p:nvCxnSpPr>
        <p:spPr bwMode="auto">
          <a:xfrm rot="5400000" flipH="1" flipV="1">
            <a:off x="5732327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7" name="直線コネクタ 4"/>
          <p:cNvCxnSpPr/>
          <p:nvPr/>
        </p:nvCxnSpPr>
        <p:spPr bwMode="auto">
          <a:xfrm rot="5400000" flipH="1" flipV="1">
            <a:off x="6534263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8" name="直線コネクタ 4"/>
          <p:cNvCxnSpPr/>
          <p:nvPr/>
        </p:nvCxnSpPr>
        <p:spPr bwMode="auto">
          <a:xfrm rot="5400000" flipH="1" flipV="1">
            <a:off x="6923584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39" name="正方形/長方形 27"/>
          <p:cNvSpPr/>
          <p:nvPr/>
        </p:nvSpPr>
        <p:spPr bwMode="auto">
          <a:xfrm>
            <a:off x="5558353" y="4336195"/>
            <a:ext cx="1228225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正方形/長方形 27"/>
          <p:cNvSpPr/>
          <p:nvPr/>
        </p:nvSpPr>
        <p:spPr bwMode="auto">
          <a:xfrm>
            <a:off x="5558803" y="4690921"/>
            <a:ext cx="14508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1.83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1" name="Object 7"/>
          <p:cNvGraphicFramePr>
            <a:graphicFrameLocks noChangeAspect="1"/>
          </p:cNvGraphicFramePr>
          <p:nvPr/>
        </p:nvGraphicFramePr>
        <p:xfrm>
          <a:off x="5047824" y="3925976"/>
          <a:ext cx="455612" cy="315913"/>
        </p:xfrm>
        <a:graphic>
          <a:graphicData uri="http://schemas.openxmlformats.org/presentationml/2006/ole">
            <p:oleObj spid="_x0000_s46084" name="公式" r:id="rId5" imgW="279360" imgH="215640" progId="Equation.3">
              <p:embed/>
            </p:oleObj>
          </a:graphicData>
        </a:graphic>
      </p:graphicFrame>
      <p:graphicFrame>
        <p:nvGraphicFramePr>
          <p:cNvPr id="242" name="Object 10"/>
          <p:cNvGraphicFramePr>
            <a:graphicFrameLocks noChangeAspect="1"/>
          </p:cNvGraphicFramePr>
          <p:nvPr/>
        </p:nvGraphicFramePr>
        <p:xfrm>
          <a:off x="5047824" y="3571964"/>
          <a:ext cx="438150" cy="315912"/>
        </p:xfrm>
        <a:graphic>
          <a:graphicData uri="http://schemas.openxmlformats.org/presentationml/2006/ole">
            <p:oleObj spid="_x0000_s46085" name="公式" r:id="rId6" imgW="266400" imgH="215640" progId="Equation.3">
              <p:embed/>
            </p:oleObj>
          </a:graphicData>
        </a:graphic>
      </p:graphicFrame>
      <p:graphicFrame>
        <p:nvGraphicFramePr>
          <p:cNvPr id="243" name="Object 11"/>
          <p:cNvGraphicFramePr>
            <a:graphicFrameLocks noChangeAspect="1"/>
          </p:cNvGraphicFramePr>
          <p:nvPr/>
        </p:nvGraphicFramePr>
        <p:xfrm>
          <a:off x="5047824" y="4273639"/>
          <a:ext cx="439737" cy="334962"/>
        </p:xfrm>
        <a:graphic>
          <a:graphicData uri="http://schemas.openxmlformats.org/presentationml/2006/ole">
            <p:oleObj spid="_x0000_s46086" name="公式" r:id="rId7" imgW="266400" imgH="228600" progId="Equation.3">
              <p:embed/>
            </p:oleObj>
          </a:graphicData>
        </a:graphic>
      </p:graphicFrame>
      <p:graphicFrame>
        <p:nvGraphicFramePr>
          <p:cNvPr id="244" name="Object 12"/>
          <p:cNvGraphicFramePr>
            <a:graphicFrameLocks noChangeAspect="1"/>
          </p:cNvGraphicFramePr>
          <p:nvPr/>
        </p:nvGraphicFramePr>
        <p:xfrm>
          <a:off x="5047824" y="4611776"/>
          <a:ext cx="455612" cy="317500"/>
        </p:xfrm>
        <a:graphic>
          <a:graphicData uri="http://schemas.openxmlformats.org/presentationml/2006/ole">
            <p:oleObj spid="_x0000_s46087" name="公式" r:id="rId8" imgW="279360" imgH="215640" progId="Equation.3">
              <p:embed/>
            </p:oleObj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-32" y="3286130"/>
          <a:ext cx="1308100" cy="309562"/>
        </p:xfrm>
        <a:graphic>
          <a:graphicData uri="http://schemas.openxmlformats.org/presentationml/2006/ole">
            <p:oleObj spid="_x0000_s46088" name="公式" r:id="rId9" imgW="965160" imgH="228600" progId="Equation.3">
              <p:embed/>
            </p:oleObj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-32" y="4349750"/>
          <a:ext cx="2168526" cy="309563"/>
        </p:xfrm>
        <a:graphic>
          <a:graphicData uri="http://schemas.openxmlformats.org/presentationml/2006/ole">
            <p:oleObj spid="_x0000_s46089" name="Equation" r:id="rId10" imgW="1600200" imgH="228600" progId="">
              <p:embed/>
            </p:oleObj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-32" y="3992572"/>
          <a:ext cx="1325563" cy="309563"/>
        </p:xfrm>
        <a:graphic>
          <a:graphicData uri="http://schemas.openxmlformats.org/presentationml/2006/ole">
            <p:oleObj spid="_x0000_s46090" name="公式" r:id="rId11" imgW="977760" imgH="228600" progId="Equation.3">
              <p:embed/>
            </p:oleObj>
          </a:graphicData>
        </a:graphic>
      </p:graphicFrame>
      <p:graphicFrame>
        <p:nvGraphicFramePr>
          <p:cNvPr id="248" name="Object 43"/>
          <p:cNvGraphicFramePr>
            <a:graphicFrameLocks noChangeAspect="1"/>
          </p:cNvGraphicFramePr>
          <p:nvPr/>
        </p:nvGraphicFramePr>
        <p:xfrm>
          <a:off x="2206623" y="3278188"/>
          <a:ext cx="2151063" cy="288925"/>
        </p:xfrm>
        <a:graphic>
          <a:graphicData uri="http://schemas.openxmlformats.org/presentationml/2006/ole">
            <p:oleObj spid="_x0000_s46091" name="Equation" r:id="rId12" imgW="1587240" imgH="228600" progId="">
              <p:embed/>
            </p:oleObj>
          </a:graphicData>
        </a:graphic>
      </p:graphicFrame>
      <p:graphicFrame>
        <p:nvGraphicFramePr>
          <p:cNvPr id="249" name="Object 44"/>
          <p:cNvGraphicFramePr>
            <a:graphicFrameLocks noChangeAspect="1"/>
          </p:cNvGraphicFramePr>
          <p:nvPr/>
        </p:nvGraphicFramePr>
        <p:xfrm>
          <a:off x="2222500" y="3635385"/>
          <a:ext cx="2511425" cy="288925"/>
        </p:xfrm>
        <a:graphic>
          <a:graphicData uri="http://schemas.openxmlformats.org/presentationml/2006/ole">
            <p:oleObj spid="_x0000_s46092" name="公式" r:id="rId13" imgW="1854000" imgH="228600" progId="Equation.3">
              <p:embed/>
            </p:oleObj>
          </a:graphicData>
        </a:graphic>
      </p:graphicFrame>
      <p:graphicFrame>
        <p:nvGraphicFramePr>
          <p:cNvPr id="250" name="Object 46"/>
          <p:cNvGraphicFramePr>
            <a:graphicFrameLocks noChangeAspect="1"/>
          </p:cNvGraphicFramePr>
          <p:nvPr/>
        </p:nvGraphicFramePr>
        <p:xfrm>
          <a:off x="2214546" y="3997335"/>
          <a:ext cx="2581275" cy="288925"/>
        </p:xfrm>
        <a:graphic>
          <a:graphicData uri="http://schemas.openxmlformats.org/presentationml/2006/ole">
            <p:oleObj spid="_x0000_s46093" name="公式" r:id="rId14" imgW="1904760" imgH="228600" progId="Equation.3">
              <p:embed/>
            </p:oleObj>
          </a:graphicData>
        </a:graphic>
      </p:graphicFrame>
      <p:graphicFrame>
        <p:nvGraphicFramePr>
          <p:cNvPr id="251" name="Object 47"/>
          <p:cNvGraphicFramePr>
            <a:graphicFrameLocks noChangeAspect="1"/>
          </p:cNvGraphicFramePr>
          <p:nvPr/>
        </p:nvGraphicFramePr>
        <p:xfrm>
          <a:off x="2214546" y="4349750"/>
          <a:ext cx="2495550" cy="288925"/>
        </p:xfrm>
        <a:graphic>
          <a:graphicData uri="http://schemas.openxmlformats.org/presentationml/2006/ole">
            <p:oleObj spid="_x0000_s46094" name="Equation" r:id="rId15" imgW="1841400" imgH="228600" progId="">
              <p:embed/>
            </p:oleObj>
          </a:graphicData>
        </a:graphic>
      </p:graphicFrame>
      <p:graphicFrame>
        <p:nvGraphicFramePr>
          <p:cNvPr id="252" name="Object 48"/>
          <p:cNvGraphicFramePr>
            <a:graphicFrameLocks noChangeAspect="1"/>
          </p:cNvGraphicFramePr>
          <p:nvPr/>
        </p:nvGraphicFramePr>
        <p:xfrm>
          <a:off x="2224089" y="4711700"/>
          <a:ext cx="2562225" cy="288925"/>
        </p:xfrm>
        <a:graphic>
          <a:graphicData uri="http://schemas.openxmlformats.org/presentationml/2006/ole">
            <p:oleObj spid="_x0000_s46095" name="Equation" r:id="rId16" imgW="1892160" imgH="228600" progId="">
              <p:embed/>
            </p:oleObj>
          </a:graphicData>
        </a:graphic>
      </p:graphicFrame>
      <p:cxnSp>
        <p:nvCxnSpPr>
          <p:cNvPr id="253" name="直線コネクタ 6"/>
          <p:cNvCxnSpPr/>
          <p:nvPr/>
        </p:nvCxnSpPr>
        <p:spPr bwMode="auto">
          <a:xfrm rot="5400000" flipH="1" flipV="1">
            <a:off x="7507130" y="352428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54" name="直線コネクタ 4"/>
          <p:cNvCxnSpPr/>
          <p:nvPr/>
        </p:nvCxnSpPr>
        <p:spPr bwMode="auto">
          <a:xfrm rot="5400000" flipH="1" flipV="1">
            <a:off x="7323530" y="3542286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55" name="テキスト ボックス 15"/>
          <p:cNvSpPr txBox="1"/>
          <p:nvPr/>
        </p:nvSpPr>
        <p:spPr>
          <a:xfrm>
            <a:off x="7306186" y="321468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059439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27736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297569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2857034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118972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164210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79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01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458129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378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3672587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77358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451925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557173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1" name="直接连接符 150"/>
          <p:cNvCxnSpPr>
            <a:stCxn id="146" idx="0"/>
            <a:endCxn id="150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2" name="直接连接符 151"/>
          <p:cNvCxnSpPr>
            <a:stCxn id="145" idx="0"/>
            <a:endCxn id="149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3" name="任意多边形 152"/>
          <p:cNvSpPr/>
          <p:nvPr/>
        </p:nvSpPr>
        <p:spPr bwMode="auto">
          <a:xfrm>
            <a:off x="1910431" y="468000"/>
            <a:ext cx="18072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1215106" y="450000"/>
            <a:ext cx="1908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615031" y="471600"/>
            <a:ext cx="18900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453231" y="1562082"/>
            <a:ext cx="18900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889668" y="1590658"/>
            <a:ext cx="1944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Object 22"/>
          <p:cNvGraphicFramePr>
            <a:graphicFrameLocks noChangeAspect="1"/>
          </p:cNvGraphicFramePr>
          <p:nvPr/>
        </p:nvGraphicFramePr>
        <p:xfrm>
          <a:off x="292049" y="1793843"/>
          <a:ext cx="962025" cy="273050"/>
        </p:xfrm>
        <a:graphic>
          <a:graphicData uri="http://schemas.openxmlformats.org/presentationml/2006/ole">
            <p:oleObj spid="_x0000_s46096" name="公式" r:id="rId17" imgW="711000" imgH="215640" progId="Equation.3">
              <p:embed/>
            </p:oleObj>
          </a:graphicData>
        </a:graphic>
      </p:graphicFrame>
      <p:graphicFrame>
        <p:nvGraphicFramePr>
          <p:cNvPr id="159" name="Object 23"/>
          <p:cNvGraphicFramePr>
            <a:graphicFrameLocks noChangeAspect="1"/>
          </p:cNvGraphicFramePr>
          <p:nvPr/>
        </p:nvGraphicFramePr>
        <p:xfrm>
          <a:off x="1385887" y="1785926"/>
          <a:ext cx="1236662" cy="288925"/>
        </p:xfrm>
        <a:graphic>
          <a:graphicData uri="http://schemas.openxmlformats.org/presentationml/2006/ole">
            <p:oleObj spid="_x0000_s46097" name="公式" r:id="rId18" imgW="914400" imgH="228600" progId="Equation.3">
              <p:embed/>
            </p:oleObj>
          </a:graphicData>
        </a:graphic>
      </p:graphicFrame>
      <p:graphicFrame>
        <p:nvGraphicFramePr>
          <p:cNvPr id="160" name="Object 24"/>
          <p:cNvGraphicFramePr>
            <a:graphicFrameLocks noChangeAspect="1"/>
          </p:cNvGraphicFramePr>
          <p:nvPr/>
        </p:nvGraphicFramePr>
        <p:xfrm>
          <a:off x="285720" y="2071665"/>
          <a:ext cx="755650" cy="288925"/>
        </p:xfrm>
        <a:graphic>
          <a:graphicData uri="http://schemas.openxmlformats.org/presentationml/2006/ole">
            <p:oleObj spid="_x0000_s46098" name="公式" r:id="rId19" imgW="558720" imgH="228600" progId="Equation.3">
              <p:embed/>
            </p:oleObj>
          </a:graphicData>
        </a:graphic>
      </p:graphicFrame>
      <p:graphicFrame>
        <p:nvGraphicFramePr>
          <p:cNvPr id="161" name="Object 25"/>
          <p:cNvGraphicFramePr>
            <a:graphicFrameLocks noChangeAspect="1"/>
          </p:cNvGraphicFramePr>
          <p:nvPr/>
        </p:nvGraphicFramePr>
        <p:xfrm>
          <a:off x="1379508" y="2071665"/>
          <a:ext cx="996950" cy="288925"/>
        </p:xfrm>
        <a:graphic>
          <a:graphicData uri="http://schemas.openxmlformats.org/presentationml/2006/ole">
            <p:oleObj spid="_x0000_s46099" name="公式" r:id="rId20" imgW="736560" imgH="228600" progId="Equation.3">
              <p:embed/>
            </p:oleObj>
          </a:graphicData>
        </a:graphic>
      </p:graphicFrame>
      <p:graphicFrame>
        <p:nvGraphicFramePr>
          <p:cNvPr id="162" name="Object 26"/>
          <p:cNvGraphicFramePr>
            <a:graphicFrameLocks noChangeAspect="1"/>
          </p:cNvGraphicFramePr>
          <p:nvPr/>
        </p:nvGraphicFramePr>
        <p:xfrm>
          <a:off x="2649532" y="2079603"/>
          <a:ext cx="1065212" cy="288925"/>
        </p:xfrm>
        <a:graphic>
          <a:graphicData uri="http://schemas.openxmlformats.org/presentationml/2006/ole">
            <p:oleObj spid="_x0000_s46100" name="公式" r:id="rId21" imgW="787320" imgH="228600" progId="Equation.3">
              <p:embed/>
            </p:oleObj>
          </a:graphicData>
        </a:graphic>
      </p:graphicFrame>
      <p:graphicFrame>
        <p:nvGraphicFramePr>
          <p:cNvPr id="163" name="Object 27"/>
          <p:cNvGraphicFramePr>
            <a:graphicFrameLocks noChangeAspect="1"/>
          </p:cNvGraphicFramePr>
          <p:nvPr/>
        </p:nvGraphicFramePr>
        <p:xfrm>
          <a:off x="285720" y="2365357"/>
          <a:ext cx="1116013" cy="273050"/>
        </p:xfrm>
        <a:graphic>
          <a:graphicData uri="http://schemas.openxmlformats.org/presentationml/2006/ole">
            <p:oleObj spid="_x0000_s46101" name="公式" r:id="rId22" imgW="825480" imgH="215640" progId="Equation.3">
              <p:embed/>
            </p:oleObj>
          </a:graphicData>
        </a:graphic>
      </p:graphicFrame>
      <p:graphicFrame>
        <p:nvGraphicFramePr>
          <p:cNvPr id="164" name="Object 28"/>
          <p:cNvGraphicFramePr>
            <a:graphicFrameLocks noChangeAspect="1"/>
          </p:cNvGraphicFramePr>
          <p:nvPr/>
        </p:nvGraphicFramePr>
        <p:xfrm>
          <a:off x="1522402" y="2357419"/>
          <a:ext cx="1477962" cy="288925"/>
        </p:xfrm>
        <a:graphic>
          <a:graphicData uri="http://schemas.openxmlformats.org/presentationml/2006/ole">
            <p:oleObj spid="_x0000_s46102" name="公式" r:id="rId23" imgW="1091880" imgH="228600" progId="Equation.3">
              <p:embed/>
            </p:oleObj>
          </a:graphicData>
        </a:graphic>
      </p:graphicFrame>
      <p:graphicFrame>
        <p:nvGraphicFramePr>
          <p:cNvPr id="165" name="Object 29"/>
          <p:cNvGraphicFramePr>
            <a:graphicFrameLocks noChangeAspect="1"/>
          </p:cNvGraphicFramePr>
          <p:nvPr/>
        </p:nvGraphicFramePr>
        <p:xfrm>
          <a:off x="285720" y="2643169"/>
          <a:ext cx="841375" cy="288925"/>
        </p:xfrm>
        <a:graphic>
          <a:graphicData uri="http://schemas.openxmlformats.org/presentationml/2006/ole">
            <p:oleObj spid="_x0000_s46103" name="公式" r:id="rId24" imgW="622080" imgH="228600" progId="Equation.3">
              <p:embed/>
            </p:oleObj>
          </a:graphicData>
        </a:graphic>
      </p:graphicFrame>
      <p:graphicFrame>
        <p:nvGraphicFramePr>
          <p:cNvPr id="288" name="Object 30"/>
          <p:cNvGraphicFramePr>
            <a:graphicFrameLocks noChangeAspect="1"/>
          </p:cNvGraphicFramePr>
          <p:nvPr/>
        </p:nvGraphicFramePr>
        <p:xfrm>
          <a:off x="1401749" y="2643169"/>
          <a:ext cx="1169987" cy="288925"/>
        </p:xfrm>
        <a:graphic>
          <a:graphicData uri="http://schemas.openxmlformats.org/presentationml/2006/ole">
            <p:oleObj spid="_x0000_s46104" name="公式" r:id="rId25" imgW="863280" imgH="228600" progId="Equation.3">
              <p:embed/>
            </p:oleObj>
          </a:graphicData>
        </a:graphic>
      </p:graphicFrame>
      <p:graphicFrame>
        <p:nvGraphicFramePr>
          <p:cNvPr id="289" name="Object 31"/>
          <p:cNvGraphicFramePr>
            <a:graphicFrameLocks noChangeAspect="1"/>
          </p:cNvGraphicFramePr>
          <p:nvPr/>
        </p:nvGraphicFramePr>
        <p:xfrm>
          <a:off x="2708270" y="2651107"/>
          <a:ext cx="1220788" cy="288925"/>
        </p:xfrm>
        <a:graphic>
          <a:graphicData uri="http://schemas.openxmlformats.org/presentationml/2006/ole">
            <p:oleObj spid="_x0000_s46105" name="公式" r:id="rId26" imgW="90144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18909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90413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4662" y="29448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4662" y="357187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 bwMode="auto">
          <a:xfrm rot="5400000">
            <a:off x="758729" y="2651116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3" name="直接箭头连接符 12"/>
          <p:cNvCxnSpPr>
            <a:stCxn id="4" idx="4"/>
            <a:endCxn id="6" idx="0"/>
          </p:cNvCxnSpPr>
          <p:nvPr/>
        </p:nvCxnSpPr>
        <p:spPr bwMode="auto">
          <a:xfrm rot="16200000" flipH="1">
            <a:off x="472976" y="2651114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 rot="5400000">
            <a:off x="615124" y="3420338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318910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890414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8" name="直接箭头连接符 17"/>
          <p:cNvCxnSpPr>
            <a:stCxn id="15" idx="4"/>
            <a:endCxn id="4" idx="0"/>
          </p:cNvCxnSpPr>
          <p:nvPr/>
        </p:nvCxnSpPr>
        <p:spPr bwMode="auto">
          <a:xfrm rot="5400000">
            <a:off x="348474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19" name="直接箭头连接符 18"/>
          <p:cNvCxnSpPr>
            <a:stCxn id="16" idx="4"/>
            <a:endCxn id="5" idx="0"/>
          </p:cNvCxnSpPr>
          <p:nvPr/>
        </p:nvCxnSpPr>
        <p:spPr bwMode="auto">
          <a:xfrm rot="5400000">
            <a:off x="919978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1533355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2104859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819108" y="29289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819108" y="355605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0" name="直接箭头连接符 39"/>
          <p:cNvCxnSpPr>
            <a:stCxn id="37" idx="4"/>
            <a:endCxn id="38" idx="0"/>
          </p:cNvCxnSpPr>
          <p:nvPr/>
        </p:nvCxnSpPr>
        <p:spPr bwMode="auto">
          <a:xfrm rot="5400000">
            <a:off x="1973175" y="2635294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1" name="直接箭头连接符 40"/>
          <p:cNvCxnSpPr>
            <a:stCxn id="36" idx="4"/>
            <a:endCxn id="38" idx="0"/>
          </p:cNvCxnSpPr>
          <p:nvPr/>
        </p:nvCxnSpPr>
        <p:spPr bwMode="auto">
          <a:xfrm rot="16200000" flipH="1">
            <a:off x="1687422" y="2635292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2" name="直接箭头连接符 41"/>
          <p:cNvCxnSpPr>
            <a:stCxn id="38" idx="4"/>
            <a:endCxn id="39" idx="0"/>
          </p:cNvCxnSpPr>
          <p:nvPr/>
        </p:nvCxnSpPr>
        <p:spPr bwMode="auto">
          <a:xfrm rot="5400000">
            <a:off x="1829570" y="3404516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1533356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2104860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45" name="直接箭头连接符 44"/>
          <p:cNvCxnSpPr>
            <a:stCxn id="43" idx="4"/>
            <a:endCxn id="36" idx="0"/>
          </p:cNvCxnSpPr>
          <p:nvPr/>
        </p:nvCxnSpPr>
        <p:spPr bwMode="auto">
          <a:xfrm rot="5400000">
            <a:off x="1562920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cxnSp>
        <p:nvCxnSpPr>
          <p:cNvPr id="46" name="直接箭头连接符 45"/>
          <p:cNvCxnSpPr>
            <a:stCxn id="44" idx="4"/>
            <a:endCxn id="37" idx="0"/>
          </p:cNvCxnSpPr>
          <p:nvPr/>
        </p:nvCxnSpPr>
        <p:spPr bwMode="auto">
          <a:xfrm rot="5400000">
            <a:off x="2134424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/>
          </a:ln>
        </p:spPr>
      </p:cxn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3857619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429123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43372" y="28733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4143372" y="35003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1" name="直接箭头连接符 50"/>
          <p:cNvCxnSpPr>
            <a:stCxn id="48" idx="4"/>
            <a:endCxn id="49" idx="0"/>
          </p:cNvCxnSpPr>
          <p:nvPr/>
        </p:nvCxnSpPr>
        <p:spPr bwMode="auto">
          <a:xfrm rot="5400000">
            <a:off x="4297439" y="25796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2" name="直接箭头连接符 51"/>
          <p:cNvCxnSpPr>
            <a:stCxn id="47" idx="4"/>
            <a:endCxn id="49" idx="0"/>
          </p:cNvCxnSpPr>
          <p:nvPr/>
        </p:nvCxnSpPr>
        <p:spPr bwMode="auto">
          <a:xfrm rot="16200000" flipH="1">
            <a:off x="4011686" y="25796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3" name="直接箭头连接符 52"/>
          <p:cNvCxnSpPr>
            <a:stCxn id="49" idx="4"/>
            <a:endCxn id="50" idx="0"/>
          </p:cNvCxnSpPr>
          <p:nvPr/>
        </p:nvCxnSpPr>
        <p:spPr bwMode="auto">
          <a:xfrm rot="5400000">
            <a:off x="4153834" y="3348856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857620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429124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56" name="直接箭头连接符 55"/>
          <p:cNvCxnSpPr>
            <a:stCxn id="54" idx="4"/>
            <a:endCxn id="47" idx="0"/>
          </p:cNvCxnSpPr>
          <p:nvPr/>
        </p:nvCxnSpPr>
        <p:spPr bwMode="auto">
          <a:xfrm rot="5400000">
            <a:off x="3887184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57" name="直接箭头连接符 56"/>
          <p:cNvCxnSpPr>
            <a:stCxn id="55" idx="4"/>
            <a:endCxn id="48" idx="0"/>
          </p:cNvCxnSpPr>
          <p:nvPr/>
        </p:nvCxnSpPr>
        <p:spPr bwMode="auto">
          <a:xfrm rot="5400000">
            <a:off x="4458688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5072065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5643569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5357818" y="28574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5357818" y="34845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2" name="直接箭头连接符 61"/>
          <p:cNvCxnSpPr>
            <a:stCxn id="59" idx="4"/>
            <a:endCxn id="60" idx="0"/>
          </p:cNvCxnSpPr>
          <p:nvPr/>
        </p:nvCxnSpPr>
        <p:spPr bwMode="auto">
          <a:xfrm rot="5400000">
            <a:off x="5511885" y="25638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3" name="直接箭头连接符 62"/>
          <p:cNvCxnSpPr>
            <a:stCxn id="58" idx="4"/>
            <a:endCxn id="60" idx="0"/>
          </p:cNvCxnSpPr>
          <p:nvPr/>
        </p:nvCxnSpPr>
        <p:spPr bwMode="auto">
          <a:xfrm rot="16200000" flipH="1">
            <a:off x="5226132" y="25638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4" name="直接箭头连接符 63"/>
          <p:cNvCxnSpPr>
            <a:stCxn id="60" idx="4"/>
            <a:endCxn id="61" idx="0"/>
          </p:cNvCxnSpPr>
          <p:nvPr/>
        </p:nvCxnSpPr>
        <p:spPr bwMode="auto">
          <a:xfrm rot="5400000">
            <a:off x="5368280" y="3333034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5072066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5643570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67" name="直接箭头连接符 66"/>
          <p:cNvCxnSpPr>
            <a:stCxn id="65" idx="4"/>
            <a:endCxn id="58" idx="0"/>
          </p:cNvCxnSpPr>
          <p:nvPr/>
        </p:nvCxnSpPr>
        <p:spPr bwMode="auto">
          <a:xfrm rot="5400000">
            <a:off x="5101630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68" name="直接箭头连接符 67"/>
          <p:cNvCxnSpPr>
            <a:stCxn id="66" idx="4"/>
            <a:endCxn id="59" idx="0"/>
          </p:cNvCxnSpPr>
          <p:nvPr/>
        </p:nvCxnSpPr>
        <p:spPr bwMode="auto">
          <a:xfrm rot="5400000">
            <a:off x="5673134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69" name="任意多边形 68"/>
          <p:cNvSpPr/>
          <p:nvPr/>
        </p:nvSpPr>
        <p:spPr bwMode="auto">
          <a:xfrm>
            <a:off x="4111200" y="15768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 bwMode="auto">
          <a:xfrm>
            <a:off x="4680000" y="15732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 bwMode="auto">
          <a:xfrm>
            <a:off x="4467225" y="30241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 bwMode="auto">
          <a:xfrm>
            <a:off x="4462463" y="36528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 bwMode="auto">
          <a:xfrm>
            <a:off x="4114800" y="1952625"/>
            <a:ext cx="1114425" cy="280988"/>
          </a:xfrm>
          <a:custGeom>
            <a:avLst/>
            <a:gdLst>
              <a:gd name="connsiteX0" fmla="*/ 0 w 1114425"/>
              <a:gd name="connsiteY0" fmla="*/ 0 h 280988"/>
              <a:gd name="connsiteX1" fmla="*/ 1114425 w 1114425"/>
              <a:gd name="connsiteY1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280988">
                <a:moveTo>
                  <a:pt x="0" y="0"/>
                </a:moveTo>
                <a:lnTo>
                  <a:pt x="1114425" y="28098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 bwMode="auto">
          <a:xfrm>
            <a:off x="4062413" y="1938338"/>
            <a:ext cx="1071562" cy="309562"/>
          </a:xfrm>
          <a:custGeom>
            <a:avLst/>
            <a:gdLst>
              <a:gd name="connsiteX0" fmla="*/ 0 w 1071562"/>
              <a:gd name="connsiteY0" fmla="*/ 309562 h 309562"/>
              <a:gd name="connsiteX1" fmla="*/ 1071562 w 1071562"/>
              <a:gd name="connsiteY1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2" h="309562">
                <a:moveTo>
                  <a:pt x="0" y="309562"/>
                </a:moveTo>
                <a:lnTo>
                  <a:pt x="1071562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 bwMode="auto">
          <a:xfrm>
            <a:off x="4705350" y="1933575"/>
            <a:ext cx="1090613" cy="304800"/>
          </a:xfrm>
          <a:custGeom>
            <a:avLst/>
            <a:gdLst>
              <a:gd name="connsiteX0" fmla="*/ 0 w 1090613"/>
              <a:gd name="connsiteY0" fmla="*/ 0 h 304800"/>
              <a:gd name="connsiteX1" fmla="*/ 1090613 w 1090613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613" h="304800">
                <a:moveTo>
                  <a:pt x="0" y="0"/>
                </a:moveTo>
                <a:lnTo>
                  <a:pt x="1090613" y="3048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 bwMode="auto">
          <a:xfrm>
            <a:off x="4629150" y="1928813"/>
            <a:ext cx="1071563" cy="319087"/>
          </a:xfrm>
          <a:custGeom>
            <a:avLst/>
            <a:gdLst>
              <a:gd name="connsiteX0" fmla="*/ 0 w 1071563"/>
              <a:gd name="connsiteY0" fmla="*/ 319087 h 319087"/>
              <a:gd name="connsiteX1" fmla="*/ 1071563 w 1071563"/>
              <a:gd name="connsiteY1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3" h="319087">
                <a:moveTo>
                  <a:pt x="0" y="319087"/>
                </a:moveTo>
                <a:lnTo>
                  <a:pt x="1071563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 bwMode="auto">
          <a:xfrm>
            <a:off x="4110038" y="25431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4657725" y="25288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 bwMode="auto">
          <a:xfrm>
            <a:off x="4052888" y="2562225"/>
            <a:ext cx="1333500" cy="366713"/>
          </a:xfrm>
          <a:custGeom>
            <a:avLst/>
            <a:gdLst>
              <a:gd name="connsiteX0" fmla="*/ 0 w 1333500"/>
              <a:gd name="connsiteY0" fmla="*/ 0 h 366713"/>
              <a:gd name="connsiteX1" fmla="*/ 1333500 w 1333500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0" h="366713">
                <a:moveTo>
                  <a:pt x="0" y="0"/>
                </a:moveTo>
                <a:lnTo>
                  <a:pt x="1333500" y="366713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 bwMode="auto">
          <a:xfrm>
            <a:off x="4648200" y="2562225"/>
            <a:ext cx="757238" cy="342900"/>
          </a:xfrm>
          <a:custGeom>
            <a:avLst/>
            <a:gdLst>
              <a:gd name="connsiteX0" fmla="*/ 0 w 757238"/>
              <a:gd name="connsiteY0" fmla="*/ 0 h 342900"/>
              <a:gd name="connsiteX1" fmla="*/ 757238 w 757238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7238" h="342900">
                <a:moveTo>
                  <a:pt x="0" y="0"/>
                </a:moveTo>
                <a:lnTo>
                  <a:pt x="757238" y="3429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 bwMode="auto">
          <a:xfrm>
            <a:off x="4391025" y="2552700"/>
            <a:ext cx="790575" cy="338138"/>
          </a:xfrm>
          <a:custGeom>
            <a:avLst/>
            <a:gdLst>
              <a:gd name="connsiteX0" fmla="*/ 790575 w 790575"/>
              <a:gd name="connsiteY0" fmla="*/ 0 h 338138"/>
              <a:gd name="connsiteX1" fmla="*/ 0 w 790575"/>
              <a:gd name="connsiteY1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338138">
                <a:moveTo>
                  <a:pt x="790575" y="0"/>
                </a:moveTo>
                <a:lnTo>
                  <a:pt x="0" y="33813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 bwMode="auto">
          <a:xfrm>
            <a:off x="4452938" y="2547938"/>
            <a:ext cx="1309687" cy="409575"/>
          </a:xfrm>
          <a:custGeom>
            <a:avLst/>
            <a:gdLst>
              <a:gd name="connsiteX0" fmla="*/ 1309687 w 1309687"/>
              <a:gd name="connsiteY0" fmla="*/ 0 h 409575"/>
              <a:gd name="connsiteX1" fmla="*/ 0 w 1309687"/>
              <a:gd name="connsiteY1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87" h="409575">
                <a:moveTo>
                  <a:pt x="1309687" y="0"/>
                </a:moveTo>
                <a:lnTo>
                  <a:pt x="0" y="409575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 bwMode="auto">
          <a:xfrm>
            <a:off x="4433888" y="3128963"/>
            <a:ext cx="976312" cy="400050"/>
          </a:xfrm>
          <a:custGeom>
            <a:avLst/>
            <a:gdLst>
              <a:gd name="connsiteX0" fmla="*/ 0 w 976312"/>
              <a:gd name="connsiteY0" fmla="*/ 0 h 400050"/>
              <a:gd name="connsiteX1" fmla="*/ 976312 w 976312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312" h="400050">
                <a:moveTo>
                  <a:pt x="0" y="0"/>
                </a:moveTo>
                <a:lnTo>
                  <a:pt x="976312" y="40005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 bwMode="auto">
          <a:xfrm>
            <a:off x="4419600" y="3124200"/>
            <a:ext cx="981075" cy="419100"/>
          </a:xfrm>
          <a:custGeom>
            <a:avLst/>
            <a:gdLst>
              <a:gd name="connsiteX0" fmla="*/ 981075 w 981075"/>
              <a:gd name="connsiteY0" fmla="*/ 0 h 419100"/>
              <a:gd name="connsiteX1" fmla="*/ 0 w 98107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419100">
                <a:moveTo>
                  <a:pt x="981075" y="0"/>
                </a:moveTo>
                <a:lnTo>
                  <a:pt x="0" y="4191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605453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7176957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891206" y="30257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6891206" y="36527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4" name="直接箭头连接符 93"/>
          <p:cNvCxnSpPr>
            <a:stCxn id="91" idx="4"/>
            <a:endCxn id="92" idx="0"/>
          </p:cNvCxnSpPr>
          <p:nvPr/>
        </p:nvCxnSpPr>
        <p:spPr bwMode="auto">
          <a:xfrm rot="5400000">
            <a:off x="7045273" y="27320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95" name="直接箭头连接符 94"/>
          <p:cNvCxnSpPr>
            <a:stCxn id="90" idx="4"/>
            <a:endCxn id="92" idx="0"/>
          </p:cNvCxnSpPr>
          <p:nvPr/>
        </p:nvCxnSpPr>
        <p:spPr bwMode="auto">
          <a:xfrm rot="16200000" flipH="1">
            <a:off x="6759520" y="27320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96" name="直接箭头连接符 95"/>
          <p:cNvCxnSpPr>
            <a:stCxn id="92" idx="4"/>
            <a:endCxn id="93" idx="0"/>
          </p:cNvCxnSpPr>
          <p:nvPr/>
        </p:nvCxnSpPr>
        <p:spPr bwMode="auto">
          <a:xfrm rot="5400000">
            <a:off x="6901668" y="3501256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/>
          </a:ln>
        </p:spPr>
      </p:cxn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605454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7176958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99" name="直接箭头连接符 98"/>
          <p:cNvCxnSpPr>
            <a:stCxn id="97" idx="4"/>
            <a:endCxn id="90" idx="0"/>
          </p:cNvCxnSpPr>
          <p:nvPr/>
        </p:nvCxnSpPr>
        <p:spPr bwMode="auto">
          <a:xfrm rot="5400000">
            <a:off x="6635018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0" name="直接箭头连接符 99"/>
          <p:cNvCxnSpPr>
            <a:stCxn id="98" idx="4"/>
            <a:endCxn id="91" idx="0"/>
          </p:cNvCxnSpPr>
          <p:nvPr/>
        </p:nvCxnSpPr>
        <p:spPr bwMode="auto">
          <a:xfrm rot="5400000">
            <a:off x="7206522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7819899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8391403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8105652" y="30098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5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8105652" y="36369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6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05" name="直接箭头连接符 104"/>
          <p:cNvCxnSpPr>
            <a:stCxn id="102" idx="4"/>
            <a:endCxn id="103" idx="0"/>
          </p:cNvCxnSpPr>
          <p:nvPr/>
        </p:nvCxnSpPr>
        <p:spPr bwMode="auto">
          <a:xfrm rot="5400000">
            <a:off x="8259719" y="27162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6" name="直接箭头连接符 105"/>
          <p:cNvCxnSpPr>
            <a:stCxn id="101" idx="4"/>
            <a:endCxn id="103" idx="0"/>
          </p:cNvCxnSpPr>
          <p:nvPr/>
        </p:nvCxnSpPr>
        <p:spPr bwMode="auto">
          <a:xfrm rot="16200000" flipH="1">
            <a:off x="7973966" y="27162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07" name="直接箭头连接符 106"/>
          <p:cNvCxnSpPr>
            <a:stCxn id="103" idx="4"/>
            <a:endCxn id="104" idx="0"/>
          </p:cNvCxnSpPr>
          <p:nvPr/>
        </p:nvCxnSpPr>
        <p:spPr bwMode="auto">
          <a:xfrm rot="5400000">
            <a:off x="8116114" y="3485434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headEnd/>
            <a:tailEnd type="none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7819900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8391404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zh-CN" altLang="en-US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’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0" name="直接箭头连接符 109"/>
          <p:cNvCxnSpPr>
            <a:stCxn id="108" idx="4"/>
            <a:endCxn id="101" idx="0"/>
          </p:cNvCxnSpPr>
          <p:nvPr/>
        </p:nvCxnSpPr>
        <p:spPr bwMode="auto">
          <a:xfrm rot="5400000">
            <a:off x="7849464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cxnSp>
        <p:nvCxnSpPr>
          <p:cNvPr id="111" name="直接箭头连接符 110"/>
          <p:cNvCxnSpPr>
            <a:stCxn id="109" idx="4"/>
            <a:endCxn id="102" idx="0"/>
          </p:cNvCxnSpPr>
          <p:nvPr/>
        </p:nvCxnSpPr>
        <p:spPr bwMode="auto">
          <a:xfrm rot="5400000">
            <a:off x="8420968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headEnd/>
            <a:tailEnd type="none"/>
          </a:ln>
        </p:spPr>
      </p:cxnSp>
      <p:sp>
        <p:nvSpPr>
          <p:cNvPr id="114" name="任意多边形 113"/>
          <p:cNvSpPr/>
          <p:nvPr/>
        </p:nvSpPr>
        <p:spPr bwMode="auto">
          <a:xfrm>
            <a:off x="7215059" y="31765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 bwMode="auto">
          <a:xfrm>
            <a:off x="7210297" y="38052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 bwMode="auto">
          <a:xfrm>
            <a:off x="6862634" y="2105025"/>
            <a:ext cx="1114425" cy="280988"/>
          </a:xfrm>
          <a:custGeom>
            <a:avLst/>
            <a:gdLst>
              <a:gd name="connsiteX0" fmla="*/ 0 w 1114425"/>
              <a:gd name="connsiteY0" fmla="*/ 0 h 280988"/>
              <a:gd name="connsiteX1" fmla="*/ 1114425 w 1114425"/>
              <a:gd name="connsiteY1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280988">
                <a:moveTo>
                  <a:pt x="0" y="0"/>
                </a:moveTo>
                <a:lnTo>
                  <a:pt x="1114425" y="28098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 bwMode="auto">
          <a:xfrm>
            <a:off x="6810247" y="2090738"/>
            <a:ext cx="1071562" cy="309562"/>
          </a:xfrm>
          <a:custGeom>
            <a:avLst/>
            <a:gdLst>
              <a:gd name="connsiteX0" fmla="*/ 0 w 1071562"/>
              <a:gd name="connsiteY0" fmla="*/ 309562 h 309562"/>
              <a:gd name="connsiteX1" fmla="*/ 1071562 w 1071562"/>
              <a:gd name="connsiteY1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2" h="309562">
                <a:moveTo>
                  <a:pt x="0" y="309562"/>
                </a:moveTo>
                <a:lnTo>
                  <a:pt x="1071562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任意多边形 117"/>
          <p:cNvSpPr/>
          <p:nvPr/>
        </p:nvSpPr>
        <p:spPr bwMode="auto">
          <a:xfrm>
            <a:off x="7453184" y="2085975"/>
            <a:ext cx="1090613" cy="304800"/>
          </a:xfrm>
          <a:custGeom>
            <a:avLst/>
            <a:gdLst>
              <a:gd name="connsiteX0" fmla="*/ 0 w 1090613"/>
              <a:gd name="connsiteY0" fmla="*/ 0 h 304800"/>
              <a:gd name="connsiteX1" fmla="*/ 1090613 w 1090613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613" h="304800">
                <a:moveTo>
                  <a:pt x="0" y="0"/>
                </a:moveTo>
                <a:lnTo>
                  <a:pt x="1090613" y="3048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 bwMode="auto">
          <a:xfrm>
            <a:off x="7376984" y="2081213"/>
            <a:ext cx="1071563" cy="319087"/>
          </a:xfrm>
          <a:custGeom>
            <a:avLst/>
            <a:gdLst>
              <a:gd name="connsiteX0" fmla="*/ 0 w 1071563"/>
              <a:gd name="connsiteY0" fmla="*/ 319087 h 319087"/>
              <a:gd name="connsiteX1" fmla="*/ 1071563 w 1071563"/>
              <a:gd name="connsiteY1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3" h="319087">
                <a:moveTo>
                  <a:pt x="0" y="319087"/>
                </a:moveTo>
                <a:lnTo>
                  <a:pt x="1071563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 bwMode="auto">
          <a:xfrm>
            <a:off x="6857872" y="26955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 bwMode="auto">
          <a:xfrm>
            <a:off x="7405559" y="26812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 bwMode="auto">
          <a:xfrm>
            <a:off x="6800722" y="2714625"/>
            <a:ext cx="1333500" cy="366713"/>
          </a:xfrm>
          <a:custGeom>
            <a:avLst/>
            <a:gdLst>
              <a:gd name="connsiteX0" fmla="*/ 0 w 1333500"/>
              <a:gd name="connsiteY0" fmla="*/ 0 h 366713"/>
              <a:gd name="connsiteX1" fmla="*/ 1333500 w 1333500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0" h="366713">
                <a:moveTo>
                  <a:pt x="0" y="0"/>
                </a:moveTo>
                <a:lnTo>
                  <a:pt x="1333500" y="366713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 bwMode="auto">
          <a:xfrm>
            <a:off x="7396034" y="2714625"/>
            <a:ext cx="757238" cy="342900"/>
          </a:xfrm>
          <a:custGeom>
            <a:avLst/>
            <a:gdLst>
              <a:gd name="connsiteX0" fmla="*/ 0 w 757238"/>
              <a:gd name="connsiteY0" fmla="*/ 0 h 342900"/>
              <a:gd name="connsiteX1" fmla="*/ 757238 w 757238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7238" h="342900">
                <a:moveTo>
                  <a:pt x="0" y="0"/>
                </a:moveTo>
                <a:lnTo>
                  <a:pt x="757238" y="3429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 123"/>
          <p:cNvSpPr/>
          <p:nvPr/>
        </p:nvSpPr>
        <p:spPr bwMode="auto">
          <a:xfrm>
            <a:off x="7138859" y="2705100"/>
            <a:ext cx="790575" cy="338138"/>
          </a:xfrm>
          <a:custGeom>
            <a:avLst/>
            <a:gdLst>
              <a:gd name="connsiteX0" fmla="*/ 790575 w 790575"/>
              <a:gd name="connsiteY0" fmla="*/ 0 h 338138"/>
              <a:gd name="connsiteX1" fmla="*/ 0 w 790575"/>
              <a:gd name="connsiteY1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338138">
                <a:moveTo>
                  <a:pt x="790575" y="0"/>
                </a:moveTo>
                <a:lnTo>
                  <a:pt x="0" y="33813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 bwMode="auto">
          <a:xfrm>
            <a:off x="7200772" y="2700338"/>
            <a:ext cx="1309687" cy="409575"/>
          </a:xfrm>
          <a:custGeom>
            <a:avLst/>
            <a:gdLst>
              <a:gd name="connsiteX0" fmla="*/ 1309687 w 1309687"/>
              <a:gd name="connsiteY0" fmla="*/ 0 h 409575"/>
              <a:gd name="connsiteX1" fmla="*/ 0 w 1309687"/>
              <a:gd name="connsiteY1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87" h="409575">
                <a:moveTo>
                  <a:pt x="1309687" y="0"/>
                </a:moveTo>
                <a:lnTo>
                  <a:pt x="0" y="409575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>
            <a:off x="7181722" y="3281363"/>
            <a:ext cx="976312" cy="400050"/>
          </a:xfrm>
          <a:custGeom>
            <a:avLst/>
            <a:gdLst>
              <a:gd name="connsiteX0" fmla="*/ 0 w 976312"/>
              <a:gd name="connsiteY0" fmla="*/ 0 h 400050"/>
              <a:gd name="connsiteX1" fmla="*/ 976312 w 976312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312" h="400050">
                <a:moveTo>
                  <a:pt x="0" y="0"/>
                </a:moveTo>
                <a:lnTo>
                  <a:pt x="976312" y="40005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 126"/>
          <p:cNvSpPr/>
          <p:nvPr/>
        </p:nvSpPr>
        <p:spPr bwMode="auto">
          <a:xfrm>
            <a:off x="7167434" y="3276600"/>
            <a:ext cx="981075" cy="419100"/>
          </a:xfrm>
          <a:custGeom>
            <a:avLst/>
            <a:gdLst>
              <a:gd name="connsiteX0" fmla="*/ 981075 w 981075"/>
              <a:gd name="connsiteY0" fmla="*/ 0 h 419100"/>
              <a:gd name="connsiteX1" fmla="*/ 0 w 98107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419100">
                <a:moveTo>
                  <a:pt x="981075" y="0"/>
                </a:moveTo>
                <a:lnTo>
                  <a:pt x="0" y="4191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 127"/>
          <p:cNvSpPr/>
          <p:nvPr/>
        </p:nvSpPr>
        <p:spPr bwMode="auto">
          <a:xfrm>
            <a:off x="6865200" y="17292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 128"/>
          <p:cNvSpPr/>
          <p:nvPr/>
        </p:nvSpPr>
        <p:spPr bwMode="auto">
          <a:xfrm>
            <a:off x="7426800" y="17256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p:oleObj spid="_x0000_s62466" name="公式" r:id="rId3" imgW="711000" imgH="215640" progId="Equation.3">
              <p:embed/>
            </p:oleObj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p:oleObj spid="_x0000_s62467" name="公式" r:id="rId4" imgW="914400" imgH="228600" progId="Equation.3">
              <p:embed/>
            </p:oleObj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p:oleObj spid="_x0000_s62468" name="公式" r:id="rId5" imgW="558720" imgH="228600" progId="Equation.3">
              <p:embed/>
            </p:oleObj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p:oleObj spid="_x0000_s62469" name="公式" r:id="rId6" imgW="736560" imgH="228600" progId="Equation.3">
              <p:embed/>
            </p:oleObj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p:oleObj spid="_x0000_s62470" name="公式" r:id="rId7" imgW="787320" imgH="228600" progId="Equation.3">
              <p:embed/>
            </p:oleObj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p:oleObj spid="_x0000_s62471" name="公式" r:id="rId8" imgW="825480" imgH="215640" progId="Equation.3">
              <p:embed/>
            </p:oleObj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p:oleObj spid="_x0000_s62472" name="公式" r:id="rId9" imgW="1091880" imgH="228600" progId="Equation.3">
              <p:embed/>
            </p:oleObj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p:oleObj spid="_x0000_s62473" name="公式" r:id="rId10" imgW="622080" imgH="228600" progId="Equation.3">
              <p:embed/>
            </p:oleObj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p:oleObj spid="_x0000_s62474" name="公式" r:id="rId11" imgW="863280" imgH="228600" progId="Equation.3">
              <p:embed/>
            </p:oleObj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p:oleObj spid="_x0000_s62475" name="公式" r:id="rId12" imgW="901440" imgH="228600" progId="Equation.3">
              <p:embed/>
            </p:oleObj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909489"/>
          <a:ext cx="2184400" cy="309563"/>
        </p:xfrm>
        <a:graphic>
          <a:graphicData uri="http://schemas.openxmlformats.org/presentationml/2006/ole">
            <p:oleObj spid="_x0000_s62476" name="Equation" r:id="rId13" imgW="1612800" imgH="228600" progId="">
              <p:embed/>
            </p:oleObj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983208"/>
          <a:ext cx="2143140" cy="278835"/>
        </p:xfrm>
        <a:graphic>
          <a:graphicData uri="http://schemas.openxmlformats.org/presentationml/2006/ole">
            <p:oleObj spid="_x0000_s62477" name="公式" r:id="rId14" imgW="1549080" imgH="215640" progId="Equation.3">
              <p:embed/>
            </p:oleObj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745788" y="3656492"/>
            <a:ext cx="486657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6273720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669173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7065361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486619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973220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6303513" y="3672442"/>
            <a:ext cx="1652863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2.08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6302715" y="3594697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460851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856827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7272437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765594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6180845" y="325859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883446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477487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7279423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668744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560244"/>
          <a:ext cx="1308100" cy="309562"/>
        </p:xfrm>
        <a:graphic>
          <a:graphicData uri="http://schemas.openxmlformats.org/presentationml/2006/ole">
            <p:oleObj spid="_x0000_s62482" name="公式" r:id="rId15" imgW="965160" imgH="228600" progId="Equation.3">
              <p:embed/>
            </p:oleObj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607997"/>
          <a:ext cx="2168525" cy="309563"/>
        </p:xfrm>
        <a:graphic>
          <a:graphicData uri="http://schemas.openxmlformats.org/presentationml/2006/ole">
            <p:oleObj spid="_x0000_s62483" name="Equation" r:id="rId16" imgW="1600200" imgH="228600" progId="">
              <p:embed/>
            </p:oleObj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266679"/>
          <a:ext cx="1325563" cy="309563"/>
        </p:xfrm>
        <a:graphic>
          <a:graphicData uri="http://schemas.openxmlformats.org/presentationml/2006/ole">
            <p:oleObj spid="_x0000_s62484" name="公式" r:id="rId17" imgW="977760" imgH="228600" progId="Equation.3">
              <p:embed/>
            </p:oleObj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552302"/>
          <a:ext cx="2547938" cy="288925"/>
        </p:xfrm>
        <a:graphic>
          <a:graphicData uri="http://schemas.openxmlformats.org/presentationml/2006/ole">
            <p:oleObj spid="_x0000_s62485" name="Equation" r:id="rId18" imgW="1879560" imgH="228600" progId="">
              <p:embed/>
            </p:oleObj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909492"/>
          <a:ext cx="2511425" cy="288925"/>
        </p:xfrm>
        <a:graphic>
          <a:graphicData uri="http://schemas.openxmlformats.org/presentationml/2006/ole">
            <p:oleObj spid="_x0000_s62486" name="公式" r:id="rId19" imgW="1854000" imgH="228600" progId="Equation.3">
              <p:embed/>
            </p:oleObj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271442"/>
          <a:ext cx="2581275" cy="288925"/>
        </p:xfrm>
        <a:graphic>
          <a:graphicData uri="http://schemas.openxmlformats.org/presentationml/2006/ole">
            <p:oleObj spid="_x0000_s62487" name="公式" r:id="rId20" imgW="1904760" imgH="228600" progId="Equation.3">
              <p:embed/>
            </p:oleObj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631808"/>
          <a:ext cx="2511425" cy="288925"/>
        </p:xfrm>
        <a:graphic>
          <a:graphicData uri="http://schemas.openxmlformats.org/presentationml/2006/ole">
            <p:oleObj spid="_x0000_s62488" name="公式" r:id="rId21" imgW="1854000" imgH="228600" progId="Equation.3">
              <p:embed/>
            </p:oleObj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985825"/>
          <a:ext cx="2581275" cy="288925"/>
        </p:xfrm>
        <a:graphic>
          <a:graphicData uri="http://schemas.openxmlformats.org/presentationml/2006/ole">
            <p:oleObj spid="_x0000_s62489" name="公式" r:id="rId22" imgW="1904760" imgH="228600" progId="Equation.3">
              <p:embed/>
            </p:oleObj>
          </a:graphicData>
        </a:graphic>
      </p:graphicFrame>
      <p:grpSp>
        <p:nvGrpSpPr>
          <p:cNvPr id="2" name="组合 120"/>
          <p:cNvGrpSpPr/>
          <p:nvPr/>
        </p:nvGrpSpPr>
        <p:grpSpPr>
          <a:xfrm>
            <a:off x="6462000" y="315096"/>
            <a:ext cx="2324842" cy="2305075"/>
            <a:chOff x="6462000" y="315096"/>
            <a:chExt cx="2324842" cy="2305076"/>
          </a:xfrm>
        </p:grpSpPr>
        <p:sp>
          <p:nvSpPr>
            <p:cNvPr id="73" name="TextBox 72"/>
            <p:cNvSpPr txBox="1"/>
            <p:nvPr/>
          </p:nvSpPr>
          <p:spPr>
            <a:xfrm>
              <a:off x="7286644" y="2285993"/>
              <a:ext cx="923651" cy="334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>
                  <a:latin typeface="Times New Roman" pitchFamily="18" charset="0"/>
                  <a:cs typeface="Times New Roman" pitchFamily="18" charset="0"/>
                </a:rPr>
                <a:t>Mobilities</a:t>
              </a: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624000" y="1097886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624000" y="706004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6624000" y="1488768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624000" y="315096"/>
              <a:ext cx="2160000" cy="14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6623941" y="1879649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6623941" y="2270531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组合 132"/>
            <p:cNvGrpSpPr/>
            <p:nvPr/>
          </p:nvGrpSpPr>
          <p:grpSpPr>
            <a:xfrm>
              <a:off x="6462000" y="425570"/>
              <a:ext cx="146946" cy="1732621"/>
              <a:chOff x="6440069" y="425570"/>
              <a:chExt cx="146946" cy="1732621"/>
            </a:xfrm>
          </p:grpSpPr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207333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598216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4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989097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5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1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81645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2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4" name="组合 196"/>
            <p:cNvGrpSpPr/>
            <p:nvPr/>
          </p:nvGrpSpPr>
          <p:grpSpPr>
            <a:xfrm>
              <a:off x="6678000" y="360000"/>
              <a:ext cx="1000132" cy="1850824"/>
              <a:chOff x="4824000" y="465680"/>
              <a:chExt cx="1000132" cy="1850824"/>
            </a:xfrm>
          </p:grpSpPr>
          <p:sp>
            <p:nvSpPr>
              <p:cNvPr id="85" name="正方形/長方形 36"/>
              <p:cNvSpPr/>
              <p:nvPr/>
            </p:nvSpPr>
            <p:spPr bwMode="auto">
              <a:xfrm>
                <a:off x="5213045" y="466501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正方形/長方形 36"/>
              <p:cNvSpPr/>
              <p:nvPr/>
            </p:nvSpPr>
            <p:spPr bwMode="auto">
              <a:xfrm>
                <a:off x="5572132" y="466501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正方形/長方形 36"/>
              <p:cNvSpPr/>
              <p:nvPr/>
            </p:nvSpPr>
            <p:spPr bwMode="auto">
              <a:xfrm>
                <a:off x="4851554" y="465680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正方形/長方形 36"/>
              <p:cNvSpPr/>
              <p:nvPr/>
            </p:nvSpPr>
            <p:spPr bwMode="auto">
              <a:xfrm>
                <a:off x="5181190" y="870242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正方形/長方形 36"/>
              <p:cNvSpPr/>
              <p:nvPr/>
            </p:nvSpPr>
            <p:spPr bwMode="auto">
              <a:xfrm>
                <a:off x="5540277" y="870242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正方形/長方形 36"/>
              <p:cNvSpPr/>
              <p:nvPr/>
            </p:nvSpPr>
            <p:spPr bwMode="auto">
              <a:xfrm>
                <a:off x="5572132" y="1261124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正方形/長方形 36"/>
              <p:cNvSpPr/>
              <p:nvPr/>
            </p:nvSpPr>
            <p:spPr bwMode="auto">
              <a:xfrm>
                <a:off x="4824000" y="1261124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正方形/長方形 36"/>
              <p:cNvSpPr/>
              <p:nvPr/>
            </p:nvSpPr>
            <p:spPr bwMode="auto">
              <a:xfrm>
                <a:off x="5183087" y="1652005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正方形/長方形 36"/>
              <p:cNvSpPr/>
              <p:nvPr/>
            </p:nvSpPr>
            <p:spPr bwMode="auto">
              <a:xfrm>
                <a:off x="5500694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正方形/長方形 36"/>
              <p:cNvSpPr/>
              <p:nvPr/>
            </p:nvSpPr>
            <p:spPr bwMode="auto">
              <a:xfrm>
                <a:off x="5000628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6" name="正方形/長方形 36"/>
            <p:cNvSpPr/>
            <p:nvPr/>
          </p:nvSpPr>
          <p:spPr bwMode="auto">
            <a:xfrm>
              <a:off x="8145909" y="37162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8504996" y="37162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7786438" y="37080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正方形/長方形 36"/>
            <p:cNvSpPr/>
            <p:nvPr/>
          </p:nvSpPr>
          <p:spPr bwMode="auto">
            <a:xfrm>
              <a:off x="8106854" y="77536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正方形/長方形 36"/>
            <p:cNvSpPr/>
            <p:nvPr/>
          </p:nvSpPr>
          <p:spPr bwMode="auto">
            <a:xfrm>
              <a:off x="8465941" y="77536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正方形/長方形 36"/>
            <p:cNvSpPr/>
            <p:nvPr/>
          </p:nvSpPr>
          <p:spPr bwMode="auto">
            <a:xfrm>
              <a:off x="8497796" y="116624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正方形/長方形 36"/>
            <p:cNvSpPr/>
            <p:nvPr/>
          </p:nvSpPr>
          <p:spPr bwMode="auto">
            <a:xfrm>
              <a:off x="7783388" y="115560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正方形/長方形 36"/>
            <p:cNvSpPr/>
            <p:nvPr/>
          </p:nvSpPr>
          <p:spPr bwMode="auto">
            <a:xfrm>
              <a:off x="8108751" y="155712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正方形/長方形 36"/>
            <p:cNvSpPr/>
            <p:nvPr/>
          </p:nvSpPr>
          <p:spPr bwMode="auto">
            <a:xfrm>
              <a:off x="8426358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正方形/長方形 36"/>
            <p:cNvSpPr/>
            <p:nvPr/>
          </p:nvSpPr>
          <p:spPr bwMode="auto">
            <a:xfrm>
              <a:off x="7926292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4932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20730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563704" y="360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170258" y="7723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526658" y="7651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49324" y="1152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63704" y="1159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9130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6404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66002" y="1552114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</p:grp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5849615" y="3675630"/>
          <a:ext cx="268288" cy="220662"/>
        </p:xfrm>
        <a:graphic>
          <a:graphicData uri="http://schemas.openxmlformats.org/presentationml/2006/ole">
            <p:oleObj spid="_x0000_s62490" name="Equation" r:id="rId23" imgW="215640" imgH="177480" progId="">
              <p:embed/>
            </p:oleObj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825803" y="4031230"/>
          <a:ext cx="315912" cy="220662"/>
        </p:xfrm>
        <a:graphic>
          <a:graphicData uri="http://schemas.openxmlformats.org/presentationml/2006/ole">
            <p:oleObj spid="_x0000_s62491" name="Equation" r:id="rId24" imgW="253800" imgH="177480" progId="">
              <p:embed/>
            </p:oleObj>
          </a:graphicData>
        </a:graphic>
      </p:graphicFrame>
      <p:sp>
        <p:nvSpPr>
          <p:cNvPr id="125" name="正方形/長方形 27"/>
          <p:cNvSpPr/>
          <p:nvPr/>
        </p:nvSpPr>
        <p:spPr bwMode="auto">
          <a:xfrm>
            <a:off x="6300192" y="4036364"/>
            <a:ext cx="864096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1.08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27"/>
          <p:cNvSpPr/>
          <p:nvPr/>
        </p:nvSpPr>
        <p:spPr bwMode="auto">
          <a:xfrm>
            <a:off x="6300192" y="4396404"/>
            <a:ext cx="720080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0.83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27"/>
          <p:cNvSpPr/>
          <p:nvPr/>
        </p:nvSpPr>
        <p:spPr bwMode="auto">
          <a:xfrm>
            <a:off x="6300192" y="4756444"/>
            <a:ext cx="432048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27"/>
          <p:cNvSpPr/>
          <p:nvPr/>
        </p:nvSpPr>
        <p:spPr bwMode="auto">
          <a:xfrm>
            <a:off x="6300192" y="5116484"/>
            <a:ext cx="936104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1.17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833740" y="4391592"/>
          <a:ext cx="300038" cy="220663"/>
        </p:xfrm>
        <a:graphic>
          <a:graphicData uri="http://schemas.openxmlformats.org/presentationml/2006/ole">
            <p:oleObj spid="_x0000_s62492" name="Equation" r:id="rId25" imgW="241200" imgH="177480" progId="">
              <p:embed/>
            </p:oleObj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5825803" y="4751955"/>
          <a:ext cx="315912" cy="220662"/>
        </p:xfrm>
        <a:graphic>
          <a:graphicData uri="http://schemas.openxmlformats.org/presentationml/2006/ole">
            <p:oleObj spid="_x0000_s62493" name="Equation" r:id="rId26" imgW="253800" imgH="177480" progId="">
              <p:embed/>
            </p:oleObj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833740" y="5112317"/>
          <a:ext cx="300038" cy="220663"/>
        </p:xfrm>
        <a:graphic>
          <a:graphicData uri="http://schemas.openxmlformats.org/presentationml/2006/ole">
            <p:oleObj spid="_x0000_s62494" name="Equation" r:id="rId27" imgW="241200" imgH="177480" progId="">
              <p:embed/>
            </p:oleObj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p:oleObj spid="_x0000_s63490" name="公式" r:id="rId3" imgW="711000" imgH="215640" progId="Equation.3">
              <p:embed/>
            </p:oleObj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p:oleObj spid="_x0000_s63491" name="公式" r:id="rId4" imgW="914400" imgH="228600" progId="Equation.3">
              <p:embed/>
            </p:oleObj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p:oleObj spid="_x0000_s63492" name="公式" r:id="rId5" imgW="558720" imgH="228600" progId="Equation.3">
              <p:embed/>
            </p:oleObj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p:oleObj spid="_x0000_s63493" name="公式" r:id="rId6" imgW="736560" imgH="228600" progId="Equation.3">
              <p:embed/>
            </p:oleObj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p:oleObj spid="_x0000_s63494" name="公式" r:id="rId7" imgW="787320" imgH="228600" progId="Equation.3">
              <p:embed/>
            </p:oleObj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p:oleObj spid="_x0000_s63495" name="公式" r:id="rId8" imgW="825480" imgH="215640" progId="Equation.3">
              <p:embed/>
            </p:oleObj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p:oleObj spid="_x0000_s63496" name="公式" r:id="rId9" imgW="1091880" imgH="228600" progId="Equation.3">
              <p:embed/>
            </p:oleObj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p:oleObj spid="_x0000_s63497" name="公式" r:id="rId10" imgW="622080" imgH="228600" progId="Equation.3">
              <p:embed/>
            </p:oleObj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p:oleObj spid="_x0000_s63498" name="公式" r:id="rId11" imgW="863280" imgH="228600" progId="Equation.3">
              <p:embed/>
            </p:oleObj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p:oleObj spid="_x0000_s63499" name="公式" r:id="rId12" imgW="901440" imgH="228600" progId="Equation.3">
              <p:embed/>
            </p:oleObj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909489"/>
          <a:ext cx="2184400" cy="309563"/>
        </p:xfrm>
        <a:graphic>
          <a:graphicData uri="http://schemas.openxmlformats.org/presentationml/2006/ole">
            <p:oleObj spid="_x0000_s63500" name="Equation" r:id="rId13" imgW="1612800" imgH="228600" progId="">
              <p:embed/>
            </p:oleObj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983208"/>
          <a:ext cx="2143140" cy="278835"/>
        </p:xfrm>
        <a:graphic>
          <a:graphicData uri="http://schemas.openxmlformats.org/presentationml/2006/ole">
            <p:oleObj spid="_x0000_s63501" name="公式" r:id="rId14" imgW="1549080" imgH="215640" progId="Equation.3">
              <p:embed/>
            </p:oleObj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745788" y="3656492"/>
            <a:ext cx="486657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6273720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669173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7065361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486619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973220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6303513" y="3672442"/>
            <a:ext cx="1116000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1.42</a:t>
            </a:r>
            <a:endParaRPr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6302715" y="3594697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460851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856827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7272437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765594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6180845" y="325859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883446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477487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7279423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668744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560244"/>
          <a:ext cx="1308100" cy="309562"/>
        </p:xfrm>
        <a:graphic>
          <a:graphicData uri="http://schemas.openxmlformats.org/presentationml/2006/ole">
            <p:oleObj spid="_x0000_s63502" name="公式" r:id="rId15" imgW="965160" imgH="228600" progId="Equation.3">
              <p:embed/>
            </p:oleObj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607997"/>
          <a:ext cx="2168525" cy="309563"/>
        </p:xfrm>
        <a:graphic>
          <a:graphicData uri="http://schemas.openxmlformats.org/presentationml/2006/ole">
            <p:oleObj spid="_x0000_s63503" name="Equation" r:id="rId16" imgW="1600200" imgH="228600" progId="">
              <p:embed/>
            </p:oleObj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266679"/>
          <a:ext cx="1325563" cy="309563"/>
        </p:xfrm>
        <a:graphic>
          <a:graphicData uri="http://schemas.openxmlformats.org/presentationml/2006/ole">
            <p:oleObj spid="_x0000_s63504" name="公式" r:id="rId17" imgW="977760" imgH="228600" progId="Equation.3">
              <p:embed/>
            </p:oleObj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552302"/>
          <a:ext cx="2547938" cy="288925"/>
        </p:xfrm>
        <a:graphic>
          <a:graphicData uri="http://schemas.openxmlformats.org/presentationml/2006/ole">
            <p:oleObj spid="_x0000_s63505" name="Equation" r:id="rId18" imgW="1879560" imgH="228600" progId="">
              <p:embed/>
            </p:oleObj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909492"/>
          <a:ext cx="2511425" cy="288925"/>
        </p:xfrm>
        <a:graphic>
          <a:graphicData uri="http://schemas.openxmlformats.org/presentationml/2006/ole">
            <p:oleObj spid="_x0000_s63506" name="公式" r:id="rId19" imgW="1854000" imgH="228600" progId="Equation.3">
              <p:embed/>
            </p:oleObj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271442"/>
          <a:ext cx="2581275" cy="288925"/>
        </p:xfrm>
        <a:graphic>
          <a:graphicData uri="http://schemas.openxmlformats.org/presentationml/2006/ole">
            <p:oleObj spid="_x0000_s63507" name="公式" r:id="rId20" imgW="1904760" imgH="228600" progId="Equation.3">
              <p:embed/>
            </p:oleObj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631808"/>
          <a:ext cx="2511425" cy="288925"/>
        </p:xfrm>
        <a:graphic>
          <a:graphicData uri="http://schemas.openxmlformats.org/presentationml/2006/ole">
            <p:oleObj spid="_x0000_s63508" name="公式" r:id="rId21" imgW="1854000" imgH="228600" progId="Equation.3">
              <p:embed/>
            </p:oleObj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985825"/>
          <a:ext cx="2581275" cy="288925"/>
        </p:xfrm>
        <a:graphic>
          <a:graphicData uri="http://schemas.openxmlformats.org/presentationml/2006/ole">
            <p:oleObj spid="_x0000_s63509" name="公式" r:id="rId22" imgW="1904760" imgH="228600" progId="Equation.3">
              <p:embed/>
            </p:oleObj>
          </a:graphicData>
        </a:graphic>
      </p:graphicFrame>
      <p:grpSp>
        <p:nvGrpSpPr>
          <p:cNvPr id="2" name="组合 120"/>
          <p:cNvGrpSpPr/>
          <p:nvPr/>
        </p:nvGrpSpPr>
        <p:grpSpPr>
          <a:xfrm>
            <a:off x="6462000" y="315096"/>
            <a:ext cx="2324842" cy="2305075"/>
            <a:chOff x="6462000" y="315096"/>
            <a:chExt cx="2324842" cy="2305076"/>
          </a:xfrm>
        </p:grpSpPr>
        <p:sp>
          <p:nvSpPr>
            <p:cNvPr id="73" name="TextBox 72"/>
            <p:cNvSpPr txBox="1"/>
            <p:nvPr/>
          </p:nvSpPr>
          <p:spPr>
            <a:xfrm>
              <a:off x="7286644" y="2285993"/>
              <a:ext cx="923651" cy="334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>
                  <a:latin typeface="Times New Roman" pitchFamily="18" charset="0"/>
                  <a:cs typeface="Times New Roman" pitchFamily="18" charset="0"/>
                </a:rPr>
                <a:t>Mobilities</a:t>
              </a: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624000" y="1097886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624000" y="706004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6624000" y="1488768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624000" y="315096"/>
              <a:ext cx="2160000" cy="14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6623941" y="1879649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6623941" y="2270531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组合 132"/>
            <p:cNvGrpSpPr/>
            <p:nvPr/>
          </p:nvGrpSpPr>
          <p:grpSpPr>
            <a:xfrm>
              <a:off x="6462000" y="425570"/>
              <a:ext cx="146946" cy="1732621"/>
              <a:chOff x="6440069" y="425570"/>
              <a:chExt cx="146946" cy="1732621"/>
            </a:xfrm>
          </p:grpSpPr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207333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598216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4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989097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5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1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81645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2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4" name="组合 196"/>
            <p:cNvGrpSpPr/>
            <p:nvPr/>
          </p:nvGrpSpPr>
          <p:grpSpPr>
            <a:xfrm>
              <a:off x="6678000" y="360000"/>
              <a:ext cx="1000132" cy="1850824"/>
              <a:chOff x="4824000" y="465680"/>
              <a:chExt cx="1000132" cy="1850824"/>
            </a:xfrm>
          </p:grpSpPr>
          <p:sp>
            <p:nvSpPr>
              <p:cNvPr id="85" name="正方形/長方形 36"/>
              <p:cNvSpPr/>
              <p:nvPr/>
            </p:nvSpPr>
            <p:spPr bwMode="auto">
              <a:xfrm>
                <a:off x="5213045" y="466501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正方形/長方形 36"/>
              <p:cNvSpPr/>
              <p:nvPr/>
            </p:nvSpPr>
            <p:spPr bwMode="auto">
              <a:xfrm>
                <a:off x="5572132" y="466501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正方形/長方形 36"/>
              <p:cNvSpPr/>
              <p:nvPr/>
            </p:nvSpPr>
            <p:spPr bwMode="auto">
              <a:xfrm>
                <a:off x="4851554" y="465680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正方形/長方形 36"/>
              <p:cNvSpPr/>
              <p:nvPr/>
            </p:nvSpPr>
            <p:spPr bwMode="auto">
              <a:xfrm>
                <a:off x="5181190" y="870242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正方形/長方形 36"/>
              <p:cNvSpPr/>
              <p:nvPr/>
            </p:nvSpPr>
            <p:spPr bwMode="auto">
              <a:xfrm>
                <a:off x="5540277" y="870242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正方形/長方形 36"/>
              <p:cNvSpPr/>
              <p:nvPr/>
            </p:nvSpPr>
            <p:spPr bwMode="auto">
              <a:xfrm>
                <a:off x="5572132" y="1261124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正方形/長方形 36"/>
              <p:cNvSpPr/>
              <p:nvPr/>
            </p:nvSpPr>
            <p:spPr bwMode="auto">
              <a:xfrm>
                <a:off x="4824000" y="1261124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正方形/長方形 36"/>
              <p:cNvSpPr/>
              <p:nvPr/>
            </p:nvSpPr>
            <p:spPr bwMode="auto">
              <a:xfrm>
                <a:off x="5183087" y="1652005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正方形/長方形 36"/>
              <p:cNvSpPr/>
              <p:nvPr/>
            </p:nvSpPr>
            <p:spPr bwMode="auto">
              <a:xfrm>
                <a:off x="5500694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正方形/長方形 36"/>
              <p:cNvSpPr/>
              <p:nvPr/>
            </p:nvSpPr>
            <p:spPr bwMode="auto">
              <a:xfrm>
                <a:off x="5000628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6" name="正方形/長方形 36"/>
            <p:cNvSpPr/>
            <p:nvPr/>
          </p:nvSpPr>
          <p:spPr bwMode="auto">
            <a:xfrm>
              <a:off x="8145909" y="37162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8504996" y="37162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7786438" y="37080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正方形/長方形 36"/>
            <p:cNvSpPr/>
            <p:nvPr/>
          </p:nvSpPr>
          <p:spPr bwMode="auto">
            <a:xfrm>
              <a:off x="8106854" y="77536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正方形/長方形 36"/>
            <p:cNvSpPr/>
            <p:nvPr/>
          </p:nvSpPr>
          <p:spPr bwMode="auto">
            <a:xfrm>
              <a:off x="8465941" y="77536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正方形/長方形 36"/>
            <p:cNvSpPr/>
            <p:nvPr/>
          </p:nvSpPr>
          <p:spPr bwMode="auto">
            <a:xfrm>
              <a:off x="8497796" y="116624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正方形/長方形 36"/>
            <p:cNvSpPr/>
            <p:nvPr/>
          </p:nvSpPr>
          <p:spPr bwMode="auto">
            <a:xfrm>
              <a:off x="7783388" y="115560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正方形/長方形 36"/>
            <p:cNvSpPr/>
            <p:nvPr/>
          </p:nvSpPr>
          <p:spPr bwMode="auto">
            <a:xfrm>
              <a:off x="8108751" y="155712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正方形/長方形 36"/>
            <p:cNvSpPr/>
            <p:nvPr/>
          </p:nvSpPr>
          <p:spPr bwMode="auto">
            <a:xfrm>
              <a:off x="8426358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正方形/長方形 36"/>
            <p:cNvSpPr/>
            <p:nvPr/>
          </p:nvSpPr>
          <p:spPr bwMode="auto">
            <a:xfrm>
              <a:off x="7926292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4932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20730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563704" y="360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170258" y="7723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526658" y="7651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49324" y="1152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63704" y="1159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9130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6404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66002" y="1552114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</p:grp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5849615" y="3675630"/>
          <a:ext cx="268288" cy="220662"/>
        </p:xfrm>
        <a:graphic>
          <a:graphicData uri="http://schemas.openxmlformats.org/presentationml/2006/ole">
            <p:oleObj spid="_x0000_s63510" name="Equation" r:id="rId23" imgW="215640" imgH="177480" progId="">
              <p:embed/>
            </p:oleObj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825803" y="4031230"/>
          <a:ext cx="315912" cy="220662"/>
        </p:xfrm>
        <a:graphic>
          <a:graphicData uri="http://schemas.openxmlformats.org/presentationml/2006/ole">
            <p:oleObj spid="_x0000_s63511" name="Equation" r:id="rId24" imgW="253800" imgH="177480" progId="">
              <p:embed/>
            </p:oleObj>
          </a:graphicData>
        </a:graphic>
      </p:graphicFrame>
      <p:sp>
        <p:nvSpPr>
          <p:cNvPr id="125" name="正方形/長方形 27"/>
          <p:cNvSpPr/>
          <p:nvPr/>
        </p:nvSpPr>
        <p:spPr bwMode="auto">
          <a:xfrm>
            <a:off x="6300192" y="4036364"/>
            <a:ext cx="864096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1.08</a:t>
            </a:r>
            <a:endParaRPr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27"/>
          <p:cNvSpPr/>
          <p:nvPr/>
        </p:nvSpPr>
        <p:spPr bwMode="auto">
          <a:xfrm>
            <a:off x="6300192" y="4396404"/>
            <a:ext cx="720080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0.83</a:t>
            </a:r>
            <a:endParaRPr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27"/>
          <p:cNvSpPr/>
          <p:nvPr/>
        </p:nvSpPr>
        <p:spPr bwMode="auto">
          <a:xfrm>
            <a:off x="6300192" y="4756444"/>
            <a:ext cx="432048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27"/>
          <p:cNvSpPr/>
          <p:nvPr/>
        </p:nvSpPr>
        <p:spPr bwMode="auto">
          <a:xfrm>
            <a:off x="6300192" y="5116484"/>
            <a:ext cx="720080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0.83</a:t>
            </a:r>
            <a:endParaRPr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833740" y="4391592"/>
          <a:ext cx="300038" cy="220663"/>
        </p:xfrm>
        <a:graphic>
          <a:graphicData uri="http://schemas.openxmlformats.org/presentationml/2006/ole">
            <p:oleObj spid="_x0000_s63512" name="Equation" r:id="rId25" imgW="241200" imgH="177480" progId="">
              <p:embed/>
            </p:oleObj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5825803" y="4751955"/>
          <a:ext cx="315912" cy="220662"/>
        </p:xfrm>
        <a:graphic>
          <a:graphicData uri="http://schemas.openxmlformats.org/presentationml/2006/ole">
            <p:oleObj spid="_x0000_s63513" name="Equation" r:id="rId26" imgW="253800" imgH="177480" progId="">
              <p:embed/>
            </p:oleObj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833740" y="5112317"/>
          <a:ext cx="300038" cy="220663"/>
        </p:xfrm>
        <a:graphic>
          <a:graphicData uri="http://schemas.openxmlformats.org/presentationml/2006/ole">
            <p:oleObj spid="_x0000_s63514" name="Equation" r:id="rId27" imgW="241200" imgH="177480" progId="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p:oleObj spid="_x0000_s64514" name="公式" r:id="rId3" imgW="711000" imgH="215640" progId="Equation.3">
              <p:embed/>
            </p:oleObj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p:oleObj spid="_x0000_s64515" name="公式" r:id="rId4" imgW="914400" imgH="228600" progId="Equation.3">
              <p:embed/>
            </p:oleObj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p:oleObj spid="_x0000_s64516" name="公式" r:id="rId5" imgW="558720" imgH="228600" progId="Equation.3">
              <p:embed/>
            </p:oleObj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p:oleObj spid="_x0000_s64517" name="公式" r:id="rId6" imgW="736560" imgH="228600" progId="Equation.3">
              <p:embed/>
            </p:oleObj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p:oleObj spid="_x0000_s64518" name="公式" r:id="rId7" imgW="787320" imgH="228600" progId="Equation.3">
              <p:embed/>
            </p:oleObj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p:oleObj spid="_x0000_s64519" name="公式" r:id="rId8" imgW="825480" imgH="215640" progId="Equation.3">
              <p:embed/>
            </p:oleObj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p:oleObj spid="_x0000_s64520" name="公式" r:id="rId9" imgW="1091880" imgH="228600" progId="Equation.3">
              <p:embed/>
            </p:oleObj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p:oleObj spid="_x0000_s64521" name="公式" r:id="rId10" imgW="622080" imgH="228600" progId="Equation.3">
              <p:embed/>
            </p:oleObj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p:oleObj spid="_x0000_s64522" name="公式" r:id="rId11" imgW="863280" imgH="228600" progId="Equation.3">
              <p:embed/>
            </p:oleObj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p:oleObj spid="_x0000_s64523" name="公式" r:id="rId12" imgW="901440" imgH="228600" progId="Equation.3">
              <p:embed/>
            </p:oleObj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909489"/>
          <a:ext cx="2184400" cy="309563"/>
        </p:xfrm>
        <a:graphic>
          <a:graphicData uri="http://schemas.openxmlformats.org/presentationml/2006/ole">
            <p:oleObj spid="_x0000_s64524" name="Equation" r:id="rId13" imgW="1612800" imgH="228600" progId="">
              <p:embed/>
            </p:oleObj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983208"/>
          <a:ext cx="2143140" cy="278835"/>
        </p:xfrm>
        <a:graphic>
          <a:graphicData uri="http://schemas.openxmlformats.org/presentationml/2006/ole">
            <p:oleObj spid="_x0000_s64525" name="公式" r:id="rId14" imgW="1549080" imgH="215640" progId="Equation.3">
              <p:embed/>
            </p:oleObj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745788" y="3656492"/>
            <a:ext cx="486657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6273720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669173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7065361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486619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973220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6303513" y="3672442"/>
            <a:ext cx="860775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1.08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6302715" y="3594697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460851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856827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7272437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765594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6180845" y="325859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883446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477487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7279423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668744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560244"/>
          <a:ext cx="1308100" cy="309562"/>
        </p:xfrm>
        <a:graphic>
          <a:graphicData uri="http://schemas.openxmlformats.org/presentationml/2006/ole">
            <p:oleObj spid="_x0000_s64526" name="公式" r:id="rId15" imgW="965160" imgH="228600" progId="Equation.3">
              <p:embed/>
            </p:oleObj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607997"/>
          <a:ext cx="2168525" cy="309563"/>
        </p:xfrm>
        <a:graphic>
          <a:graphicData uri="http://schemas.openxmlformats.org/presentationml/2006/ole">
            <p:oleObj spid="_x0000_s64527" name="Equation" r:id="rId16" imgW="1600200" imgH="228600" progId="">
              <p:embed/>
            </p:oleObj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266679"/>
          <a:ext cx="1325563" cy="309563"/>
        </p:xfrm>
        <a:graphic>
          <a:graphicData uri="http://schemas.openxmlformats.org/presentationml/2006/ole">
            <p:oleObj spid="_x0000_s64528" name="公式" r:id="rId17" imgW="977760" imgH="228600" progId="Equation.3">
              <p:embed/>
            </p:oleObj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552302"/>
          <a:ext cx="2547938" cy="288925"/>
        </p:xfrm>
        <a:graphic>
          <a:graphicData uri="http://schemas.openxmlformats.org/presentationml/2006/ole">
            <p:oleObj spid="_x0000_s64529" name="Equation" r:id="rId18" imgW="1879560" imgH="228600" progId="">
              <p:embed/>
            </p:oleObj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909492"/>
          <a:ext cx="2511425" cy="288925"/>
        </p:xfrm>
        <a:graphic>
          <a:graphicData uri="http://schemas.openxmlformats.org/presentationml/2006/ole">
            <p:oleObj spid="_x0000_s64530" name="公式" r:id="rId19" imgW="1854000" imgH="228600" progId="Equation.3">
              <p:embed/>
            </p:oleObj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271442"/>
          <a:ext cx="2581275" cy="288925"/>
        </p:xfrm>
        <a:graphic>
          <a:graphicData uri="http://schemas.openxmlformats.org/presentationml/2006/ole">
            <p:oleObj spid="_x0000_s64531" name="公式" r:id="rId20" imgW="1904760" imgH="228600" progId="Equation.3">
              <p:embed/>
            </p:oleObj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631808"/>
          <a:ext cx="2511425" cy="288925"/>
        </p:xfrm>
        <a:graphic>
          <a:graphicData uri="http://schemas.openxmlformats.org/presentationml/2006/ole">
            <p:oleObj spid="_x0000_s64532" name="公式" r:id="rId21" imgW="1854000" imgH="228600" progId="Equation.3">
              <p:embed/>
            </p:oleObj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985825"/>
          <a:ext cx="2581275" cy="288925"/>
        </p:xfrm>
        <a:graphic>
          <a:graphicData uri="http://schemas.openxmlformats.org/presentationml/2006/ole">
            <p:oleObj spid="_x0000_s64533" name="公式" r:id="rId22" imgW="1904760" imgH="228600" progId="Equation.3">
              <p:embed/>
            </p:oleObj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286644" y="2285992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6624000" y="1097886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6624000" y="706004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6624000" y="1488767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>
            <a:off x="6624000" y="315096"/>
            <a:ext cx="216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14"/>
          <p:cNvSpPr>
            <a:spLocks noChangeShapeType="1"/>
          </p:cNvSpPr>
          <p:nvPr/>
        </p:nvSpPr>
        <p:spPr bwMode="auto">
          <a:xfrm>
            <a:off x="6623941" y="1879648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6623941" y="2270530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正方形/長方形 36"/>
          <p:cNvSpPr/>
          <p:nvPr/>
        </p:nvSpPr>
        <p:spPr bwMode="auto">
          <a:xfrm>
            <a:off x="7067045" y="360821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正方形/長方形 36"/>
          <p:cNvSpPr/>
          <p:nvPr/>
        </p:nvSpPr>
        <p:spPr bwMode="auto">
          <a:xfrm>
            <a:off x="7426132" y="360821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正方形/長方形 36"/>
          <p:cNvSpPr/>
          <p:nvPr/>
        </p:nvSpPr>
        <p:spPr bwMode="auto">
          <a:xfrm>
            <a:off x="6705554" y="360000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正方形/長方形 36"/>
          <p:cNvSpPr/>
          <p:nvPr/>
        </p:nvSpPr>
        <p:spPr bwMode="auto">
          <a:xfrm>
            <a:off x="7035190" y="764562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正方形/長方形 36"/>
          <p:cNvSpPr/>
          <p:nvPr/>
        </p:nvSpPr>
        <p:spPr bwMode="auto">
          <a:xfrm>
            <a:off x="7394277" y="764562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正方形/長方形 36"/>
          <p:cNvSpPr/>
          <p:nvPr/>
        </p:nvSpPr>
        <p:spPr bwMode="auto">
          <a:xfrm>
            <a:off x="7426132" y="115544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正方形/長方形 36"/>
          <p:cNvSpPr/>
          <p:nvPr/>
        </p:nvSpPr>
        <p:spPr bwMode="auto">
          <a:xfrm>
            <a:off x="6678000" y="1155444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正方形/長方形 36"/>
          <p:cNvSpPr/>
          <p:nvPr/>
        </p:nvSpPr>
        <p:spPr bwMode="auto">
          <a:xfrm>
            <a:off x="7037087" y="154632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正方形/長方形 36"/>
          <p:cNvSpPr/>
          <p:nvPr/>
        </p:nvSpPr>
        <p:spPr bwMode="auto">
          <a:xfrm>
            <a:off x="7354694" y="1937206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正方形/長方形 36"/>
          <p:cNvSpPr/>
          <p:nvPr/>
        </p:nvSpPr>
        <p:spPr bwMode="auto">
          <a:xfrm>
            <a:off x="6854628" y="1937206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正方形/長方形 36"/>
          <p:cNvSpPr/>
          <p:nvPr/>
        </p:nvSpPr>
        <p:spPr bwMode="auto">
          <a:xfrm>
            <a:off x="8145909" y="371621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7" name="正方形/長方形 36"/>
          <p:cNvSpPr/>
          <p:nvPr/>
        </p:nvSpPr>
        <p:spPr bwMode="auto">
          <a:xfrm>
            <a:off x="8504996" y="371621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" name="正方形/長方形 36"/>
          <p:cNvSpPr/>
          <p:nvPr/>
        </p:nvSpPr>
        <p:spPr bwMode="auto">
          <a:xfrm>
            <a:off x="7786438" y="370800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9" name="正方形/長方形 36"/>
          <p:cNvSpPr/>
          <p:nvPr/>
        </p:nvSpPr>
        <p:spPr bwMode="auto">
          <a:xfrm>
            <a:off x="8106854" y="775362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正方形/長方形 36"/>
          <p:cNvSpPr/>
          <p:nvPr/>
        </p:nvSpPr>
        <p:spPr bwMode="auto">
          <a:xfrm>
            <a:off x="8465941" y="775362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1" name="正方形/長方形 36"/>
          <p:cNvSpPr/>
          <p:nvPr/>
        </p:nvSpPr>
        <p:spPr bwMode="auto">
          <a:xfrm>
            <a:off x="8497796" y="116624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2" name="正方形/長方形 36"/>
          <p:cNvSpPr/>
          <p:nvPr/>
        </p:nvSpPr>
        <p:spPr bwMode="auto">
          <a:xfrm>
            <a:off x="7783388" y="1155600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3" name="正方形/長方形 36"/>
          <p:cNvSpPr/>
          <p:nvPr/>
        </p:nvSpPr>
        <p:spPr bwMode="auto">
          <a:xfrm>
            <a:off x="8108751" y="155712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" name="正方形/長方形 36"/>
          <p:cNvSpPr/>
          <p:nvPr/>
        </p:nvSpPr>
        <p:spPr bwMode="auto">
          <a:xfrm>
            <a:off x="8426358" y="1948006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5" name="正方形/長方形 36"/>
          <p:cNvSpPr/>
          <p:nvPr/>
        </p:nvSpPr>
        <p:spPr bwMode="auto">
          <a:xfrm>
            <a:off x="7926292" y="1948006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ja-JP" sz="900" i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1"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849324" y="367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207304" y="367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563704" y="360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170258" y="7723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8526658" y="7651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849324" y="1152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563704" y="1159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991304" y="194399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8464044" y="194399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166002" y="155211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5849615" y="3675630"/>
          <a:ext cx="268288" cy="220662"/>
        </p:xfrm>
        <a:graphic>
          <a:graphicData uri="http://schemas.openxmlformats.org/presentationml/2006/ole">
            <p:oleObj spid="_x0000_s64534" name="Equation" r:id="rId23" imgW="215640" imgH="177480" progId="">
              <p:embed/>
            </p:oleObj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825803" y="4031230"/>
          <a:ext cx="315912" cy="220662"/>
        </p:xfrm>
        <a:graphic>
          <a:graphicData uri="http://schemas.openxmlformats.org/presentationml/2006/ole">
            <p:oleObj spid="_x0000_s64535" name="Equation" r:id="rId24" imgW="253800" imgH="177480" progId="">
              <p:embed/>
            </p:oleObj>
          </a:graphicData>
        </a:graphic>
      </p:graphicFrame>
      <p:sp>
        <p:nvSpPr>
          <p:cNvPr id="125" name="正方形/長方形 27"/>
          <p:cNvSpPr/>
          <p:nvPr/>
        </p:nvSpPr>
        <p:spPr bwMode="auto">
          <a:xfrm>
            <a:off x="6300192" y="4036364"/>
            <a:ext cx="576064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0.75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27"/>
          <p:cNvSpPr/>
          <p:nvPr/>
        </p:nvSpPr>
        <p:spPr bwMode="auto">
          <a:xfrm>
            <a:off x="6300192" y="4396404"/>
            <a:ext cx="1224136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27"/>
          <p:cNvSpPr/>
          <p:nvPr/>
        </p:nvSpPr>
        <p:spPr bwMode="auto">
          <a:xfrm>
            <a:off x="6300192" y="4756444"/>
            <a:ext cx="432048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27"/>
          <p:cNvSpPr/>
          <p:nvPr/>
        </p:nvSpPr>
        <p:spPr bwMode="auto">
          <a:xfrm>
            <a:off x="6300192" y="5116484"/>
            <a:ext cx="1224136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833740" y="4391592"/>
          <a:ext cx="300038" cy="220663"/>
        </p:xfrm>
        <a:graphic>
          <a:graphicData uri="http://schemas.openxmlformats.org/presentationml/2006/ole">
            <p:oleObj spid="_x0000_s64536" name="Equation" r:id="rId25" imgW="241200" imgH="177480" progId="">
              <p:embed/>
            </p:oleObj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5825803" y="4751955"/>
          <a:ext cx="315912" cy="220662"/>
        </p:xfrm>
        <a:graphic>
          <a:graphicData uri="http://schemas.openxmlformats.org/presentationml/2006/ole">
            <p:oleObj spid="_x0000_s64537" name="Equation" r:id="rId26" imgW="253800" imgH="177480" progId="">
              <p:embed/>
            </p:oleObj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833740" y="5112317"/>
          <a:ext cx="300038" cy="220663"/>
        </p:xfrm>
        <a:graphic>
          <a:graphicData uri="http://schemas.openxmlformats.org/presentationml/2006/ole">
            <p:oleObj spid="_x0000_s64538" name="Equation" r:id="rId27" imgW="241200" imgH="177480" progId="">
              <p:embed/>
            </p:oleObj>
          </a:graphicData>
        </a:graphic>
      </p:graphicFrame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6320840" y="404664"/>
          <a:ext cx="250454" cy="205995"/>
        </p:xfrm>
        <a:graphic>
          <a:graphicData uri="http://schemas.openxmlformats.org/presentationml/2006/ole">
            <p:oleObj spid="_x0000_s64539" name="Equation" r:id="rId28" imgW="215640" imgH="177480" progId="">
              <p:embed/>
            </p:oleObj>
          </a:graphicData>
        </a:graphic>
      </p:graphicFrame>
      <p:graphicFrame>
        <p:nvGraphicFramePr>
          <p:cNvPr id="64540" name="Object 28"/>
          <p:cNvGraphicFramePr>
            <a:graphicFrameLocks noChangeAspect="1"/>
          </p:cNvGraphicFramePr>
          <p:nvPr/>
        </p:nvGraphicFramePr>
        <p:xfrm>
          <a:off x="6300788" y="790575"/>
          <a:ext cx="293687" cy="206375"/>
        </p:xfrm>
        <a:graphic>
          <a:graphicData uri="http://schemas.openxmlformats.org/presentationml/2006/ole">
            <p:oleObj spid="_x0000_s64540" name="Equation" r:id="rId29" imgW="253800" imgH="177480" progId="">
              <p:embed/>
            </p:oleObj>
          </a:graphicData>
        </a:graphic>
      </p:graphicFrame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6307075" y="1197075"/>
          <a:ext cx="280094" cy="205996"/>
        </p:xfrm>
        <a:graphic>
          <a:graphicData uri="http://schemas.openxmlformats.org/presentationml/2006/ole">
            <p:oleObj spid="_x0000_s64541" name="Equation" r:id="rId30" imgW="241200" imgH="177480" progId="">
              <p:embed/>
            </p:oleObj>
          </a:graphicData>
        </a:graphic>
      </p:graphicFrame>
      <p:graphicFrame>
        <p:nvGraphicFramePr>
          <p:cNvPr id="64542" name="Object 30"/>
          <p:cNvGraphicFramePr>
            <a:graphicFrameLocks noChangeAspect="1"/>
          </p:cNvGraphicFramePr>
          <p:nvPr/>
        </p:nvGraphicFramePr>
        <p:xfrm>
          <a:off x="6300788" y="1585913"/>
          <a:ext cx="293687" cy="204787"/>
        </p:xfrm>
        <a:graphic>
          <a:graphicData uri="http://schemas.openxmlformats.org/presentationml/2006/ole">
            <p:oleObj spid="_x0000_s64542" name="Equation" r:id="rId31" imgW="253800" imgH="177480" progId="">
              <p:embed/>
            </p:oleObj>
          </a:graphicData>
        </a:graphic>
      </p:graphicFrame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6307138" y="1982788"/>
          <a:ext cx="279400" cy="206375"/>
        </p:xfrm>
        <a:graphic>
          <a:graphicData uri="http://schemas.openxmlformats.org/presentationml/2006/ole">
            <p:oleObj spid="_x0000_s64543" name="Equation" r:id="rId32" imgW="241200" imgH="177480" progId="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1000" i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ja-JP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p:oleObj spid="_x0000_s65538" name="公式" r:id="rId3" imgW="711000" imgH="215640" progId="Equation.3">
              <p:embed/>
            </p:oleObj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p:oleObj spid="_x0000_s65539" name="公式" r:id="rId4" imgW="914400" imgH="228600" progId="Equation.3">
              <p:embed/>
            </p:oleObj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p:oleObj spid="_x0000_s65540" name="公式" r:id="rId5" imgW="558720" imgH="228600" progId="Equation.3">
              <p:embed/>
            </p:oleObj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p:oleObj spid="_x0000_s65541" name="公式" r:id="rId6" imgW="736560" imgH="228600" progId="Equation.3">
              <p:embed/>
            </p:oleObj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p:oleObj spid="_x0000_s65542" name="公式" r:id="rId7" imgW="787320" imgH="228600" progId="Equation.3">
              <p:embed/>
            </p:oleObj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p:oleObj spid="_x0000_s65543" name="公式" r:id="rId8" imgW="825480" imgH="215640" progId="Equation.3">
              <p:embed/>
            </p:oleObj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p:oleObj spid="_x0000_s65544" name="公式" r:id="rId9" imgW="1091880" imgH="228600" progId="Equation.3">
              <p:embed/>
            </p:oleObj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p:oleObj spid="_x0000_s65545" name="公式" r:id="rId10" imgW="622080" imgH="228600" progId="Equation.3">
              <p:embed/>
            </p:oleObj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p:oleObj spid="_x0000_s65546" name="公式" r:id="rId11" imgW="863280" imgH="228600" progId="Equation.3">
              <p:embed/>
            </p:oleObj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p:oleObj spid="_x0000_s65547" name="公式" r:id="rId12" imgW="901440" imgH="228600" progId="Equation.3">
              <p:embed/>
            </p:oleObj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909489"/>
          <a:ext cx="2184400" cy="309563"/>
        </p:xfrm>
        <a:graphic>
          <a:graphicData uri="http://schemas.openxmlformats.org/presentationml/2006/ole">
            <p:oleObj spid="_x0000_s65548" name="Equation" r:id="rId13" imgW="1612800" imgH="228600" progId="">
              <p:embed/>
            </p:oleObj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983208"/>
          <a:ext cx="2143140" cy="278835"/>
        </p:xfrm>
        <a:graphic>
          <a:graphicData uri="http://schemas.openxmlformats.org/presentationml/2006/ole">
            <p:oleObj spid="_x0000_s65549" name="公式" r:id="rId14" imgW="1549080" imgH="215640" progId="Equation.3">
              <p:embed/>
            </p:oleObj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745788" y="3656492"/>
            <a:ext cx="486657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6273720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669173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7065361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486619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973220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6303513" y="3672442"/>
            <a:ext cx="11160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1.42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6302715" y="3594697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460851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856827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7272437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765594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6180845" y="325859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883446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477487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7279423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668744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560244"/>
          <a:ext cx="1308100" cy="309562"/>
        </p:xfrm>
        <a:graphic>
          <a:graphicData uri="http://schemas.openxmlformats.org/presentationml/2006/ole">
            <p:oleObj spid="_x0000_s65550" name="公式" r:id="rId15" imgW="965160" imgH="228600" progId="Equation.3">
              <p:embed/>
            </p:oleObj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607997"/>
          <a:ext cx="2168525" cy="309563"/>
        </p:xfrm>
        <a:graphic>
          <a:graphicData uri="http://schemas.openxmlformats.org/presentationml/2006/ole">
            <p:oleObj spid="_x0000_s65551" name="Equation" r:id="rId16" imgW="1600200" imgH="228600" progId="">
              <p:embed/>
            </p:oleObj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266679"/>
          <a:ext cx="1325563" cy="309563"/>
        </p:xfrm>
        <a:graphic>
          <a:graphicData uri="http://schemas.openxmlformats.org/presentationml/2006/ole">
            <p:oleObj spid="_x0000_s65552" name="公式" r:id="rId17" imgW="977760" imgH="228600" progId="Equation.3">
              <p:embed/>
            </p:oleObj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552302"/>
          <a:ext cx="2547938" cy="288925"/>
        </p:xfrm>
        <a:graphic>
          <a:graphicData uri="http://schemas.openxmlformats.org/presentationml/2006/ole">
            <p:oleObj spid="_x0000_s65553" name="Equation" r:id="rId18" imgW="1879560" imgH="228600" progId="">
              <p:embed/>
            </p:oleObj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909492"/>
          <a:ext cx="2511425" cy="288925"/>
        </p:xfrm>
        <a:graphic>
          <a:graphicData uri="http://schemas.openxmlformats.org/presentationml/2006/ole">
            <p:oleObj spid="_x0000_s65554" name="公式" r:id="rId19" imgW="1854000" imgH="228600" progId="Equation.3">
              <p:embed/>
            </p:oleObj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271442"/>
          <a:ext cx="2581275" cy="288925"/>
        </p:xfrm>
        <a:graphic>
          <a:graphicData uri="http://schemas.openxmlformats.org/presentationml/2006/ole">
            <p:oleObj spid="_x0000_s65555" name="公式" r:id="rId20" imgW="1904760" imgH="228600" progId="Equation.3">
              <p:embed/>
            </p:oleObj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631808"/>
          <a:ext cx="2511425" cy="288925"/>
        </p:xfrm>
        <a:graphic>
          <a:graphicData uri="http://schemas.openxmlformats.org/presentationml/2006/ole">
            <p:oleObj spid="_x0000_s65556" name="公式" r:id="rId21" imgW="1854000" imgH="228600" progId="Equation.3">
              <p:embed/>
            </p:oleObj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985825"/>
          <a:ext cx="2581275" cy="288925"/>
        </p:xfrm>
        <a:graphic>
          <a:graphicData uri="http://schemas.openxmlformats.org/presentationml/2006/ole">
            <p:oleObj spid="_x0000_s65557" name="公式" r:id="rId22" imgW="1904760" imgH="228600" progId="Equation.3">
              <p:embed/>
            </p:oleObj>
          </a:graphicData>
        </a:graphic>
      </p:graphicFrame>
      <p:grpSp>
        <p:nvGrpSpPr>
          <p:cNvPr id="2" name="组合 120"/>
          <p:cNvGrpSpPr/>
          <p:nvPr/>
        </p:nvGrpSpPr>
        <p:grpSpPr>
          <a:xfrm>
            <a:off x="6462000" y="315096"/>
            <a:ext cx="2324842" cy="2305075"/>
            <a:chOff x="6462000" y="315096"/>
            <a:chExt cx="2324842" cy="2305076"/>
          </a:xfrm>
        </p:grpSpPr>
        <p:sp>
          <p:nvSpPr>
            <p:cNvPr id="73" name="TextBox 72"/>
            <p:cNvSpPr txBox="1"/>
            <p:nvPr/>
          </p:nvSpPr>
          <p:spPr>
            <a:xfrm>
              <a:off x="7286644" y="2285993"/>
              <a:ext cx="923651" cy="334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 smtClean="0">
                  <a:latin typeface="Times New Roman" pitchFamily="18" charset="0"/>
                  <a:cs typeface="Times New Roman" pitchFamily="18" charset="0"/>
                </a:rPr>
                <a:t>Mobilities</a:t>
              </a:r>
              <a:endParaRPr lang="zh-CN" alt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624000" y="1097886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624000" y="706004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6624000" y="1488768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624000" y="315096"/>
              <a:ext cx="2160000" cy="14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6623941" y="1879649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6623941" y="2270531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组合 132"/>
            <p:cNvGrpSpPr/>
            <p:nvPr/>
          </p:nvGrpSpPr>
          <p:grpSpPr>
            <a:xfrm>
              <a:off x="6462000" y="425570"/>
              <a:ext cx="146946" cy="1732621"/>
              <a:chOff x="6440069" y="425570"/>
              <a:chExt cx="146946" cy="1732621"/>
            </a:xfrm>
          </p:grpSpPr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207333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598216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4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989097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5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1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81645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2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4" name="组合 196"/>
            <p:cNvGrpSpPr/>
            <p:nvPr/>
          </p:nvGrpSpPr>
          <p:grpSpPr>
            <a:xfrm>
              <a:off x="6678000" y="360000"/>
              <a:ext cx="1000132" cy="1850824"/>
              <a:chOff x="4824000" y="465680"/>
              <a:chExt cx="1000132" cy="1850824"/>
            </a:xfrm>
          </p:grpSpPr>
          <p:sp>
            <p:nvSpPr>
              <p:cNvPr id="85" name="正方形/長方形 36"/>
              <p:cNvSpPr/>
              <p:nvPr/>
            </p:nvSpPr>
            <p:spPr bwMode="auto">
              <a:xfrm>
                <a:off x="5213045" y="466501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正方形/長方形 36"/>
              <p:cNvSpPr/>
              <p:nvPr/>
            </p:nvSpPr>
            <p:spPr bwMode="auto">
              <a:xfrm>
                <a:off x="5572132" y="466501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正方形/長方形 36"/>
              <p:cNvSpPr/>
              <p:nvPr/>
            </p:nvSpPr>
            <p:spPr bwMode="auto">
              <a:xfrm>
                <a:off x="4851554" y="465680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正方形/長方形 36"/>
              <p:cNvSpPr/>
              <p:nvPr/>
            </p:nvSpPr>
            <p:spPr bwMode="auto">
              <a:xfrm>
                <a:off x="5181190" y="870242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正方形/長方形 36"/>
              <p:cNvSpPr/>
              <p:nvPr/>
            </p:nvSpPr>
            <p:spPr bwMode="auto">
              <a:xfrm>
                <a:off x="5540277" y="870242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正方形/長方形 36"/>
              <p:cNvSpPr/>
              <p:nvPr/>
            </p:nvSpPr>
            <p:spPr bwMode="auto">
              <a:xfrm>
                <a:off x="5572132" y="1261124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正方形/長方形 36"/>
              <p:cNvSpPr/>
              <p:nvPr/>
            </p:nvSpPr>
            <p:spPr bwMode="auto">
              <a:xfrm>
                <a:off x="4824000" y="1261124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正方形/長方形 36"/>
              <p:cNvSpPr/>
              <p:nvPr/>
            </p:nvSpPr>
            <p:spPr bwMode="auto">
              <a:xfrm>
                <a:off x="5183087" y="1652005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正方形/長方形 36"/>
              <p:cNvSpPr/>
              <p:nvPr/>
            </p:nvSpPr>
            <p:spPr bwMode="auto">
              <a:xfrm>
                <a:off x="5500694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正方形/長方形 36"/>
              <p:cNvSpPr/>
              <p:nvPr/>
            </p:nvSpPr>
            <p:spPr bwMode="auto">
              <a:xfrm>
                <a:off x="5000628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 smtClean="0">
                    <a:latin typeface="Times New Roman" pitchFamily="18" charset="0"/>
                    <a:cs typeface="Times New Roman" pitchFamily="18" charset="0"/>
                  </a:rPr>
                  <a:t>v</a:t>
                </a:r>
                <a:r>
                  <a:rPr lang="en-US" altLang="ja-JP" sz="900" i="1" dirty="0" smtClean="0"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kumimoji="1" lang="ja-JP" alt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86" name="正方形/長方形 36"/>
            <p:cNvSpPr/>
            <p:nvPr/>
          </p:nvSpPr>
          <p:spPr bwMode="auto">
            <a:xfrm>
              <a:off x="8145909" y="37162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8504996" y="37162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7786438" y="37080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正方形/長方形 36"/>
            <p:cNvSpPr/>
            <p:nvPr/>
          </p:nvSpPr>
          <p:spPr bwMode="auto">
            <a:xfrm>
              <a:off x="8106854" y="77536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正方形/長方形 36"/>
            <p:cNvSpPr/>
            <p:nvPr/>
          </p:nvSpPr>
          <p:spPr bwMode="auto">
            <a:xfrm>
              <a:off x="8465941" y="77536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正方形/長方形 36"/>
            <p:cNvSpPr/>
            <p:nvPr/>
          </p:nvSpPr>
          <p:spPr bwMode="auto">
            <a:xfrm>
              <a:off x="8497796" y="116624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正方形/長方形 36"/>
            <p:cNvSpPr/>
            <p:nvPr/>
          </p:nvSpPr>
          <p:spPr bwMode="auto">
            <a:xfrm>
              <a:off x="7783388" y="115560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正方形/長方形 36"/>
            <p:cNvSpPr/>
            <p:nvPr/>
          </p:nvSpPr>
          <p:spPr bwMode="auto">
            <a:xfrm>
              <a:off x="8108751" y="155712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正方形/長方形 36"/>
            <p:cNvSpPr/>
            <p:nvPr/>
          </p:nvSpPr>
          <p:spPr bwMode="auto">
            <a:xfrm>
              <a:off x="8426358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正方形/長方形 36"/>
            <p:cNvSpPr/>
            <p:nvPr/>
          </p:nvSpPr>
          <p:spPr bwMode="auto">
            <a:xfrm>
              <a:off x="7926292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4932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20730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563704" y="360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170258" y="7723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526658" y="7651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49324" y="1152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63704" y="1159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9130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6404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66002" y="1552114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’</a:t>
              </a:r>
              <a:endParaRPr lang="zh-CN" altLang="en-US" sz="1200" dirty="0"/>
            </a:p>
          </p:txBody>
        </p:sp>
      </p:grp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5849615" y="3675630"/>
          <a:ext cx="268288" cy="220662"/>
        </p:xfrm>
        <a:graphic>
          <a:graphicData uri="http://schemas.openxmlformats.org/presentationml/2006/ole">
            <p:oleObj spid="_x0000_s65558" name="Equation" r:id="rId23" imgW="215640" imgH="177480" progId="">
              <p:embed/>
            </p:oleObj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825803" y="4031230"/>
          <a:ext cx="315912" cy="220662"/>
        </p:xfrm>
        <a:graphic>
          <a:graphicData uri="http://schemas.openxmlformats.org/presentationml/2006/ole">
            <p:oleObj spid="_x0000_s65559" name="Equation" r:id="rId24" imgW="253800" imgH="177480" progId="">
              <p:embed/>
            </p:oleObj>
          </a:graphicData>
        </a:graphic>
      </p:graphicFrame>
      <p:sp>
        <p:nvSpPr>
          <p:cNvPr id="125" name="正方形/長方形 27"/>
          <p:cNvSpPr/>
          <p:nvPr/>
        </p:nvSpPr>
        <p:spPr bwMode="auto">
          <a:xfrm>
            <a:off x="6300192" y="4036364"/>
            <a:ext cx="864096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1.08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6" name="正方形/長方形 27"/>
          <p:cNvSpPr/>
          <p:nvPr/>
        </p:nvSpPr>
        <p:spPr bwMode="auto">
          <a:xfrm>
            <a:off x="6300192" y="4396404"/>
            <a:ext cx="72008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0.83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正方形/長方形 27"/>
          <p:cNvSpPr/>
          <p:nvPr/>
        </p:nvSpPr>
        <p:spPr bwMode="auto">
          <a:xfrm>
            <a:off x="6300192" y="4756444"/>
            <a:ext cx="432048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8" name="正方形/長方形 27"/>
          <p:cNvSpPr/>
          <p:nvPr/>
        </p:nvSpPr>
        <p:spPr bwMode="auto">
          <a:xfrm>
            <a:off x="6300192" y="5116484"/>
            <a:ext cx="72008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0.83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833740" y="4391592"/>
          <a:ext cx="300038" cy="220663"/>
        </p:xfrm>
        <a:graphic>
          <a:graphicData uri="http://schemas.openxmlformats.org/presentationml/2006/ole">
            <p:oleObj spid="_x0000_s65560" name="Equation" r:id="rId25" imgW="241200" imgH="177480" progId="">
              <p:embed/>
            </p:oleObj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5825803" y="4751955"/>
          <a:ext cx="315912" cy="220662"/>
        </p:xfrm>
        <a:graphic>
          <a:graphicData uri="http://schemas.openxmlformats.org/presentationml/2006/ole">
            <p:oleObj spid="_x0000_s65561" name="Equation" r:id="rId26" imgW="253800" imgH="177480" progId="">
              <p:embed/>
            </p:oleObj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833740" y="5112317"/>
          <a:ext cx="300038" cy="220663"/>
        </p:xfrm>
        <a:graphic>
          <a:graphicData uri="http://schemas.openxmlformats.org/presentationml/2006/ole">
            <p:oleObj spid="_x0000_s65562" name="Equation" r:id="rId27" imgW="241200" imgH="177480" progId="">
              <p:embed/>
            </p:oleObj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646123" y="2508246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5" name="直線コネクタ 4"/>
          <p:cNvCxnSpPr/>
          <p:nvPr/>
        </p:nvCxnSpPr>
        <p:spPr bwMode="auto">
          <a:xfrm rot="5400000" flipH="1" flipV="1">
            <a:off x="3174055" y="24557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6" name="直線コネクタ 5"/>
          <p:cNvCxnSpPr/>
          <p:nvPr/>
        </p:nvCxnSpPr>
        <p:spPr bwMode="auto">
          <a:xfrm rot="5400000" flipH="1" flipV="1">
            <a:off x="3569508" y="24557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7" name="直線コネクタ 6"/>
          <p:cNvCxnSpPr/>
          <p:nvPr/>
        </p:nvCxnSpPr>
        <p:spPr bwMode="auto">
          <a:xfrm rot="5400000" flipH="1" flipV="1">
            <a:off x="3965696" y="24557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8" name="テキスト ボックス 14"/>
          <p:cNvSpPr txBox="1"/>
          <p:nvPr/>
        </p:nvSpPr>
        <p:spPr>
          <a:xfrm>
            <a:off x="3386954" y="21510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テキスト ボックス 15"/>
          <p:cNvSpPr txBox="1"/>
          <p:nvPr/>
        </p:nvSpPr>
        <p:spPr>
          <a:xfrm>
            <a:off x="3873555" y="21510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27"/>
          <p:cNvSpPr/>
          <p:nvPr/>
        </p:nvSpPr>
        <p:spPr bwMode="auto">
          <a:xfrm>
            <a:off x="3203848" y="2564904"/>
            <a:ext cx="1656184" cy="2383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2.08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203050" y="2487159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12" name="直線コネクタ 6"/>
          <p:cNvCxnSpPr/>
          <p:nvPr/>
        </p:nvCxnSpPr>
        <p:spPr bwMode="auto">
          <a:xfrm rot="5400000" flipH="1" flipV="1">
            <a:off x="4361186" y="24572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3" name="直線コネクタ 6"/>
          <p:cNvCxnSpPr/>
          <p:nvPr/>
        </p:nvCxnSpPr>
        <p:spPr bwMode="auto">
          <a:xfrm rot="5400000" flipH="1" flipV="1">
            <a:off x="4757162" y="24572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4" name="テキスト ボックス 15"/>
          <p:cNvSpPr txBox="1"/>
          <p:nvPr/>
        </p:nvSpPr>
        <p:spPr>
          <a:xfrm>
            <a:off x="4172772" y="21510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テキスト ボックス 15"/>
          <p:cNvSpPr txBox="1"/>
          <p:nvPr/>
        </p:nvSpPr>
        <p:spPr>
          <a:xfrm>
            <a:off x="4665929" y="21510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テキスト ボックス 14"/>
          <p:cNvSpPr txBox="1"/>
          <p:nvPr/>
        </p:nvSpPr>
        <p:spPr>
          <a:xfrm>
            <a:off x="3081180" y="2151056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正方形/長方形 27"/>
          <p:cNvSpPr/>
          <p:nvPr/>
        </p:nvSpPr>
        <p:spPr bwMode="auto">
          <a:xfrm>
            <a:off x="3204299" y="2917770"/>
            <a:ext cx="1101600" cy="23834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smtClean="0">
                <a:latin typeface="Times New Roman" pitchFamily="18" charset="0"/>
                <a:cs typeface="Times New Roman" pitchFamily="18" charset="0"/>
              </a:rPr>
              <a:t>1.42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直線コネクタ 4"/>
          <p:cNvCxnSpPr/>
          <p:nvPr/>
        </p:nvCxnSpPr>
        <p:spPr bwMode="auto">
          <a:xfrm rot="5400000" flipH="1" flipV="1">
            <a:off x="3783781" y="2472185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" name="直線コネクタ 4"/>
          <p:cNvCxnSpPr/>
          <p:nvPr/>
        </p:nvCxnSpPr>
        <p:spPr bwMode="auto">
          <a:xfrm rot="5400000" flipH="1" flipV="1">
            <a:off x="3377822" y="2472185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" name="直線コネクタ 4"/>
          <p:cNvCxnSpPr/>
          <p:nvPr/>
        </p:nvCxnSpPr>
        <p:spPr bwMode="auto">
          <a:xfrm rot="5400000" flipH="1" flipV="1">
            <a:off x="4179758" y="2472185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" name="直線コネクタ 4"/>
          <p:cNvCxnSpPr/>
          <p:nvPr/>
        </p:nvCxnSpPr>
        <p:spPr bwMode="auto">
          <a:xfrm rot="5400000" flipH="1" flipV="1">
            <a:off x="4569079" y="2472185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" name="正方形/長方形 27"/>
          <p:cNvSpPr/>
          <p:nvPr/>
        </p:nvSpPr>
        <p:spPr bwMode="auto">
          <a:xfrm>
            <a:off x="3203848" y="3272497"/>
            <a:ext cx="1188000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正方形/長方形 27"/>
          <p:cNvSpPr/>
          <p:nvPr/>
        </p:nvSpPr>
        <p:spPr bwMode="auto">
          <a:xfrm>
            <a:off x="3204298" y="3627223"/>
            <a:ext cx="11016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1.42</a:t>
            </a:r>
            <a:endParaRPr lang="ja-JP" altLang="en-US" sz="14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2685095" y="2862278"/>
          <a:ext cx="455612" cy="315913"/>
        </p:xfrm>
        <a:graphic>
          <a:graphicData uri="http://schemas.openxmlformats.org/presentationml/2006/ole">
            <p:oleObj spid="_x0000_s67586" name="公式" r:id="rId3" imgW="279360" imgH="215640" progId="Equation.3">
              <p:embed/>
            </p:oleObj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2685095" y="2508266"/>
          <a:ext cx="438150" cy="315912"/>
        </p:xfrm>
        <a:graphic>
          <a:graphicData uri="http://schemas.openxmlformats.org/presentationml/2006/ole">
            <p:oleObj spid="_x0000_s67587" name="公式" r:id="rId4" imgW="266400" imgH="215640" progId="Equation.3">
              <p:embed/>
            </p:oleObj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2685095" y="3209941"/>
          <a:ext cx="439737" cy="334962"/>
        </p:xfrm>
        <a:graphic>
          <a:graphicData uri="http://schemas.openxmlformats.org/presentationml/2006/ole">
            <p:oleObj spid="_x0000_s67588" name="公式" r:id="rId5" imgW="266400" imgH="228600" progId="Equation.3">
              <p:embed/>
            </p:oleObj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2685095" y="3548078"/>
          <a:ext cx="455612" cy="317500"/>
        </p:xfrm>
        <a:graphic>
          <a:graphicData uri="http://schemas.openxmlformats.org/presentationml/2006/ole">
            <p:oleObj spid="_x0000_s67589" name="公式" r:id="rId6" imgW="279360" imgH="215640" progId="Equation.3">
              <p:embed/>
            </p:oleObj>
          </a:graphicData>
        </a:graphic>
      </p:graphicFrame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3059895" y="51212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2297888" y="51212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0" name="AutoShape 62"/>
          <p:cNvCxnSpPr>
            <a:cxnSpLocks noChangeShapeType="1"/>
            <a:stCxn id="29" idx="4"/>
            <a:endCxn id="31" idx="0"/>
          </p:cNvCxnSpPr>
          <p:nvPr/>
        </p:nvCxnSpPr>
        <p:spPr bwMode="auto">
          <a:xfrm rot="16200000" flipH="1">
            <a:off x="2344322" y="5537612"/>
            <a:ext cx="478637" cy="2619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2559829" y="590790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32" name="AutoShape 62"/>
          <p:cNvCxnSpPr>
            <a:cxnSpLocks noChangeShapeType="1"/>
            <a:stCxn id="28" idx="4"/>
            <a:endCxn id="31" idx="0"/>
          </p:cNvCxnSpPr>
          <p:nvPr/>
        </p:nvCxnSpPr>
        <p:spPr bwMode="auto">
          <a:xfrm rot="5400000">
            <a:off x="2725326" y="5418550"/>
            <a:ext cx="478637" cy="50006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33" name="直接连接符 32"/>
          <p:cNvCxnSpPr>
            <a:stCxn id="29" idx="6"/>
            <a:endCxn id="28" idx="2"/>
          </p:cNvCxnSpPr>
          <p:nvPr/>
        </p:nvCxnSpPr>
        <p:spPr bwMode="auto">
          <a:xfrm>
            <a:off x="2607451" y="5275278"/>
            <a:ext cx="452444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34" name="TextBox 33"/>
          <p:cNvSpPr txBox="1"/>
          <p:nvPr/>
        </p:nvSpPr>
        <p:spPr>
          <a:xfrm>
            <a:off x="2353392" y="55499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8926" y="55721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4612" y="500063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357290" y="2643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033422" y="2643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1714481" y="339075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714480" y="185736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" name="圆角矩形 26"/>
          <p:cNvSpPr/>
          <p:nvPr/>
        </p:nvSpPr>
        <p:spPr bwMode="auto">
          <a:xfrm rot="3781890">
            <a:off x="2919441" y="2882303"/>
            <a:ext cx="1373122" cy="500066"/>
          </a:xfrm>
          <a:prstGeom prst="roundRect">
            <a:avLst/>
          </a:prstGeom>
          <a:noFill/>
          <a:ln w="1587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29" name="任意多边形 28"/>
          <p:cNvSpPr/>
          <p:nvPr/>
        </p:nvSpPr>
        <p:spPr bwMode="auto">
          <a:xfrm>
            <a:off x="1576388" y="2171700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 bwMode="auto">
          <a:xfrm>
            <a:off x="1919288" y="2171700"/>
            <a:ext cx="219075" cy="481013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 bwMode="auto">
          <a:xfrm>
            <a:off x="1576388" y="2957513"/>
            <a:ext cx="233362" cy="447675"/>
          </a:xfrm>
          <a:custGeom>
            <a:avLst/>
            <a:gdLst>
              <a:gd name="connsiteX0" fmla="*/ 0 w 233362"/>
              <a:gd name="connsiteY0" fmla="*/ 0 h 447675"/>
              <a:gd name="connsiteX1" fmla="*/ 233362 w 233362"/>
              <a:gd name="connsiteY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362" h="447675">
                <a:moveTo>
                  <a:pt x="0" y="0"/>
                </a:moveTo>
                <a:lnTo>
                  <a:pt x="233362" y="4476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 bwMode="auto">
          <a:xfrm>
            <a:off x="1933575" y="2962275"/>
            <a:ext cx="214313" cy="438150"/>
          </a:xfrm>
          <a:custGeom>
            <a:avLst/>
            <a:gdLst>
              <a:gd name="connsiteX0" fmla="*/ 214313 w 214313"/>
              <a:gd name="connsiteY0" fmla="*/ 0 h 438150"/>
              <a:gd name="connsiteX1" fmla="*/ 0 w 214313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438150">
                <a:moveTo>
                  <a:pt x="214313" y="0"/>
                </a:moveTo>
                <a:lnTo>
                  <a:pt x="0" y="4381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48"/>
          <p:cNvSpPr>
            <a:spLocks noChangeArrowheads="1"/>
          </p:cNvSpPr>
          <p:nvPr/>
        </p:nvSpPr>
        <p:spPr bwMode="auto">
          <a:xfrm>
            <a:off x="3286116" y="262135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4" name="Oval 48"/>
          <p:cNvSpPr>
            <a:spLocks noChangeArrowheads="1"/>
          </p:cNvSpPr>
          <p:nvPr/>
        </p:nvSpPr>
        <p:spPr bwMode="auto">
          <a:xfrm>
            <a:off x="3962248" y="262135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3643307" y="33689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3643306" y="183554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3505214" y="2149876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 bwMode="auto">
          <a:xfrm>
            <a:off x="3848114" y="2149876"/>
            <a:ext cx="219075" cy="481013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 bwMode="auto">
          <a:xfrm>
            <a:off x="3505214" y="2935689"/>
            <a:ext cx="233362" cy="447675"/>
          </a:xfrm>
          <a:custGeom>
            <a:avLst/>
            <a:gdLst>
              <a:gd name="connsiteX0" fmla="*/ 0 w 233362"/>
              <a:gd name="connsiteY0" fmla="*/ 0 h 447675"/>
              <a:gd name="connsiteX1" fmla="*/ 233362 w 233362"/>
              <a:gd name="connsiteY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362" h="447675">
                <a:moveTo>
                  <a:pt x="0" y="0"/>
                </a:moveTo>
                <a:lnTo>
                  <a:pt x="233362" y="447675"/>
                </a:ln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 bwMode="auto">
          <a:xfrm>
            <a:off x="3862401" y="2940451"/>
            <a:ext cx="214313" cy="438150"/>
          </a:xfrm>
          <a:custGeom>
            <a:avLst/>
            <a:gdLst>
              <a:gd name="connsiteX0" fmla="*/ 214313 w 214313"/>
              <a:gd name="connsiteY0" fmla="*/ 0 h 438150"/>
              <a:gd name="connsiteX1" fmla="*/ 0 w 214313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438150">
                <a:moveTo>
                  <a:pt x="214313" y="0"/>
                </a:moveTo>
                <a:lnTo>
                  <a:pt x="0" y="4381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 bwMode="auto">
          <a:xfrm rot="4007064">
            <a:off x="4572000" y="2878065"/>
            <a:ext cx="1373122" cy="500066"/>
          </a:xfrm>
          <a:prstGeom prst="roundRect">
            <a:avLst/>
          </a:prstGeom>
          <a:noFill/>
          <a:ln w="1587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4929190" y="261712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5605322" y="261712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5286381" y="336469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5286380" y="183130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6" name="任意多边形 45"/>
          <p:cNvSpPr/>
          <p:nvPr/>
        </p:nvSpPr>
        <p:spPr bwMode="auto">
          <a:xfrm>
            <a:off x="5148288" y="2145638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 bwMode="auto">
          <a:xfrm>
            <a:off x="5491188" y="2145638"/>
            <a:ext cx="219075" cy="481013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 bwMode="auto">
          <a:xfrm>
            <a:off x="5148288" y="2931451"/>
            <a:ext cx="233362" cy="447675"/>
          </a:xfrm>
          <a:custGeom>
            <a:avLst/>
            <a:gdLst>
              <a:gd name="connsiteX0" fmla="*/ 0 w 233362"/>
              <a:gd name="connsiteY0" fmla="*/ 0 h 447675"/>
              <a:gd name="connsiteX1" fmla="*/ 233362 w 233362"/>
              <a:gd name="connsiteY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362" h="447675">
                <a:moveTo>
                  <a:pt x="0" y="0"/>
                </a:moveTo>
                <a:lnTo>
                  <a:pt x="233362" y="447675"/>
                </a:ln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 bwMode="auto">
          <a:xfrm>
            <a:off x="5505475" y="2936213"/>
            <a:ext cx="214313" cy="438150"/>
          </a:xfrm>
          <a:custGeom>
            <a:avLst/>
            <a:gdLst>
              <a:gd name="connsiteX0" fmla="*/ 214313 w 214313"/>
              <a:gd name="connsiteY0" fmla="*/ 0 h 438150"/>
              <a:gd name="connsiteX1" fmla="*/ 0 w 214313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438150">
                <a:moveTo>
                  <a:pt x="214313" y="0"/>
                </a:moveTo>
                <a:lnTo>
                  <a:pt x="0" y="4381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 bwMode="auto">
          <a:xfrm rot="4096054">
            <a:off x="4944617" y="2153698"/>
            <a:ext cx="1336760" cy="500066"/>
          </a:xfrm>
          <a:prstGeom prst="roundRect">
            <a:avLst/>
          </a:prstGeom>
          <a:noFill/>
          <a:ln w="15875">
            <a:solidFill>
              <a:schemeClr val="accent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1357290" y="457200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2033422" y="457200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1714481" y="51336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4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714480" y="3967163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5" name="任意多边形 54"/>
          <p:cNvSpPr/>
          <p:nvPr/>
        </p:nvSpPr>
        <p:spPr bwMode="auto">
          <a:xfrm>
            <a:off x="1576388" y="4281499"/>
            <a:ext cx="242887" cy="290509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 bwMode="auto">
          <a:xfrm>
            <a:off x="1919288" y="4281499"/>
            <a:ext cx="219075" cy="290509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576388" y="4886339"/>
            <a:ext cx="233362" cy="257173"/>
          </a:xfrm>
          <a:custGeom>
            <a:avLst/>
            <a:gdLst>
              <a:gd name="connsiteX0" fmla="*/ 0 w 233362"/>
              <a:gd name="connsiteY0" fmla="*/ 0 h 447675"/>
              <a:gd name="connsiteX1" fmla="*/ 233362 w 233362"/>
              <a:gd name="connsiteY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362" h="447675">
                <a:moveTo>
                  <a:pt x="0" y="0"/>
                </a:moveTo>
                <a:lnTo>
                  <a:pt x="233362" y="4476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1933575" y="4891101"/>
            <a:ext cx="214313" cy="252411"/>
          </a:xfrm>
          <a:custGeom>
            <a:avLst/>
            <a:gdLst>
              <a:gd name="connsiteX0" fmla="*/ 214313 w 214313"/>
              <a:gd name="connsiteY0" fmla="*/ 0 h 438150"/>
              <a:gd name="connsiteX1" fmla="*/ 0 w 214313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438150">
                <a:moveTo>
                  <a:pt x="214313" y="0"/>
                </a:moveTo>
                <a:lnTo>
                  <a:pt x="0" y="4381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3214678" y="4814755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3890810" y="4814755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3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3571868" y="4028937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3" name="任意多边形 62"/>
          <p:cNvSpPr/>
          <p:nvPr/>
        </p:nvSpPr>
        <p:spPr bwMode="auto">
          <a:xfrm>
            <a:off x="3433776" y="4343273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 bwMode="auto">
          <a:xfrm>
            <a:off x="3776676" y="4343273"/>
            <a:ext cx="219075" cy="481013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59" idx="6"/>
            <a:endCxn id="60" idx="2"/>
          </p:cNvCxnSpPr>
          <p:nvPr/>
        </p:nvCxnSpPr>
        <p:spPr bwMode="auto">
          <a:xfrm>
            <a:off x="3538678" y="4976755"/>
            <a:ext cx="35213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69" name="Oval 48"/>
          <p:cNvSpPr>
            <a:spLocks noChangeArrowheads="1"/>
          </p:cNvSpPr>
          <p:nvPr/>
        </p:nvSpPr>
        <p:spPr bwMode="auto">
          <a:xfrm>
            <a:off x="5143504" y="489095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1" name="Oval 48"/>
          <p:cNvSpPr>
            <a:spLocks noChangeArrowheads="1"/>
          </p:cNvSpPr>
          <p:nvPr/>
        </p:nvSpPr>
        <p:spPr bwMode="auto">
          <a:xfrm>
            <a:off x="5500694" y="410513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2" name="任意多边形 71"/>
          <p:cNvSpPr/>
          <p:nvPr/>
        </p:nvSpPr>
        <p:spPr bwMode="auto">
          <a:xfrm>
            <a:off x="5362602" y="4419468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 bwMode="auto">
          <a:xfrm>
            <a:off x="1214414" y="1714488"/>
            <a:ext cx="1285884" cy="214314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1285852" y="36520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1214414" y="3929066"/>
            <a:ext cx="128588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78" name="TextBox 77"/>
          <p:cNvSpPr txBox="1"/>
          <p:nvPr/>
        </p:nvSpPr>
        <p:spPr>
          <a:xfrm>
            <a:off x="1285852" y="5295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VCG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3071802" y="1714488"/>
            <a:ext cx="1285884" cy="214314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3191636" y="36520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4786314" y="1714488"/>
            <a:ext cx="1285884" cy="214314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4857752" y="36520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TG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071802" y="3929066"/>
            <a:ext cx="128588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3143240" y="5295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VCG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4793937" y="3929066"/>
            <a:ext cx="128588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86" name="TextBox 85"/>
          <p:cNvSpPr txBox="1"/>
          <p:nvPr/>
        </p:nvSpPr>
        <p:spPr>
          <a:xfrm>
            <a:off x="4857752" y="5295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VCG</a:t>
            </a:r>
            <a:endParaRPr lang="zh-CN" alt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2478021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latin typeface="Times New Roman" pitchFamily="18" charset="0"/>
                <a:cs typeface="Times New Roman" pitchFamily="18" charset="0"/>
              </a:rPr>
              <a:t>Mobilities</a:t>
            </a:r>
            <a:endParaRPr lang="zh-CN" alt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143035" y="1289915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143035" y="898033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143035" y="1680797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1143035" y="507125"/>
            <a:ext cx="90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142976" y="2071678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142976" y="2462560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1035" y="617599"/>
            <a:ext cx="146946" cy="1732620"/>
            <a:chOff x="6440069" y="425570"/>
            <a:chExt cx="146946" cy="1732620"/>
          </a:xfrm>
        </p:grpSpPr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6446521" y="1207333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6440069" y="1598215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4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6447608" y="1989096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5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6446521" y="425570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1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6447608" y="81645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2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17" name="组合 196"/>
          <p:cNvGrpSpPr/>
          <p:nvPr/>
        </p:nvGrpSpPr>
        <p:grpSpPr>
          <a:xfrm>
            <a:off x="1287749" y="552850"/>
            <a:ext cx="641045" cy="1850003"/>
            <a:chOff x="5183087" y="466501"/>
            <a:chExt cx="641045" cy="1850003"/>
          </a:xfrm>
        </p:grpSpPr>
        <p:sp>
          <p:nvSpPr>
            <p:cNvPr id="18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正方形/長方形 36"/>
            <p:cNvSpPr/>
            <p:nvPr/>
          </p:nvSpPr>
          <p:spPr bwMode="auto">
            <a:xfrm>
              <a:off x="5213045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正方形/長方形 36"/>
            <p:cNvSpPr/>
            <p:nvPr/>
          </p:nvSpPr>
          <p:spPr bwMode="auto">
            <a:xfrm>
              <a:off x="5572132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ja-JP" sz="900" i="1" dirty="0" smtClean="0">
                  <a:latin typeface="Times New Roman" pitchFamily="18" charset="0"/>
                  <a:cs typeface="Times New Roman" pitchFamily="18" charset="0"/>
                </a:rPr>
                <a:t>10</a:t>
              </a:r>
              <a:endParaRPr kumimoji="1" lang="ja-JP" altLang="en-US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3" name="直線コネクタ 4"/>
          <p:cNvCxnSpPr/>
          <p:nvPr/>
        </p:nvCxnSpPr>
        <p:spPr bwMode="auto">
          <a:xfrm rot="5400000" flipH="1" flipV="1">
            <a:off x="1448017" y="3311942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94" name="直線コネクタ 5"/>
          <p:cNvCxnSpPr/>
          <p:nvPr/>
        </p:nvCxnSpPr>
        <p:spPr bwMode="auto">
          <a:xfrm rot="5400000" flipH="1" flipV="1">
            <a:off x="1785600" y="3311942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95" name="直線コネクタ 6"/>
          <p:cNvCxnSpPr/>
          <p:nvPr/>
        </p:nvCxnSpPr>
        <p:spPr bwMode="auto">
          <a:xfrm rot="5400000" flipH="1" flipV="1">
            <a:off x="2114049" y="3311942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96" name="テキスト ボックス 14"/>
          <p:cNvSpPr txBox="1"/>
          <p:nvPr/>
        </p:nvSpPr>
        <p:spPr>
          <a:xfrm>
            <a:off x="1620000" y="300720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テキスト ボックス 15"/>
          <p:cNvSpPr txBox="1"/>
          <p:nvPr/>
        </p:nvSpPr>
        <p:spPr>
          <a:xfrm>
            <a:off x="2000232" y="30072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1477012" y="3343312"/>
            <a:ext cx="666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00" name="テキスト ボックス 14"/>
          <p:cNvSpPr txBox="1"/>
          <p:nvPr/>
        </p:nvSpPr>
        <p:spPr>
          <a:xfrm>
            <a:off x="1355142" y="3007209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1" name="直線コネクタ 4"/>
          <p:cNvCxnSpPr/>
          <p:nvPr/>
        </p:nvCxnSpPr>
        <p:spPr bwMode="auto">
          <a:xfrm rot="5400000" flipH="1" flipV="1">
            <a:off x="1962000" y="3328338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02" name="直線コネクタ 4"/>
          <p:cNvCxnSpPr/>
          <p:nvPr/>
        </p:nvCxnSpPr>
        <p:spPr bwMode="auto">
          <a:xfrm rot="5400000" flipH="1" flipV="1">
            <a:off x="1627200" y="3328338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05" name="正方形/長方形 27"/>
          <p:cNvSpPr/>
          <p:nvPr/>
        </p:nvSpPr>
        <p:spPr bwMode="auto">
          <a:xfrm>
            <a:off x="1474489" y="4503846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正方形/長方形 27"/>
          <p:cNvSpPr/>
          <p:nvPr/>
        </p:nvSpPr>
        <p:spPr bwMode="auto">
          <a:xfrm>
            <a:off x="1474239" y="4840566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2" name="Oval 48"/>
          <p:cNvSpPr>
            <a:spLocks noChangeArrowheads="1"/>
          </p:cNvSpPr>
          <p:nvPr/>
        </p:nvSpPr>
        <p:spPr bwMode="auto">
          <a:xfrm>
            <a:off x="5691197" y="37861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" name="Oval 48"/>
          <p:cNvSpPr>
            <a:spLocks noChangeArrowheads="1"/>
          </p:cNvSpPr>
          <p:nvPr/>
        </p:nvSpPr>
        <p:spPr bwMode="auto">
          <a:xfrm>
            <a:off x="4857752" y="37861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1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54" name="AutoShape 62"/>
          <p:cNvCxnSpPr>
            <a:cxnSpLocks noChangeShapeType="1"/>
            <a:stCxn id="153" idx="4"/>
            <a:endCxn id="155" idx="0"/>
          </p:cNvCxnSpPr>
          <p:nvPr/>
        </p:nvCxnSpPr>
        <p:spPr bwMode="auto">
          <a:xfrm rot="16200000" flipH="1">
            <a:off x="4844256" y="4262442"/>
            <a:ext cx="669934" cy="33337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5" name="Oval 48"/>
          <p:cNvSpPr>
            <a:spLocks noChangeArrowheads="1"/>
          </p:cNvSpPr>
          <p:nvPr/>
        </p:nvSpPr>
        <p:spPr bwMode="auto">
          <a:xfrm>
            <a:off x="5191131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altLang="ja-JP" sz="1000" i="1" dirty="0" smtClean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7</a:t>
            </a:r>
            <a:endParaRPr kumimoji="0" lang="en-US" altLang="ja-JP" sz="1400" i="1" dirty="0">
              <a:latin typeface="Times New Roman" pitchFamily="18" charset="0"/>
              <a:ea typeface="Arial Unicode MS" pitchFamily="34" charset="-122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56" name="AutoShape 62"/>
          <p:cNvCxnSpPr>
            <a:cxnSpLocks noChangeShapeType="1"/>
            <a:stCxn id="152" idx="4"/>
            <a:endCxn id="155" idx="0"/>
          </p:cNvCxnSpPr>
          <p:nvPr/>
        </p:nvCxnSpPr>
        <p:spPr bwMode="auto">
          <a:xfrm rot="5400000">
            <a:off x="5260979" y="4179099"/>
            <a:ext cx="669934" cy="50006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57" name="直接连接符 156"/>
          <p:cNvCxnSpPr>
            <a:stCxn id="153" idx="6"/>
            <a:endCxn id="152" idx="2"/>
          </p:cNvCxnSpPr>
          <p:nvPr/>
        </p:nvCxnSpPr>
        <p:spPr bwMode="auto">
          <a:xfrm>
            <a:off x="5167315" y="3940178"/>
            <a:ext cx="52388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158" name="TextBox 157"/>
          <p:cNvSpPr txBox="1"/>
          <p:nvPr/>
        </p:nvSpPr>
        <p:spPr>
          <a:xfrm>
            <a:off x="4661585" y="433467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1/1/0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00694" y="435769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2/1/1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161651" y="364331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1/0/1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89648" y="3214686"/>
            <a:ext cx="145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err="1" smtClean="0">
                <a:latin typeface="Times New Roman" pitchFamily="18" charset="0"/>
                <a:cs typeface="Times New Roman" pitchFamily="18" charset="0"/>
              </a:rPr>
              <a:t>cv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core</a:t>
            </a:r>
            <a:r>
              <a:rPr lang="en-US" altLang="zh-CN" sz="1000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altLang="zh-CN" sz="1400" i="1" dirty="0" smtClean="0">
                <a:latin typeface="Times New Roman" pitchFamily="18" charset="0"/>
                <a:cs typeface="Times New Roman" pitchFamily="18" charset="0"/>
              </a:rPr>
              <a:t>weight</a:t>
            </a:r>
            <a:endParaRPr lang="zh-CN" altLang="en-US" sz="1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7" name="直線コネクタ 4"/>
          <p:cNvCxnSpPr/>
          <p:nvPr/>
        </p:nvCxnSpPr>
        <p:spPr bwMode="auto">
          <a:xfrm rot="5400000" flipH="1" flipV="1">
            <a:off x="3045330" y="45114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8" name="直線コネクタ 5"/>
          <p:cNvCxnSpPr/>
          <p:nvPr/>
        </p:nvCxnSpPr>
        <p:spPr bwMode="auto">
          <a:xfrm rot="5400000" flipH="1" flipV="1">
            <a:off x="3382913" y="45114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99" name="直線コネクタ 6"/>
          <p:cNvCxnSpPr/>
          <p:nvPr/>
        </p:nvCxnSpPr>
        <p:spPr bwMode="auto">
          <a:xfrm rot="5400000" flipH="1" flipV="1">
            <a:off x="3711362" y="45114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00" name="テキスト ボックス 14"/>
          <p:cNvSpPr txBox="1"/>
          <p:nvPr/>
        </p:nvSpPr>
        <p:spPr>
          <a:xfrm>
            <a:off x="3217313" y="14641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" name="テキスト ボックス 15"/>
          <p:cNvSpPr txBox="1"/>
          <p:nvPr/>
        </p:nvSpPr>
        <p:spPr>
          <a:xfrm>
            <a:off x="3597545" y="1464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2" name="Line 14"/>
          <p:cNvSpPr>
            <a:spLocks noChangeShapeType="1"/>
          </p:cNvSpPr>
          <p:nvPr/>
        </p:nvSpPr>
        <p:spPr bwMode="auto">
          <a:xfrm>
            <a:off x="3074325" y="482516"/>
            <a:ext cx="666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03" name="テキスト ボックス 14"/>
          <p:cNvSpPr txBox="1"/>
          <p:nvPr/>
        </p:nvSpPr>
        <p:spPr>
          <a:xfrm>
            <a:off x="2952455" y="146413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4" name="直線コネクタ 4"/>
          <p:cNvCxnSpPr/>
          <p:nvPr/>
        </p:nvCxnSpPr>
        <p:spPr bwMode="auto">
          <a:xfrm rot="5400000" flipH="1" flipV="1">
            <a:off x="3559313" y="467542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05" name="直線コネクタ 4"/>
          <p:cNvCxnSpPr/>
          <p:nvPr/>
        </p:nvCxnSpPr>
        <p:spPr bwMode="auto">
          <a:xfrm rot="5400000" flipH="1" flipV="1">
            <a:off x="3224513" y="467542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06" name="正方形/長方形 27"/>
          <p:cNvSpPr/>
          <p:nvPr/>
        </p:nvSpPr>
        <p:spPr bwMode="auto">
          <a:xfrm>
            <a:off x="3071802" y="571480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" name="正方形/長方形 27"/>
          <p:cNvSpPr/>
          <p:nvPr/>
        </p:nvSpPr>
        <p:spPr bwMode="auto">
          <a:xfrm>
            <a:off x="3071552" y="908200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2714612" y="541204"/>
            <a:ext cx="289073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zh-CN" altLang="en-US" dirty="0" smtClean="0"/>
          </a:p>
        </p:txBody>
      </p:sp>
      <p:cxnSp>
        <p:nvCxnSpPr>
          <p:cNvPr id="215" name="直線コネクタ 4"/>
          <p:cNvCxnSpPr/>
          <p:nvPr/>
        </p:nvCxnSpPr>
        <p:spPr bwMode="auto">
          <a:xfrm rot="5400000" flipH="1" flipV="1">
            <a:off x="5171370" y="44758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6" name="直線コネクタ 5"/>
          <p:cNvCxnSpPr/>
          <p:nvPr/>
        </p:nvCxnSpPr>
        <p:spPr bwMode="auto">
          <a:xfrm rot="5400000" flipH="1" flipV="1">
            <a:off x="5508953" y="44758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17" name="直線コネクタ 6"/>
          <p:cNvCxnSpPr/>
          <p:nvPr/>
        </p:nvCxnSpPr>
        <p:spPr bwMode="auto">
          <a:xfrm rot="5400000" flipH="1" flipV="1">
            <a:off x="5837402" y="44758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8" name="テキスト ボックス 14"/>
          <p:cNvSpPr txBox="1"/>
          <p:nvPr/>
        </p:nvSpPr>
        <p:spPr>
          <a:xfrm>
            <a:off x="5343353" y="14285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9" name="テキスト ボックス 15"/>
          <p:cNvSpPr txBox="1"/>
          <p:nvPr/>
        </p:nvSpPr>
        <p:spPr>
          <a:xfrm>
            <a:off x="5723585" y="14285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5200365" y="478955"/>
            <a:ext cx="666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21" name="テキスト ボックス 14"/>
          <p:cNvSpPr txBox="1"/>
          <p:nvPr/>
        </p:nvSpPr>
        <p:spPr>
          <a:xfrm>
            <a:off x="5078495" y="142852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2" name="直線コネクタ 4"/>
          <p:cNvCxnSpPr/>
          <p:nvPr/>
        </p:nvCxnSpPr>
        <p:spPr bwMode="auto">
          <a:xfrm rot="5400000" flipH="1" flipV="1">
            <a:off x="5685353" y="46398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23" name="直線コネクタ 4"/>
          <p:cNvCxnSpPr/>
          <p:nvPr/>
        </p:nvCxnSpPr>
        <p:spPr bwMode="auto">
          <a:xfrm rot="5400000" flipH="1" flipV="1">
            <a:off x="5350553" y="46398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24" name="正方形/長方形 27"/>
          <p:cNvSpPr/>
          <p:nvPr/>
        </p:nvSpPr>
        <p:spPr bwMode="auto">
          <a:xfrm>
            <a:off x="5197842" y="567919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" name="正方形/長方形 27"/>
          <p:cNvSpPr/>
          <p:nvPr/>
        </p:nvSpPr>
        <p:spPr bwMode="auto">
          <a:xfrm>
            <a:off x="5197592" y="90463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正方形/長方形 27"/>
          <p:cNvSpPr/>
          <p:nvPr/>
        </p:nvSpPr>
        <p:spPr bwMode="auto">
          <a:xfrm>
            <a:off x="5198400" y="126182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4" name="直線コネクタ 4"/>
          <p:cNvCxnSpPr/>
          <p:nvPr/>
        </p:nvCxnSpPr>
        <p:spPr bwMode="auto">
          <a:xfrm rot="5400000" flipH="1" flipV="1">
            <a:off x="3102409" y="330510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5" name="直線コネクタ 5"/>
          <p:cNvCxnSpPr/>
          <p:nvPr/>
        </p:nvCxnSpPr>
        <p:spPr bwMode="auto">
          <a:xfrm rot="5400000" flipH="1" flipV="1">
            <a:off x="3439992" y="330510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36" name="直線コネクタ 6"/>
          <p:cNvCxnSpPr/>
          <p:nvPr/>
        </p:nvCxnSpPr>
        <p:spPr bwMode="auto">
          <a:xfrm rot="5400000" flipH="1" flipV="1">
            <a:off x="3768441" y="330510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37" name="テキスト ボックス 14"/>
          <p:cNvSpPr txBox="1"/>
          <p:nvPr/>
        </p:nvSpPr>
        <p:spPr>
          <a:xfrm>
            <a:off x="3274392" y="300037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0.5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テキスト ボックス 15"/>
          <p:cNvSpPr txBox="1"/>
          <p:nvPr/>
        </p:nvSpPr>
        <p:spPr>
          <a:xfrm>
            <a:off x="3654624" y="30003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Line 14"/>
          <p:cNvSpPr>
            <a:spLocks noChangeShapeType="1"/>
          </p:cNvSpPr>
          <p:nvPr/>
        </p:nvSpPr>
        <p:spPr bwMode="auto">
          <a:xfrm>
            <a:off x="3131404" y="3336475"/>
            <a:ext cx="666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40" name="テキスト ボックス 14"/>
          <p:cNvSpPr txBox="1"/>
          <p:nvPr/>
        </p:nvSpPr>
        <p:spPr>
          <a:xfrm>
            <a:off x="3009534" y="3000372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ja-JP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1" name="直線コネクタ 4"/>
          <p:cNvCxnSpPr/>
          <p:nvPr/>
        </p:nvCxnSpPr>
        <p:spPr bwMode="auto">
          <a:xfrm rot="5400000" flipH="1" flipV="1">
            <a:off x="3616392" y="332150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242" name="直線コネクタ 4"/>
          <p:cNvCxnSpPr/>
          <p:nvPr/>
        </p:nvCxnSpPr>
        <p:spPr bwMode="auto">
          <a:xfrm rot="5400000" flipH="1" flipV="1">
            <a:off x="3281592" y="332150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43" name="正方形/長方形 27"/>
          <p:cNvSpPr/>
          <p:nvPr/>
        </p:nvSpPr>
        <p:spPr bwMode="auto">
          <a:xfrm>
            <a:off x="3128881" y="4497009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正方形/長方形 27"/>
          <p:cNvSpPr/>
          <p:nvPr/>
        </p:nvSpPr>
        <p:spPr bwMode="auto">
          <a:xfrm>
            <a:off x="3128631" y="483372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正方形/長方形 27"/>
          <p:cNvSpPr/>
          <p:nvPr/>
        </p:nvSpPr>
        <p:spPr bwMode="auto">
          <a:xfrm>
            <a:off x="3128400" y="3425439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正方形/長方形 27"/>
          <p:cNvSpPr/>
          <p:nvPr/>
        </p:nvSpPr>
        <p:spPr bwMode="auto">
          <a:xfrm>
            <a:off x="3128400" y="376215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正方形/長方形 27"/>
          <p:cNvSpPr/>
          <p:nvPr/>
        </p:nvSpPr>
        <p:spPr bwMode="auto">
          <a:xfrm>
            <a:off x="3128400" y="411934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ja-JP" alt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2786050" y="642918"/>
            <a:ext cx="146946" cy="1526416"/>
            <a:chOff x="6440069" y="425570"/>
            <a:chExt cx="146946" cy="1526416"/>
          </a:xfrm>
        </p:grpSpPr>
        <p:sp>
          <p:nvSpPr>
            <p:cNvPr id="268" name="Text Box 40"/>
            <p:cNvSpPr txBox="1">
              <a:spLocks noChangeArrowheads="1"/>
            </p:cNvSpPr>
            <p:nvPr/>
          </p:nvSpPr>
          <p:spPr bwMode="auto">
            <a:xfrm>
              <a:off x="6446521" y="106851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9" name="Text Box 40"/>
            <p:cNvSpPr txBox="1">
              <a:spLocks noChangeArrowheads="1"/>
            </p:cNvSpPr>
            <p:nvPr/>
          </p:nvSpPr>
          <p:spPr bwMode="auto">
            <a:xfrm>
              <a:off x="6440069" y="142570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4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270" name="Text Box 40"/>
            <p:cNvSpPr txBox="1">
              <a:spLocks noChangeArrowheads="1"/>
            </p:cNvSpPr>
            <p:nvPr/>
          </p:nvSpPr>
          <p:spPr bwMode="auto">
            <a:xfrm>
              <a:off x="6447608" y="178289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5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271" name="Text Box 40"/>
            <p:cNvSpPr txBox="1">
              <a:spLocks noChangeArrowheads="1"/>
            </p:cNvSpPr>
            <p:nvPr/>
          </p:nvSpPr>
          <p:spPr bwMode="auto">
            <a:xfrm>
              <a:off x="6446521" y="425570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1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  <p:sp>
          <p:nvSpPr>
            <p:cNvPr id="272" name="Text Box 40"/>
            <p:cNvSpPr txBox="1">
              <a:spLocks noChangeArrowheads="1"/>
            </p:cNvSpPr>
            <p:nvPr/>
          </p:nvSpPr>
          <p:spPr bwMode="auto">
            <a:xfrm>
              <a:off x="6447608" y="71132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 smtClean="0">
                  <a:latin typeface="Times New Roman" pitchFamily="18" charset="0"/>
                  <a:ea typeface="Arial Unicode MS" pitchFamily="34" charset="-122"/>
                  <a:cs typeface="Times New Roman" pitchFamily="18" charset="0"/>
                </a:rPr>
                <a:t>2</a:t>
              </a:r>
              <a:endParaRPr kumimoji="0" lang="en-US" altLang="ja-JP" sz="1200" dirty="0">
                <a:latin typeface="Times New Roman" pitchFamily="18" charset="0"/>
                <a:ea typeface="Arial Unicode MS" pitchFamily="34" charset="-122"/>
                <a:cs typeface="Times New Roman" pitchFamily="18" charset="0"/>
              </a:endParaRP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4838400" y="543600"/>
            <a:ext cx="289073" cy="1716724"/>
            <a:chOff x="4854431" y="569268"/>
            <a:chExt cx="289073" cy="1716724"/>
          </a:xfrm>
        </p:grpSpPr>
        <p:sp>
          <p:nvSpPr>
            <p:cNvPr id="273" name="矩形 272"/>
            <p:cNvSpPr/>
            <p:nvPr/>
          </p:nvSpPr>
          <p:spPr bwMode="auto">
            <a:xfrm>
              <a:off x="4854431" y="569268"/>
              <a:ext cx="289073" cy="17167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74" name="组合 273"/>
            <p:cNvGrpSpPr/>
            <p:nvPr/>
          </p:nvGrpSpPr>
          <p:grpSpPr>
            <a:xfrm>
              <a:off x="4925869" y="670982"/>
              <a:ext cx="146946" cy="1526416"/>
              <a:chOff x="6440069" y="425570"/>
              <a:chExt cx="146946" cy="1526416"/>
            </a:xfrm>
          </p:grpSpPr>
          <p:sp>
            <p:nvSpPr>
              <p:cNvPr id="275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06851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76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42570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4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77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78289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5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1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79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71132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2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281" name="组合 280"/>
          <p:cNvGrpSpPr/>
          <p:nvPr/>
        </p:nvGrpSpPr>
        <p:grpSpPr>
          <a:xfrm>
            <a:off x="1108800" y="3420000"/>
            <a:ext cx="289073" cy="1716724"/>
            <a:chOff x="4854431" y="569268"/>
            <a:chExt cx="289073" cy="1716724"/>
          </a:xfrm>
        </p:grpSpPr>
        <p:sp>
          <p:nvSpPr>
            <p:cNvPr id="282" name="矩形 281"/>
            <p:cNvSpPr/>
            <p:nvPr/>
          </p:nvSpPr>
          <p:spPr bwMode="auto">
            <a:xfrm>
              <a:off x="4854431" y="569268"/>
              <a:ext cx="289073" cy="17167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83" name="组合 273"/>
            <p:cNvGrpSpPr/>
            <p:nvPr/>
          </p:nvGrpSpPr>
          <p:grpSpPr>
            <a:xfrm>
              <a:off x="4925869" y="670982"/>
              <a:ext cx="146946" cy="1526416"/>
              <a:chOff x="6440069" y="425570"/>
              <a:chExt cx="146946" cy="1526416"/>
            </a:xfrm>
          </p:grpSpPr>
          <p:sp>
            <p:nvSpPr>
              <p:cNvPr id="284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06851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42570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4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86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78289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5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87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1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71132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2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</p:grpSp>
      </p:grpSp>
      <p:grpSp>
        <p:nvGrpSpPr>
          <p:cNvPr id="289" name="组合 288"/>
          <p:cNvGrpSpPr/>
          <p:nvPr/>
        </p:nvGrpSpPr>
        <p:grpSpPr>
          <a:xfrm>
            <a:off x="2757600" y="3402000"/>
            <a:ext cx="289073" cy="1716724"/>
            <a:chOff x="4854431" y="569268"/>
            <a:chExt cx="289073" cy="1716724"/>
          </a:xfrm>
        </p:grpSpPr>
        <p:sp>
          <p:nvSpPr>
            <p:cNvPr id="290" name="矩形 289"/>
            <p:cNvSpPr/>
            <p:nvPr/>
          </p:nvSpPr>
          <p:spPr bwMode="auto">
            <a:xfrm>
              <a:off x="4854431" y="569268"/>
              <a:ext cx="289073" cy="17167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zh-CN" altLang="en-US" dirty="0" smtClean="0"/>
            </a:p>
          </p:txBody>
        </p:sp>
        <p:grpSp>
          <p:nvGrpSpPr>
            <p:cNvPr id="291" name="组合 273"/>
            <p:cNvGrpSpPr/>
            <p:nvPr/>
          </p:nvGrpSpPr>
          <p:grpSpPr>
            <a:xfrm>
              <a:off x="4925869" y="670982"/>
              <a:ext cx="146946" cy="1526416"/>
              <a:chOff x="6440069" y="425570"/>
              <a:chExt cx="146946" cy="1526416"/>
            </a:xfrm>
          </p:grpSpPr>
          <p:sp>
            <p:nvSpPr>
              <p:cNvPr id="292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06851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93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42570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4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94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78289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5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95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1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  <p:sp>
            <p:nvSpPr>
              <p:cNvPr id="296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71132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 smtClean="0">
                    <a:latin typeface="Times New Roman" pitchFamily="18" charset="0"/>
                    <a:ea typeface="Arial Unicode MS" pitchFamily="34" charset="-122"/>
                    <a:cs typeface="Times New Roman" pitchFamily="18" charset="0"/>
                  </a:rPr>
                  <a:t>2</a:t>
                </a:r>
                <a:endParaRPr kumimoji="0" lang="en-US" altLang="ja-JP" sz="1200" dirty="0">
                  <a:latin typeface="Times New Roman" pitchFamily="18" charset="0"/>
                  <a:ea typeface="Arial Unicode MS" pitchFamily="34" charset="-122"/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1000100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523845" y="230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1" name="AutoShape 62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5400000">
            <a:off x="702441" y="1855774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" name="Oval 48"/>
          <p:cNvSpPr>
            <a:spLocks noChangeArrowheads="1"/>
          </p:cNvSpPr>
          <p:nvPr/>
        </p:nvSpPr>
        <p:spPr bwMode="auto">
          <a:xfrm>
            <a:off x="1595415" y="230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6" name="Oval 48"/>
          <p:cNvSpPr>
            <a:spLocks noChangeArrowheads="1"/>
          </p:cNvSpPr>
          <p:nvPr/>
        </p:nvSpPr>
        <p:spPr bwMode="auto">
          <a:xfrm>
            <a:off x="1595415" y="30448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8" name="AutoShape 62"/>
          <p:cNvCxnSpPr>
            <a:cxnSpLocks noChangeShapeType="1"/>
            <a:stCxn id="25" idx="4"/>
            <a:endCxn id="26" idx="0"/>
          </p:cNvCxnSpPr>
          <p:nvPr/>
        </p:nvCxnSpPr>
        <p:spPr bwMode="auto">
          <a:xfrm rot="5400000">
            <a:off x="1535883" y="2830504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62"/>
          <p:cNvCxnSpPr>
            <a:cxnSpLocks noChangeShapeType="1"/>
            <a:stCxn id="17" idx="4"/>
            <a:endCxn id="39" idx="0"/>
          </p:cNvCxnSpPr>
          <p:nvPr/>
        </p:nvCxnSpPr>
        <p:spPr bwMode="auto">
          <a:xfrm rot="5400000">
            <a:off x="475425" y="2819392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523845" y="30225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41" name="AutoShape 62"/>
          <p:cNvCxnSpPr>
            <a:cxnSpLocks noChangeShapeType="1"/>
            <a:stCxn id="39" idx="4"/>
            <a:endCxn id="42" idx="0"/>
          </p:cNvCxnSpPr>
          <p:nvPr/>
        </p:nvCxnSpPr>
        <p:spPr bwMode="auto">
          <a:xfrm rot="5400000">
            <a:off x="284925" y="3414710"/>
            <a:ext cx="47784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214282" y="380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44" name="AutoShape 62"/>
          <p:cNvCxnSpPr>
            <a:cxnSpLocks noChangeShapeType="1"/>
            <a:stCxn id="39" idx="4"/>
            <a:endCxn id="45" idx="0"/>
          </p:cNvCxnSpPr>
          <p:nvPr/>
        </p:nvCxnSpPr>
        <p:spPr bwMode="auto">
          <a:xfrm rot="16200000" flipH="1">
            <a:off x="617904" y="3391293"/>
            <a:ext cx="47863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881035" y="380920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48" name="AutoShape 62"/>
          <p:cNvCxnSpPr>
            <a:cxnSpLocks noChangeShapeType="1"/>
            <a:stCxn id="26" idx="4"/>
            <a:endCxn id="49" idx="0"/>
          </p:cNvCxnSpPr>
          <p:nvPr/>
        </p:nvCxnSpPr>
        <p:spPr bwMode="auto">
          <a:xfrm rot="5400000">
            <a:off x="1533499" y="3569491"/>
            <a:ext cx="43339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1595415" y="37861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51" name="AutoShape 62"/>
          <p:cNvCxnSpPr>
            <a:cxnSpLocks noChangeShapeType="1"/>
            <a:stCxn id="45" idx="4"/>
            <a:endCxn id="56" idx="0"/>
          </p:cNvCxnSpPr>
          <p:nvPr/>
        </p:nvCxnSpPr>
        <p:spPr bwMode="auto">
          <a:xfrm rot="16200000" flipH="1">
            <a:off x="1011607" y="4141392"/>
            <a:ext cx="47704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62"/>
          <p:cNvCxnSpPr>
            <a:cxnSpLocks noChangeShapeType="1"/>
            <a:stCxn id="49" idx="4"/>
            <a:endCxn id="56" idx="0"/>
          </p:cNvCxnSpPr>
          <p:nvPr/>
        </p:nvCxnSpPr>
        <p:spPr bwMode="auto">
          <a:xfrm rot="5400000">
            <a:off x="1357288" y="4201322"/>
            <a:ext cx="500066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" name="Oval 48"/>
          <p:cNvSpPr>
            <a:spLocks noChangeArrowheads="1"/>
          </p:cNvSpPr>
          <p:nvPr/>
        </p:nvSpPr>
        <p:spPr bwMode="auto">
          <a:xfrm>
            <a:off x="1309663" y="459423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238093" y="459423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0" name="AutoShape 62"/>
          <p:cNvCxnSpPr>
            <a:cxnSpLocks noChangeShapeType="1"/>
            <a:stCxn id="42" idx="4"/>
            <a:endCxn id="59" idx="0"/>
          </p:cNvCxnSpPr>
          <p:nvPr/>
        </p:nvCxnSpPr>
        <p:spPr bwMode="auto">
          <a:xfrm rot="16200000" flipH="1">
            <a:off x="142048" y="4343403"/>
            <a:ext cx="477843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9" name="AutoShape 62"/>
          <p:cNvCxnSpPr>
            <a:cxnSpLocks noChangeShapeType="1"/>
            <a:stCxn id="13" idx="4"/>
            <a:endCxn id="25" idx="0"/>
          </p:cNvCxnSpPr>
          <p:nvPr/>
        </p:nvCxnSpPr>
        <p:spPr bwMode="auto">
          <a:xfrm rot="16200000" flipH="1">
            <a:off x="1238225" y="1796243"/>
            <a:ext cx="428628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Oval 48"/>
          <p:cNvSpPr>
            <a:spLocks noChangeArrowheads="1"/>
          </p:cNvSpPr>
          <p:nvPr/>
        </p:nvSpPr>
        <p:spPr bwMode="auto">
          <a:xfrm>
            <a:off x="881035" y="53578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73" name="AutoShape 62"/>
          <p:cNvCxnSpPr>
            <a:cxnSpLocks noChangeShapeType="1"/>
            <a:stCxn id="59" idx="4"/>
            <a:endCxn id="72" idx="0"/>
          </p:cNvCxnSpPr>
          <p:nvPr/>
        </p:nvCxnSpPr>
        <p:spPr bwMode="auto">
          <a:xfrm rot="16200000" flipH="1">
            <a:off x="486536" y="4808545"/>
            <a:ext cx="455620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62"/>
          <p:cNvCxnSpPr>
            <a:cxnSpLocks noChangeShapeType="1"/>
            <a:stCxn id="56" idx="4"/>
            <a:endCxn id="72" idx="0"/>
          </p:cNvCxnSpPr>
          <p:nvPr/>
        </p:nvCxnSpPr>
        <p:spPr bwMode="auto">
          <a:xfrm rot="5400000">
            <a:off x="1022321" y="4915702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9" name="Oval 48"/>
          <p:cNvSpPr>
            <a:spLocks noChangeArrowheads="1"/>
          </p:cNvSpPr>
          <p:nvPr/>
        </p:nvSpPr>
        <p:spPr bwMode="auto">
          <a:xfrm>
            <a:off x="3857620" y="15001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0" name="AutoShape 62"/>
          <p:cNvCxnSpPr>
            <a:cxnSpLocks noChangeShapeType="1"/>
            <a:stCxn id="89" idx="4"/>
            <a:endCxn id="94" idx="0"/>
          </p:cNvCxnSpPr>
          <p:nvPr/>
        </p:nvCxnSpPr>
        <p:spPr bwMode="auto">
          <a:xfrm rot="16200000" flipH="1">
            <a:off x="4095745" y="1724805"/>
            <a:ext cx="428628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3381365" y="223677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3" name="AutoShape 62"/>
          <p:cNvCxnSpPr>
            <a:cxnSpLocks noChangeShapeType="1"/>
            <a:stCxn id="89" idx="4"/>
            <a:endCxn id="91" idx="0"/>
          </p:cNvCxnSpPr>
          <p:nvPr/>
        </p:nvCxnSpPr>
        <p:spPr bwMode="auto">
          <a:xfrm rot="5400000">
            <a:off x="3559961" y="1784336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4452935" y="223677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95" name="Oval 48"/>
          <p:cNvSpPr>
            <a:spLocks noChangeArrowheads="1"/>
          </p:cNvSpPr>
          <p:nvPr/>
        </p:nvSpPr>
        <p:spPr bwMode="auto">
          <a:xfrm>
            <a:off x="4452935" y="29733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6" name="AutoShape 62"/>
          <p:cNvCxnSpPr>
            <a:cxnSpLocks noChangeShapeType="1"/>
            <a:stCxn id="94" idx="4"/>
            <a:endCxn id="95" idx="0"/>
          </p:cNvCxnSpPr>
          <p:nvPr/>
        </p:nvCxnSpPr>
        <p:spPr bwMode="auto">
          <a:xfrm rot="5400000">
            <a:off x="4393403" y="2759066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8" name="AutoShape 62"/>
          <p:cNvCxnSpPr>
            <a:cxnSpLocks noChangeShapeType="1"/>
            <a:stCxn id="91" idx="4"/>
            <a:endCxn id="99" idx="0"/>
          </p:cNvCxnSpPr>
          <p:nvPr/>
        </p:nvCxnSpPr>
        <p:spPr bwMode="auto">
          <a:xfrm rot="5400000">
            <a:off x="3332945" y="2747954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3381365" y="29511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0" name="AutoShape 62"/>
          <p:cNvCxnSpPr>
            <a:cxnSpLocks noChangeShapeType="1"/>
            <a:stCxn id="99" idx="4"/>
            <a:endCxn id="101" idx="0"/>
          </p:cNvCxnSpPr>
          <p:nvPr/>
        </p:nvCxnSpPr>
        <p:spPr bwMode="auto">
          <a:xfrm rot="5400000">
            <a:off x="3142445" y="3343272"/>
            <a:ext cx="47784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3071802" y="37369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2" name="AutoShape 62"/>
          <p:cNvCxnSpPr>
            <a:cxnSpLocks noChangeShapeType="1"/>
            <a:stCxn id="99" idx="4"/>
            <a:endCxn id="103" idx="0"/>
          </p:cNvCxnSpPr>
          <p:nvPr/>
        </p:nvCxnSpPr>
        <p:spPr bwMode="auto">
          <a:xfrm rot="16200000" flipH="1">
            <a:off x="3475424" y="3319855"/>
            <a:ext cx="47863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3738555" y="37377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4" name="AutoShape 62"/>
          <p:cNvCxnSpPr>
            <a:cxnSpLocks noChangeShapeType="1"/>
            <a:stCxn id="95" idx="4"/>
            <a:endCxn id="105" idx="0"/>
          </p:cNvCxnSpPr>
          <p:nvPr/>
        </p:nvCxnSpPr>
        <p:spPr bwMode="auto">
          <a:xfrm rot="5400000">
            <a:off x="4391019" y="3498053"/>
            <a:ext cx="43339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4452935" y="371475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06" name="AutoShape 62"/>
          <p:cNvCxnSpPr>
            <a:cxnSpLocks noChangeShapeType="1"/>
            <a:stCxn id="103" idx="4"/>
            <a:endCxn id="108" idx="0"/>
          </p:cNvCxnSpPr>
          <p:nvPr/>
        </p:nvCxnSpPr>
        <p:spPr bwMode="auto">
          <a:xfrm rot="16200000" flipH="1">
            <a:off x="3869127" y="4069954"/>
            <a:ext cx="47704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7" name="AutoShape 62"/>
          <p:cNvCxnSpPr>
            <a:cxnSpLocks noChangeShapeType="1"/>
            <a:stCxn id="105" idx="4"/>
            <a:endCxn id="108" idx="0"/>
          </p:cNvCxnSpPr>
          <p:nvPr/>
        </p:nvCxnSpPr>
        <p:spPr bwMode="auto">
          <a:xfrm rot="5400000">
            <a:off x="4214808" y="4129884"/>
            <a:ext cx="500066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4167183" y="45227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3095613" y="45227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0" name="AutoShape 62"/>
          <p:cNvCxnSpPr>
            <a:cxnSpLocks noChangeShapeType="1"/>
            <a:stCxn id="101" idx="4"/>
            <a:endCxn id="109" idx="0"/>
          </p:cNvCxnSpPr>
          <p:nvPr/>
        </p:nvCxnSpPr>
        <p:spPr bwMode="auto">
          <a:xfrm rot="16200000" flipH="1">
            <a:off x="2999568" y="4271965"/>
            <a:ext cx="477843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2" name="Oval 48"/>
          <p:cNvSpPr>
            <a:spLocks noChangeArrowheads="1"/>
          </p:cNvSpPr>
          <p:nvPr/>
        </p:nvSpPr>
        <p:spPr bwMode="auto">
          <a:xfrm>
            <a:off x="3738555" y="528638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3" name="AutoShape 62"/>
          <p:cNvCxnSpPr>
            <a:cxnSpLocks noChangeShapeType="1"/>
            <a:stCxn id="109" idx="4"/>
            <a:endCxn id="112" idx="0"/>
          </p:cNvCxnSpPr>
          <p:nvPr/>
        </p:nvCxnSpPr>
        <p:spPr bwMode="auto">
          <a:xfrm rot="16200000" flipH="1">
            <a:off x="3344056" y="4737107"/>
            <a:ext cx="455620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4" name="AutoShape 62"/>
          <p:cNvCxnSpPr>
            <a:cxnSpLocks noChangeShapeType="1"/>
            <a:stCxn id="108" idx="4"/>
            <a:endCxn id="112" idx="0"/>
          </p:cNvCxnSpPr>
          <p:nvPr/>
        </p:nvCxnSpPr>
        <p:spPr bwMode="auto">
          <a:xfrm rot="5400000">
            <a:off x="3879841" y="4844264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2" name="TextBox 121"/>
          <p:cNvSpPr txBox="1"/>
          <p:nvPr/>
        </p:nvSpPr>
        <p:spPr>
          <a:xfrm>
            <a:off x="3500430" y="2643182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1.0</a:t>
            </a:r>
            <a:endParaRPr lang="zh-CN" alt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564988" y="2643182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1.0</a:t>
            </a:r>
            <a:endParaRPr lang="zh-CN" alt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572000" y="332565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1.1</a:t>
            </a:r>
            <a:endParaRPr lang="zh-CN" altLang="en-US" sz="1100" dirty="0"/>
          </a:p>
        </p:txBody>
      </p:sp>
      <p:sp>
        <p:nvSpPr>
          <p:cNvPr id="125" name="TextBox 124"/>
          <p:cNvSpPr txBox="1"/>
          <p:nvPr/>
        </p:nvSpPr>
        <p:spPr>
          <a:xfrm>
            <a:off x="4429124" y="4182911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1.1</a:t>
            </a:r>
            <a:endParaRPr lang="zh-CN" altLang="en-US" sz="11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786182" y="414338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1.1</a:t>
            </a:r>
            <a:endParaRPr lang="zh-CN" altLang="en-US" sz="1100" dirty="0"/>
          </a:p>
        </p:txBody>
      </p:sp>
      <p:sp>
        <p:nvSpPr>
          <p:cNvPr id="127" name="TextBox 126"/>
          <p:cNvSpPr txBox="1"/>
          <p:nvPr/>
        </p:nvSpPr>
        <p:spPr>
          <a:xfrm>
            <a:off x="3143240" y="328612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1.2</a:t>
            </a:r>
            <a:endParaRPr lang="zh-CN" altLang="en-US" sz="11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428992" y="342900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1.2</a:t>
            </a:r>
            <a:endParaRPr lang="zh-CN" altLang="en-US" sz="1100" dirty="0"/>
          </a:p>
        </p:txBody>
      </p:sp>
      <p:sp>
        <p:nvSpPr>
          <p:cNvPr id="129" name="TextBox 128"/>
          <p:cNvSpPr txBox="1"/>
          <p:nvPr/>
        </p:nvSpPr>
        <p:spPr>
          <a:xfrm>
            <a:off x="3214678" y="411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1.0</a:t>
            </a:r>
            <a:endParaRPr lang="zh-CN" altLang="en-US" sz="1100" dirty="0"/>
          </a:p>
        </p:txBody>
      </p:sp>
      <p:cxnSp>
        <p:nvCxnSpPr>
          <p:cNvPr id="130" name="AutoShape 62"/>
          <p:cNvCxnSpPr>
            <a:cxnSpLocks noChangeShapeType="1"/>
            <a:stCxn id="99" idx="4"/>
            <a:endCxn id="105" idx="0"/>
          </p:cNvCxnSpPr>
          <p:nvPr/>
        </p:nvCxnSpPr>
        <p:spPr bwMode="auto">
          <a:xfrm rot="16200000" flipH="1">
            <a:off x="3844122" y="2951157"/>
            <a:ext cx="455620" cy="1071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" name="TextBox 132"/>
          <p:cNvSpPr txBox="1"/>
          <p:nvPr/>
        </p:nvSpPr>
        <p:spPr>
          <a:xfrm>
            <a:off x="3929058" y="328612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1.3</a:t>
            </a:r>
            <a:endParaRPr lang="zh-CN" altLang="en-US" sz="1100" dirty="0"/>
          </a:p>
        </p:txBody>
      </p:sp>
      <p:sp>
        <p:nvSpPr>
          <p:cNvPr id="139" name="Oval 48"/>
          <p:cNvSpPr>
            <a:spLocks noChangeArrowheads="1"/>
          </p:cNvSpPr>
          <p:nvPr/>
        </p:nvSpPr>
        <p:spPr bwMode="auto">
          <a:xfrm>
            <a:off x="7081348" y="15001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1" name="Oval 48"/>
          <p:cNvSpPr>
            <a:spLocks noChangeArrowheads="1"/>
          </p:cNvSpPr>
          <p:nvPr/>
        </p:nvSpPr>
        <p:spPr bwMode="auto">
          <a:xfrm>
            <a:off x="6605093" y="223677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3" name="AutoShape 62"/>
          <p:cNvCxnSpPr>
            <a:cxnSpLocks noChangeShapeType="1"/>
            <a:stCxn id="139" idx="4"/>
            <a:endCxn id="141" idx="0"/>
          </p:cNvCxnSpPr>
          <p:nvPr/>
        </p:nvCxnSpPr>
        <p:spPr bwMode="auto">
          <a:xfrm rot="5400000">
            <a:off x="6783689" y="1784336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7676663" y="223677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7676663" y="29733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6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7617131" y="2759066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148" name="AutoShape 62"/>
          <p:cNvCxnSpPr>
            <a:cxnSpLocks noChangeShapeType="1"/>
            <a:stCxn id="141" idx="4"/>
            <a:endCxn id="149" idx="0"/>
          </p:cNvCxnSpPr>
          <p:nvPr/>
        </p:nvCxnSpPr>
        <p:spPr bwMode="auto">
          <a:xfrm rot="5400000">
            <a:off x="6556673" y="2747954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6605093" y="29511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50" name="AutoShape 62"/>
          <p:cNvCxnSpPr>
            <a:cxnSpLocks noChangeShapeType="1"/>
            <a:stCxn id="149" idx="4"/>
            <a:endCxn id="151" idx="0"/>
          </p:cNvCxnSpPr>
          <p:nvPr/>
        </p:nvCxnSpPr>
        <p:spPr bwMode="auto">
          <a:xfrm rot="5400000">
            <a:off x="6366173" y="3343272"/>
            <a:ext cx="47784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1" name="Oval 48"/>
          <p:cNvSpPr>
            <a:spLocks noChangeArrowheads="1"/>
          </p:cNvSpPr>
          <p:nvPr/>
        </p:nvSpPr>
        <p:spPr bwMode="auto">
          <a:xfrm>
            <a:off x="6295530" y="37369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52" name="AutoShape 62"/>
          <p:cNvCxnSpPr>
            <a:cxnSpLocks noChangeShapeType="1"/>
            <a:stCxn id="149" idx="4"/>
            <a:endCxn id="153" idx="0"/>
          </p:cNvCxnSpPr>
          <p:nvPr/>
        </p:nvCxnSpPr>
        <p:spPr bwMode="auto">
          <a:xfrm rot="16200000" flipH="1">
            <a:off x="6699152" y="3319855"/>
            <a:ext cx="47863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3" name="Oval 48"/>
          <p:cNvSpPr>
            <a:spLocks noChangeArrowheads="1"/>
          </p:cNvSpPr>
          <p:nvPr/>
        </p:nvSpPr>
        <p:spPr bwMode="auto">
          <a:xfrm>
            <a:off x="6962283" y="37377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54" name="AutoShape 62"/>
          <p:cNvCxnSpPr>
            <a:cxnSpLocks noChangeShapeType="1"/>
            <a:stCxn id="145" idx="4"/>
            <a:endCxn id="155" idx="0"/>
          </p:cNvCxnSpPr>
          <p:nvPr/>
        </p:nvCxnSpPr>
        <p:spPr bwMode="auto">
          <a:xfrm rot="5400000">
            <a:off x="7614747" y="3498053"/>
            <a:ext cx="43339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" name="Oval 48"/>
          <p:cNvSpPr>
            <a:spLocks noChangeArrowheads="1"/>
          </p:cNvSpPr>
          <p:nvPr/>
        </p:nvSpPr>
        <p:spPr bwMode="auto">
          <a:xfrm>
            <a:off x="7676663" y="371475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56" name="AutoShape 62"/>
          <p:cNvCxnSpPr>
            <a:cxnSpLocks noChangeShapeType="1"/>
            <a:stCxn id="153" idx="4"/>
            <a:endCxn id="158" idx="0"/>
          </p:cNvCxnSpPr>
          <p:nvPr/>
        </p:nvCxnSpPr>
        <p:spPr bwMode="auto">
          <a:xfrm rot="16200000" flipH="1">
            <a:off x="7092855" y="4069954"/>
            <a:ext cx="47704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7" name="AutoShape 62"/>
          <p:cNvCxnSpPr>
            <a:cxnSpLocks noChangeShapeType="1"/>
            <a:stCxn id="155" idx="4"/>
            <a:endCxn id="158" idx="0"/>
          </p:cNvCxnSpPr>
          <p:nvPr/>
        </p:nvCxnSpPr>
        <p:spPr bwMode="auto">
          <a:xfrm rot="5400000">
            <a:off x="7438536" y="4129884"/>
            <a:ext cx="500066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8" name="Oval 48"/>
          <p:cNvSpPr>
            <a:spLocks noChangeArrowheads="1"/>
          </p:cNvSpPr>
          <p:nvPr/>
        </p:nvSpPr>
        <p:spPr bwMode="auto">
          <a:xfrm>
            <a:off x="7390911" y="45227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9" name="Oval 48"/>
          <p:cNvSpPr>
            <a:spLocks noChangeArrowheads="1"/>
          </p:cNvSpPr>
          <p:nvPr/>
        </p:nvSpPr>
        <p:spPr bwMode="auto">
          <a:xfrm>
            <a:off x="6319341" y="45227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60" name="AutoShape 62"/>
          <p:cNvCxnSpPr>
            <a:cxnSpLocks noChangeShapeType="1"/>
            <a:stCxn id="151" idx="4"/>
            <a:endCxn id="159" idx="0"/>
          </p:cNvCxnSpPr>
          <p:nvPr/>
        </p:nvCxnSpPr>
        <p:spPr bwMode="auto">
          <a:xfrm rot="16200000" flipH="1">
            <a:off x="6223296" y="4271965"/>
            <a:ext cx="477843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1" name="AutoShape 62"/>
          <p:cNvCxnSpPr>
            <a:cxnSpLocks noChangeShapeType="1"/>
            <a:stCxn id="139" idx="4"/>
            <a:endCxn id="144" idx="0"/>
          </p:cNvCxnSpPr>
          <p:nvPr/>
        </p:nvCxnSpPr>
        <p:spPr bwMode="auto">
          <a:xfrm rot="16200000" flipH="1">
            <a:off x="7319473" y="1724805"/>
            <a:ext cx="428628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2" name="Oval 48"/>
          <p:cNvSpPr>
            <a:spLocks noChangeArrowheads="1"/>
          </p:cNvSpPr>
          <p:nvPr/>
        </p:nvSpPr>
        <p:spPr bwMode="auto">
          <a:xfrm>
            <a:off x="6962283" y="528638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63" name="AutoShape 62"/>
          <p:cNvCxnSpPr>
            <a:cxnSpLocks noChangeShapeType="1"/>
            <a:stCxn id="159" idx="4"/>
            <a:endCxn id="162" idx="0"/>
          </p:cNvCxnSpPr>
          <p:nvPr/>
        </p:nvCxnSpPr>
        <p:spPr bwMode="auto">
          <a:xfrm rot="16200000" flipH="1">
            <a:off x="6567784" y="4737107"/>
            <a:ext cx="455620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64" name="AutoShape 62"/>
          <p:cNvCxnSpPr>
            <a:cxnSpLocks noChangeShapeType="1"/>
            <a:stCxn id="158" idx="4"/>
            <a:endCxn id="162" idx="0"/>
          </p:cNvCxnSpPr>
          <p:nvPr/>
        </p:nvCxnSpPr>
        <p:spPr bwMode="auto">
          <a:xfrm rot="5400000">
            <a:off x="7103569" y="4844264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4" name="TextBox 173"/>
          <p:cNvSpPr txBox="1"/>
          <p:nvPr/>
        </p:nvSpPr>
        <p:spPr>
          <a:xfrm>
            <a:off x="7795728" y="332565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1.1</a:t>
            </a:r>
            <a:endParaRPr lang="zh-CN" altLang="en-US" sz="1100" dirty="0"/>
          </a:p>
        </p:txBody>
      </p:sp>
      <p:sp>
        <p:nvSpPr>
          <p:cNvPr id="175" name="TextBox 174"/>
          <p:cNvSpPr txBox="1"/>
          <p:nvPr/>
        </p:nvSpPr>
        <p:spPr>
          <a:xfrm>
            <a:off x="7715272" y="4040035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1.1</a:t>
            </a:r>
            <a:endParaRPr lang="zh-CN" alt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929454" y="4071942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1.1</a:t>
            </a:r>
            <a:endParaRPr lang="zh-CN" altLang="en-US" sz="1100" dirty="0"/>
          </a:p>
        </p:txBody>
      </p:sp>
      <p:sp>
        <p:nvSpPr>
          <p:cNvPr id="177" name="TextBox 176"/>
          <p:cNvSpPr txBox="1"/>
          <p:nvPr/>
        </p:nvSpPr>
        <p:spPr>
          <a:xfrm>
            <a:off x="6366968" y="328612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1.2</a:t>
            </a:r>
            <a:endParaRPr lang="zh-CN" altLang="en-US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652720" y="342900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1.2</a:t>
            </a:r>
            <a:endParaRPr lang="zh-CN" altLang="en-US" sz="1100" dirty="0"/>
          </a:p>
        </p:txBody>
      </p:sp>
      <p:sp>
        <p:nvSpPr>
          <p:cNvPr id="179" name="TextBox 178"/>
          <p:cNvSpPr txBox="1"/>
          <p:nvPr/>
        </p:nvSpPr>
        <p:spPr>
          <a:xfrm>
            <a:off x="6429388" y="4071942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1.0</a:t>
            </a:r>
            <a:endParaRPr lang="zh-CN" altLang="en-US" sz="1100" dirty="0"/>
          </a:p>
        </p:txBody>
      </p:sp>
      <p:cxnSp>
        <p:nvCxnSpPr>
          <p:cNvPr id="180" name="AutoShape 62"/>
          <p:cNvCxnSpPr>
            <a:cxnSpLocks noChangeShapeType="1"/>
            <a:stCxn id="149" idx="4"/>
            <a:endCxn id="155" idx="0"/>
          </p:cNvCxnSpPr>
          <p:nvPr/>
        </p:nvCxnSpPr>
        <p:spPr bwMode="auto">
          <a:xfrm rot="16200000" flipH="1">
            <a:off x="7067850" y="2951157"/>
            <a:ext cx="455620" cy="1071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1" name="TextBox 180"/>
          <p:cNvSpPr txBox="1"/>
          <p:nvPr/>
        </p:nvSpPr>
        <p:spPr>
          <a:xfrm>
            <a:off x="7152786" y="328612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1.3</a:t>
            </a:r>
            <a:endParaRPr lang="zh-CN" altLang="en-US" sz="1100" dirty="0"/>
          </a:p>
        </p:txBody>
      </p:sp>
      <p:cxnSp>
        <p:nvCxnSpPr>
          <p:cNvPr id="183" name="直接连接符 182"/>
          <p:cNvCxnSpPr/>
          <p:nvPr/>
        </p:nvCxnSpPr>
        <p:spPr bwMode="auto">
          <a:xfrm>
            <a:off x="3237752" y="2643182"/>
            <a:ext cx="162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85" name="直接连接符 184"/>
          <p:cNvCxnSpPr/>
          <p:nvPr/>
        </p:nvCxnSpPr>
        <p:spPr bwMode="auto">
          <a:xfrm>
            <a:off x="6309586" y="4357694"/>
            <a:ext cx="1620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</p:cxnSp>
      <p:cxnSp>
        <p:nvCxnSpPr>
          <p:cNvPr id="188" name="AutoShape 62"/>
          <p:cNvCxnSpPr>
            <a:cxnSpLocks noChangeShapeType="1"/>
            <a:stCxn id="39" idx="4"/>
            <a:endCxn id="49" idx="0"/>
          </p:cNvCxnSpPr>
          <p:nvPr/>
        </p:nvCxnSpPr>
        <p:spPr bwMode="auto">
          <a:xfrm rot="16200000" flipH="1">
            <a:off x="986602" y="3022595"/>
            <a:ext cx="455620" cy="1071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24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3120440" y="2509200"/>
            <a:ext cx="204227" cy="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" name="矩形 96"/>
          <p:cNvSpPr/>
          <p:nvPr/>
        </p:nvSpPr>
        <p:spPr>
          <a:xfrm>
            <a:off x="3519066" y="185736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4019132" y="192880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14678" y="492919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876256" y="48665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448024" y="257174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519594" y="257174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733776" y="185736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305280" y="200899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519462" y="5009389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7090966" y="48665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val 48"/>
          <p:cNvSpPr>
            <a:spLocks noChangeArrowheads="1"/>
          </p:cNvSpPr>
          <p:nvPr/>
        </p:nvSpPr>
        <p:spPr bwMode="auto">
          <a:xfrm>
            <a:off x="1714480" y="15001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84" name="Oval 48"/>
          <p:cNvSpPr>
            <a:spLocks noChangeArrowheads="1"/>
          </p:cNvSpPr>
          <p:nvPr/>
        </p:nvSpPr>
        <p:spPr bwMode="auto">
          <a:xfrm>
            <a:off x="1238225" y="223677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85" name="AutoShape 62"/>
          <p:cNvCxnSpPr>
            <a:cxnSpLocks noChangeShapeType="1"/>
            <a:stCxn id="183" idx="4"/>
            <a:endCxn id="184" idx="0"/>
          </p:cNvCxnSpPr>
          <p:nvPr/>
        </p:nvCxnSpPr>
        <p:spPr bwMode="auto">
          <a:xfrm rot="5400000">
            <a:off x="1416821" y="1784336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9" name="AutoShape 62"/>
          <p:cNvCxnSpPr>
            <a:cxnSpLocks noChangeShapeType="1"/>
            <a:stCxn id="184" idx="4"/>
            <a:endCxn id="190" idx="0"/>
          </p:cNvCxnSpPr>
          <p:nvPr/>
        </p:nvCxnSpPr>
        <p:spPr bwMode="auto">
          <a:xfrm rot="5400000">
            <a:off x="1189805" y="2747954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190" name="Oval 48"/>
          <p:cNvSpPr>
            <a:spLocks noChangeArrowheads="1"/>
          </p:cNvSpPr>
          <p:nvPr/>
        </p:nvSpPr>
        <p:spPr bwMode="auto">
          <a:xfrm>
            <a:off x="1238225" y="29511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93" name="AutoShape 62"/>
          <p:cNvCxnSpPr>
            <a:cxnSpLocks noChangeShapeType="1"/>
            <a:stCxn id="190" idx="4"/>
            <a:endCxn id="194" idx="0"/>
          </p:cNvCxnSpPr>
          <p:nvPr/>
        </p:nvCxnSpPr>
        <p:spPr bwMode="auto">
          <a:xfrm rot="16200000" flipH="1">
            <a:off x="1332284" y="3319855"/>
            <a:ext cx="47863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4" name="Oval 48"/>
          <p:cNvSpPr>
            <a:spLocks noChangeArrowheads="1"/>
          </p:cNvSpPr>
          <p:nvPr/>
        </p:nvSpPr>
        <p:spPr bwMode="auto">
          <a:xfrm>
            <a:off x="1595415" y="37377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97" name="AutoShape 62"/>
          <p:cNvCxnSpPr>
            <a:cxnSpLocks noChangeShapeType="1"/>
            <a:stCxn id="194" idx="4"/>
            <a:endCxn id="199" idx="0"/>
          </p:cNvCxnSpPr>
          <p:nvPr/>
        </p:nvCxnSpPr>
        <p:spPr bwMode="auto">
          <a:xfrm rot="16200000" flipH="1">
            <a:off x="1725987" y="4069954"/>
            <a:ext cx="47704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9" name="Oval 48"/>
          <p:cNvSpPr>
            <a:spLocks noChangeArrowheads="1"/>
          </p:cNvSpPr>
          <p:nvPr/>
        </p:nvSpPr>
        <p:spPr bwMode="auto">
          <a:xfrm>
            <a:off x="2024043" y="45227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03" name="Oval 48"/>
          <p:cNvSpPr>
            <a:spLocks noChangeArrowheads="1"/>
          </p:cNvSpPr>
          <p:nvPr/>
        </p:nvSpPr>
        <p:spPr bwMode="auto">
          <a:xfrm>
            <a:off x="1595415" y="528638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05" name="AutoShape 62"/>
          <p:cNvCxnSpPr>
            <a:cxnSpLocks noChangeShapeType="1"/>
            <a:stCxn id="199" idx="4"/>
            <a:endCxn id="203" idx="0"/>
          </p:cNvCxnSpPr>
          <p:nvPr/>
        </p:nvCxnSpPr>
        <p:spPr bwMode="auto">
          <a:xfrm rot="5400000">
            <a:off x="1736701" y="4844264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0" name="TextBox 209"/>
          <p:cNvSpPr txBox="1"/>
          <p:nvPr/>
        </p:nvSpPr>
        <p:spPr>
          <a:xfrm>
            <a:off x="1285852" y="3429000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/>
              <a:t>1.0</a:t>
            </a:r>
            <a:endParaRPr lang="zh-CN" altLang="en-US" sz="1100" dirty="0"/>
          </a:p>
        </p:txBody>
      </p:sp>
      <p:sp>
        <p:nvSpPr>
          <p:cNvPr id="215" name="矩形 214"/>
          <p:cNvSpPr/>
          <p:nvPr/>
        </p:nvSpPr>
        <p:spPr>
          <a:xfrm>
            <a:off x="1875992" y="408069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cxnSp>
        <p:nvCxnSpPr>
          <p:cNvPr id="216" name="直接连接符 215"/>
          <p:cNvCxnSpPr/>
          <p:nvPr/>
        </p:nvCxnSpPr>
        <p:spPr bwMode="auto">
          <a:xfrm>
            <a:off x="1285852" y="3429000"/>
            <a:ext cx="571504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</p:cxnSp>
      <p:sp>
        <p:nvSpPr>
          <p:cNvPr id="218" name="Oval 48"/>
          <p:cNvSpPr>
            <a:spLocks noChangeArrowheads="1"/>
          </p:cNvSpPr>
          <p:nvPr/>
        </p:nvSpPr>
        <p:spPr bwMode="auto">
          <a:xfrm>
            <a:off x="5095882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19" name="Oval 48"/>
          <p:cNvSpPr>
            <a:spLocks noChangeArrowheads="1"/>
          </p:cNvSpPr>
          <p:nvPr/>
        </p:nvSpPr>
        <p:spPr bwMode="auto">
          <a:xfrm>
            <a:off x="4619627" y="230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20" name="AutoShape 62"/>
          <p:cNvCxnSpPr>
            <a:cxnSpLocks noChangeShapeType="1"/>
            <a:stCxn id="218" idx="4"/>
            <a:endCxn id="219" idx="0"/>
          </p:cNvCxnSpPr>
          <p:nvPr/>
        </p:nvCxnSpPr>
        <p:spPr bwMode="auto">
          <a:xfrm rot="5400000">
            <a:off x="4798223" y="1855774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1" name="Oval 48"/>
          <p:cNvSpPr>
            <a:spLocks noChangeArrowheads="1"/>
          </p:cNvSpPr>
          <p:nvPr/>
        </p:nvSpPr>
        <p:spPr bwMode="auto">
          <a:xfrm>
            <a:off x="5691197" y="230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22" name="Oval 48"/>
          <p:cNvSpPr>
            <a:spLocks noChangeArrowheads="1"/>
          </p:cNvSpPr>
          <p:nvPr/>
        </p:nvSpPr>
        <p:spPr bwMode="auto">
          <a:xfrm>
            <a:off x="5691197" y="30448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23" name="AutoShape 62"/>
          <p:cNvCxnSpPr>
            <a:cxnSpLocks noChangeShapeType="1"/>
            <a:stCxn id="221" idx="4"/>
            <a:endCxn id="222" idx="0"/>
          </p:cNvCxnSpPr>
          <p:nvPr/>
        </p:nvCxnSpPr>
        <p:spPr bwMode="auto">
          <a:xfrm rot="5400000">
            <a:off x="5631665" y="2830504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224" name="AutoShape 62"/>
          <p:cNvCxnSpPr>
            <a:cxnSpLocks noChangeShapeType="1"/>
            <a:stCxn id="219" idx="4"/>
            <a:endCxn id="225" idx="0"/>
          </p:cNvCxnSpPr>
          <p:nvPr/>
        </p:nvCxnSpPr>
        <p:spPr bwMode="auto">
          <a:xfrm rot="5400000">
            <a:off x="4571207" y="2819392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225" name="Oval 48"/>
          <p:cNvSpPr>
            <a:spLocks noChangeArrowheads="1"/>
          </p:cNvSpPr>
          <p:nvPr/>
        </p:nvSpPr>
        <p:spPr bwMode="auto">
          <a:xfrm>
            <a:off x="4619627" y="30225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26" name="AutoShape 62"/>
          <p:cNvCxnSpPr>
            <a:cxnSpLocks noChangeShapeType="1"/>
            <a:stCxn id="225" idx="4"/>
            <a:endCxn id="227" idx="0"/>
          </p:cNvCxnSpPr>
          <p:nvPr/>
        </p:nvCxnSpPr>
        <p:spPr bwMode="auto">
          <a:xfrm rot="5400000">
            <a:off x="4380707" y="3414710"/>
            <a:ext cx="47784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7" name="Oval 48"/>
          <p:cNvSpPr>
            <a:spLocks noChangeArrowheads="1"/>
          </p:cNvSpPr>
          <p:nvPr/>
        </p:nvSpPr>
        <p:spPr bwMode="auto">
          <a:xfrm>
            <a:off x="4310064" y="380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28" name="AutoShape 62"/>
          <p:cNvCxnSpPr>
            <a:cxnSpLocks noChangeShapeType="1"/>
            <a:stCxn id="225" idx="4"/>
            <a:endCxn id="229" idx="0"/>
          </p:cNvCxnSpPr>
          <p:nvPr/>
        </p:nvCxnSpPr>
        <p:spPr bwMode="auto">
          <a:xfrm rot="16200000" flipH="1">
            <a:off x="4713686" y="3391293"/>
            <a:ext cx="47863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229" name="Oval 48"/>
          <p:cNvSpPr>
            <a:spLocks noChangeArrowheads="1"/>
          </p:cNvSpPr>
          <p:nvPr/>
        </p:nvSpPr>
        <p:spPr bwMode="auto">
          <a:xfrm>
            <a:off x="4976817" y="380920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30" name="AutoShape 62"/>
          <p:cNvCxnSpPr>
            <a:cxnSpLocks noChangeShapeType="1"/>
            <a:stCxn id="222" idx="4"/>
            <a:endCxn id="231" idx="0"/>
          </p:cNvCxnSpPr>
          <p:nvPr/>
        </p:nvCxnSpPr>
        <p:spPr bwMode="auto">
          <a:xfrm rot="5400000">
            <a:off x="5629281" y="3569491"/>
            <a:ext cx="43339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231" name="Oval 48"/>
          <p:cNvSpPr>
            <a:spLocks noChangeArrowheads="1"/>
          </p:cNvSpPr>
          <p:nvPr/>
        </p:nvSpPr>
        <p:spPr bwMode="auto">
          <a:xfrm>
            <a:off x="5691197" y="37861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32" name="AutoShape 62"/>
          <p:cNvCxnSpPr>
            <a:cxnSpLocks noChangeShapeType="1"/>
            <a:stCxn id="229" idx="4"/>
            <a:endCxn id="234" idx="0"/>
          </p:cNvCxnSpPr>
          <p:nvPr/>
        </p:nvCxnSpPr>
        <p:spPr bwMode="auto">
          <a:xfrm rot="16200000" flipH="1">
            <a:off x="5107389" y="4141392"/>
            <a:ext cx="47704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3" name="AutoShape 62"/>
          <p:cNvCxnSpPr>
            <a:cxnSpLocks noChangeShapeType="1"/>
            <a:stCxn id="231" idx="4"/>
            <a:endCxn id="234" idx="0"/>
          </p:cNvCxnSpPr>
          <p:nvPr/>
        </p:nvCxnSpPr>
        <p:spPr bwMode="auto">
          <a:xfrm rot="5400000">
            <a:off x="5453070" y="4201322"/>
            <a:ext cx="500066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234" name="Oval 48"/>
          <p:cNvSpPr>
            <a:spLocks noChangeArrowheads="1"/>
          </p:cNvSpPr>
          <p:nvPr/>
        </p:nvSpPr>
        <p:spPr bwMode="auto">
          <a:xfrm>
            <a:off x="5405445" y="459423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35" name="Oval 48"/>
          <p:cNvSpPr>
            <a:spLocks noChangeArrowheads="1"/>
          </p:cNvSpPr>
          <p:nvPr/>
        </p:nvSpPr>
        <p:spPr bwMode="auto">
          <a:xfrm>
            <a:off x="4333875" y="459423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36" name="AutoShape 62"/>
          <p:cNvCxnSpPr>
            <a:cxnSpLocks noChangeShapeType="1"/>
            <a:stCxn id="227" idx="4"/>
            <a:endCxn id="235" idx="0"/>
          </p:cNvCxnSpPr>
          <p:nvPr/>
        </p:nvCxnSpPr>
        <p:spPr bwMode="auto">
          <a:xfrm rot="16200000" flipH="1">
            <a:off x="4237830" y="4343403"/>
            <a:ext cx="477843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237" name="AutoShape 62"/>
          <p:cNvCxnSpPr>
            <a:cxnSpLocks noChangeShapeType="1"/>
            <a:stCxn id="218" idx="4"/>
            <a:endCxn id="221" idx="0"/>
          </p:cNvCxnSpPr>
          <p:nvPr/>
        </p:nvCxnSpPr>
        <p:spPr bwMode="auto">
          <a:xfrm rot="16200000" flipH="1">
            <a:off x="5334007" y="1796243"/>
            <a:ext cx="428628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38" name="Oval 48"/>
          <p:cNvSpPr>
            <a:spLocks noChangeArrowheads="1"/>
          </p:cNvSpPr>
          <p:nvPr/>
        </p:nvSpPr>
        <p:spPr bwMode="auto">
          <a:xfrm>
            <a:off x="4976817" y="53578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39" name="AutoShape 62"/>
          <p:cNvCxnSpPr>
            <a:cxnSpLocks noChangeShapeType="1"/>
            <a:stCxn id="235" idx="4"/>
            <a:endCxn id="238" idx="0"/>
          </p:cNvCxnSpPr>
          <p:nvPr/>
        </p:nvCxnSpPr>
        <p:spPr bwMode="auto">
          <a:xfrm rot="16200000" flipH="1">
            <a:off x="4582318" y="4808545"/>
            <a:ext cx="455620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0" name="AutoShape 62"/>
          <p:cNvCxnSpPr>
            <a:cxnSpLocks noChangeShapeType="1"/>
            <a:stCxn id="234" idx="4"/>
            <a:endCxn id="238" idx="0"/>
          </p:cNvCxnSpPr>
          <p:nvPr/>
        </p:nvCxnSpPr>
        <p:spPr bwMode="auto">
          <a:xfrm rot="5400000">
            <a:off x="5118103" y="4915702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1" name="AutoShape 62"/>
          <p:cNvCxnSpPr>
            <a:cxnSpLocks noChangeShapeType="1"/>
            <a:stCxn id="225" idx="4"/>
            <a:endCxn id="231" idx="0"/>
          </p:cNvCxnSpPr>
          <p:nvPr/>
        </p:nvCxnSpPr>
        <p:spPr bwMode="auto">
          <a:xfrm rot="16200000" flipH="1">
            <a:off x="5082384" y="3022595"/>
            <a:ext cx="455620" cy="1071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0" name="矩形 39"/>
          <p:cNvSpPr/>
          <p:nvPr/>
        </p:nvSpPr>
        <p:spPr>
          <a:xfrm>
            <a:off x="1357290" y="257174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57290" y="186611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714480" y="48665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4738692" y="15001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4262437" y="223677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4441033" y="1784336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62"/>
          <p:cNvCxnSpPr>
            <a:cxnSpLocks noChangeShapeType="1"/>
            <a:stCxn id="5" idx="4"/>
            <a:endCxn id="8" idx="0"/>
          </p:cNvCxnSpPr>
          <p:nvPr/>
        </p:nvCxnSpPr>
        <p:spPr bwMode="auto">
          <a:xfrm rot="5400000">
            <a:off x="4214017" y="2747954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4262437" y="29511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4356496" y="3319855"/>
            <a:ext cx="47863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4619627" y="37377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1" name="AutoShape 62"/>
          <p:cNvCxnSpPr>
            <a:cxnSpLocks noChangeShapeType="1"/>
            <a:stCxn id="10" idx="4"/>
            <a:endCxn id="12" idx="0"/>
          </p:cNvCxnSpPr>
          <p:nvPr/>
        </p:nvCxnSpPr>
        <p:spPr bwMode="auto">
          <a:xfrm rot="16200000" flipH="1">
            <a:off x="4750199" y="4069954"/>
            <a:ext cx="47704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Oval 48"/>
          <p:cNvSpPr>
            <a:spLocks noChangeArrowheads="1"/>
          </p:cNvSpPr>
          <p:nvPr/>
        </p:nvSpPr>
        <p:spPr bwMode="auto">
          <a:xfrm>
            <a:off x="5048255" y="45227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4619627" y="528638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" name="AutoShape 62"/>
          <p:cNvCxnSpPr>
            <a:cxnSpLocks noChangeShapeType="1"/>
            <a:stCxn id="12" idx="4"/>
            <a:endCxn id="13" idx="0"/>
          </p:cNvCxnSpPr>
          <p:nvPr/>
        </p:nvCxnSpPr>
        <p:spPr bwMode="auto">
          <a:xfrm rot="5400000">
            <a:off x="4760913" y="4844264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/>
          <p:cNvSpPr txBox="1"/>
          <p:nvPr/>
        </p:nvSpPr>
        <p:spPr>
          <a:xfrm>
            <a:off x="4238626" y="342900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1.0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92916" y="4223571"/>
            <a:ext cx="4106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8" name="Oval 48"/>
          <p:cNvSpPr>
            <a:spLocks noChangeArrowheads="1"/>
          </p:cNvSpPr>
          <p:nvPr/>
        </p:nvSpPr>
        <p:spPr bwMode="auto">
          <a:xfrm>
            <a:off x="7453336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9" name="Oval 48"/>
          <p:cNvSpPr>
            <a:spLocks noChangeArrowheads="1"/>
          </p:cNvSpPr>
          <p:nvPr/>
        </p:nvSpPr>
        <p:spPr bwMode="auto">
          <a:xfrm>
            <a:off x="6977081" y="230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0" name="AutoShape 62"/>
          <p:cNvCxnSpPr>
            <a:cxnSpLocks noChangeShapeType="1"/>
            <a:stCxn id="18" idx="4"/>
            <a:endCxn id="19" idx="0"/>
          </p:cNvCxnSpPr>
          <p:nvPr/>
        </p:nvCxnSpPr>
        <p:spPr bwMode="auto">
          <a:xfrm rot="5400000">
            <a:off x="7155677" y="1855774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8048651" y="230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2" name="Oval 48"/>
          <p:cNvSpPr>
            <a:spLocks noChangeArrowheads="1"/>
          </p:cNvSpPr>
          <p:nvPr/>
        </p:nvSpPr>
        <p:spPr bwMode="auto">
          <a:xfrm>
            <a:off x="8048651" y="30448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3" name="AutoShape 62"/>
          <p:cNvCxnSpPr>
            <a:cxnSpLocks noChangeShapeType="1"/>
            <a:stCxn id="21" idx="4"/>
            <a:endCxn id="22" idx="0"/>
          </p:cNvCxnSpPr>
          <p:nvPr/>
        </p:nvCxnSpPr>
        <p:spPr bwMode="auto">
          <a:xfrm rot="5400000">
            <a:off x="7989119" y="2830504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cxnSp>
        <p:nvCxnSpPr>
          <p:cNvPr id="24" name="AutoShape 62"/>
          <p:cNvCxnSpPr>
            <a:cxnSpLocks noChangeShapeType="1"/>
            <a:stCxn id="19" idx="4"/>
            <a:endCxn id="25" idx="0"/>
          </p:cNvCxnSpPr>
          <p:nvPr/>
        </p:nvCxnSpPr>
        <p:spPr bwMode="auto">
          <a:xfrm rot="5400000">
            <a:off x="6928661" y="2819392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25" name="Oval 48"/>
          <p:cNvSpPr>
            <a:spLocks noChangeArrowheads="1"/>
          </p:cNvSpPr>
          <p:nvPr/>
        </p:nvSpPr>
        <p:spPr bwMode="auto">
          <a:xfrm>
            <a:off x="6977081" y="30225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30" name="AutoShape 62"/>
          <p:cNvCxnSpPr>
            <a:cxnSpLocks noChangeShapeType="1"/>
            <a:stCxn id="22" idx="4"/>
            <a:endCxn id="31" idx="0"/>
          </p:cNvCxnSpPr>
          <p:nvPr/>
        </p:nvCxnSpPr>
        <p:spPr bwMode="auto">
          <a:xfrm rot="5400000">
            <a:off x="7986735" y="3569491"/>
            <a:ext cx="43339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8048651" y="37861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33" name="AutoShape 62"/>
          <p:cNvCxnSpPr>
            <a:cxnSpLocks noChangeShapeType="1"/>
            <a:stCxn id="31" idx="4"/>
            <a:endCxn id="34" idx="0"/>
          </p:cNvCxnSpPr>
          <p:nvPr/>
        </p:nvCxnSpPr>
        <p:spPr bwMode="auto">
          <a:xfrm rot="5400000">
            <a:off x="7810524" y="4201322"/>
            <a:ext cx="500066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34" name="Oval 48"/>
          <p:cNvSpPr>
            <a:spLocks noChangeArrowheads="1"/>
          </p:cNvSpPr>
          <p:nvPr/>
        </p:nvSpPr>
        <p:spPr bwMode="auto">
          <a:xfrm>
            <a:off x="7762899" y="459423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37" name="AutoShape 62"/>
          <p:cNvCxnSpPr>
            <a:cxnSpLocks noChangeShapeType="1"/>
            <a:stCxn id="18" idx="4"/>
            <a:endCxn id="21" idx="0"/>
          </p:cNvCxnSpPr>
          <p:nvPr/>
        </p:nvCxnSpPr>
        <p:spPr bwMode="auto">
          <a:xfrm rot="16200000" flipH="1">
            <a:off x="7691461" y="1796243"/>
            <a:ext cx="428628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7334271" y="53578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40" name="AutoShape 62"/>
          <p:cNvCxnSpPr>
            <a:cxnSpLocks noChangeShapeType="1"/>
            <a:stCxn id="34" idx="4"/>
            <a:endCxn id="38" idx="0"/>
          </p:cNvCxnSpPr>
          <p:nvPr/>
        </p:nvCxnSpPr>
        <p:spPr bwMode="auto">
          <a:xfrm rot="5400000">
            <a:off x="7475557" y="4915702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AutoShape 62"/>
          <p:cNvCxnSpPr>
            <a:cxnSpLocks noChangeShapeType="1"/>
            <a:stCxn id="25" idx="4"/>
            <a:endCxn id="31" idx="0"/>
          </p:cNvCxnSpPr>
          <p:nvPr/>
        </p:nvCxnSpPr>
        <p:spPr bwMode="auto">
          <a:xfrm rot="16200000" flipH="1">
            <a:off x="7439838" y="3022595"/>
            <a:ext cx="455620" cy="1071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" name="矩形 41"/>
          <p:cNvSpPr/>
          <p:nvPr/>
        </p:nvSpPr>
        <p:spPr>
          <a:xfrm>
            <a:off x="4095750" y="257174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95816" y="2008993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381502" y="2571744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95816" y="3286124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53006" y="4071942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24444" y="4929198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715272" y="4143380"/>
            <a:ext cx="4106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215206" y="3500438"/>
            <a:ext cx="4106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1.3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876086" y="3453142"/>
            <a:ext cx="4106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6786578" y="264318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858148" y="264318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286644" y="208043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15272" y="2080431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48674" y="2643182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220244" y="2643182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500958" y="3286124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1/2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15338" y="3437753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1/2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15272" y="5080827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8072462" y="4214818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1285852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809597" y="230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3" name="AutoShape 62"/>
          <p:cNvCxnSpPr>
            <a:cxnSpLocks noChangeShapeType="1"/>
            <a:stCxn id="61" idx="4"/>
            <a:endCxn id="62" idx="0"/>
          </p:cNvCxnSpPr>
          <p:nvPr/>
        </p:nvCxnSpPr>
        <p:spPr bwMode="auto">
          <a:xfrm rot="5400000">
            <a:off x="988193" y="1855774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" name="AutoShape 62"/>
          <p:cNvCxnSpPr>
            <a:cxnSpLocks noChangeShapeType="1"/>
            <a:stCxn id="62" idx="4"/>
            <a:endCxn id="68" idx="0"/>
          </p:cNvCxnSpPr>
          <p:nvPr/>
        </p:nvCxnSpPr>
        <p:spPr bwMode="auto">
          <a:xfrm rot="5400000">
            <a:off x="761177" y="2819392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" name="Oval 48"/>
          <p:cNvSpPr>
            <a:spLocks noChangeArrowheads="1"/>
          </p:cNvSpPr>
          <p:nvPr/>
        </p:nvSpPr>
        <p:spPr bwMode="auto">
          <a:xfrm>
            <a:off x="809597" y="30225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9" name="AutoShape 62"/>
          <p:cNvCxnSpPr>
            <a:cxnSpLocks noChangeShapeType="1"/>
            <a:stCxn id="68" idx="4"/>
            <a:endCxn id="70" idx="0"/>
          </p:cNvCxnSpPr>
          <p:nvPr/>
        </p:nvCxnSpPr>
        <p:spPr bwMode="auto">
          <a:xfrm rot="5400000">
            <a:off x="570677" y="3414710"/>
            <a:ext cx="47784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" name="Oval 48"/>
          <p:cNvSpPr>
            <a:spLocks noChangeArrowheads="1"/>
          </p:cNvSpPr>
          <p:nvPr/>
        </p:nvSpPr>
        <p:spPr bwMode="auto">
          <a:xfrm>
            <a:off x="500034" y="380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71" name="AutoShape 62"/>
          <p:cNvCxnSpPr>
            <a:cxnSpLocks noChangeShapeType="1"/>
            <a:stCxn id="68" idx="4"/>
            <a:endCxn id="72" idx="0"/>
          </p:cNvCxnSpPr>
          <p:nvPr/>
        </p:nvCxnSpPr>
        <p:spPr bwMode="auto">
          <a:xfrm rot="16200000" flipH="1">
            <a:off x="856031" y="3438917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" name="Oval 48"/>
          <p:cNvSpPr>
            <a:spLocks noChangeArrowheads="1"/>
          </p:cNvSpPr>
          <p:nvPr/>
        </p:nvSpPr>
        <p:spPr bwMode="auto">
          <a:xfrm>
            <a:off x="1071538" y="380920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4" name="Oval 48"/>
          <p:cNvSpPr>
            <a:spLocks noChangeArrowheads="1"/>
          </p:cNvSpPr>
          <p:nvPr/>
        </p:nvSpPr>
        <p:spPr bwMode="auto">
          <a:xfrm>
            <a:off x="1762107" y="37861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75" name="AutoShape 62"/>
          <p:cNvCxnSpPr>
            <a:cxnSpLocks noChangeShapeType="1"/>
            <a:stCxn id="72" idx="4"/>
            <a:endCxn id="77" idx="0"/>
          </p:cNvCxnSpPr>
          <p:nvPr/>
        </p:nvCxnSpPr>
        <p:spPr bwMode="auto">
          <a:xfrm rot="16200000" flipH="1">
            <a:off x="1249734" y="4093767"/>
            <a:ext cx="477049" cy="5238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6" name="AutoShape 62"/>
          <p:cNvCxnSpPr>
            <a:cxnSpLocks noChangeShapeType="1"/>
            <a:stCxn id="74" idx="4"/>
            <a:endCxn id="77" idx="0"/>
          </p:cNvCxnSpPr>
          <p:nvPr/>
        </p:nvCxnSpPr>
        <p:spPr bwMode="auto">
          <a:xfrm rot="5400000">
            <a:off x="1583510" y="4260852"/>
            <a:ext cx="500066" cy="1666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7" name="Oval 48"/>
          <p:cNvSpPr>
            <a:spLocks noChangeArrowheads="1"/>
          </p:cNvSpPr>
          <p:nvPr/>
        </p:nvSpPr>
        <p:spPr bwMode="auto">
          <a:xfrm>
            <a:off x="1595415" y="459423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8" name="Oval 48"/>
          <p:cNvSpPr>
            <a:spLocks noChangeArrowheads="1"/>
          </p:cNvSpPr>
          <p:nvPr/>
        </p:nvSpPr>
        <p:spPr bwMode="auto">
          <a:xfrm>
            <a:off x="523845" y="459423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79" name="AutoShape 62"/>
          <p:cNvCxnSpPr>
            <a:cxnSpLocks noChangeShapeType="1"/>
            <a:stCxn id="70" idx="4"/>
            <a:endCxn id="78" idx="0"/>
          </p:cNvCxnSpPr>
          <p:nvPr/>
        </p:nvCxnSpPr>
        <p:spPr bwMode="auto">
          <a:xfrm rot="16200000" flipH="1">
            <a:off x="427800" y="4343403"/>
            <a:ext cx="477843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Oval 48"/>
          <p:cNvSpPr>
            <a:spLocks noChangeArrowheads="1"/>
          </p:cNvSpPr>
          <p:nvPr/>
        </p:nvSpPr>
        <p:spPr bwMode="auto">
          <a:xfrm>
            <a:off x="1166787" y="53578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82" name="AutoShape 62"/>
          <p:cNvCxnSpPr>
            <a:cxnSpLocks noChangeShapeType="1"/>
            <a:stCxn id="78" idx="4"/>
            <a:endCxn id="81" idx="0"/>
          </p:cNvCxnSpPr>
          <p:nvPr/>
        </p:nvCxnSpPr>
        <p:spPr bwMode="auto">
          <a:xfrm rot="16200000" flipH="1">
            <a:off x="772288" y="4808545"/>
            <a:ext cx="455620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3" name="AutoShape 62"/>
          <p:cNvCxnSpPr>
            <a:cxnSpLocks noChangeShapeType="1"/>
            <a:stCxn id="77" idx="4"/>
            <a:endCxn id="81" idx="0"/>
          </p:cNvCxnSpPr>
          <p:nvPr/>
        </p:nvCxnSpPr>
        <p:spPr bwMode="auto">
          <a:xfrm rot="5400000">
            <a:off x="1308073" y="4915702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4" name="AutoShape 62"/>
          <p:cNvCxnSpPr>
            <a:cxnSpLocks noChangeShapeType="1"/>
            <a:stCxn id="68" idx="4"/>
            <a:endCxn id="74" idx="0"/>
          </p:cNvCxnSpPr>
          <p:nvPr/>
        </p:nvCxnSpPr>
        <p:spPr bwMode="auto">
          <a:xfrm rot="16200000" flipH="1">
            <a:off x="1212824" y="3082125"/>
            <a:ext cx="455620" cy="952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517972" y="3310266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3724" y="352458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4414" y="3238828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1.3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410" y="257174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1.0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5720" y="4143380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1.0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71538" y="4214818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523982" y="4024646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28596" y="4295009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214414" y="4357694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1/2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768590" y="4214818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1/2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5786" y="3652067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1/3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571604" y="3429000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1/3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57158" y="3500438"/>
            <a:ext cx="4459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1/3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9254" y="2786058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85786" y="5152265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500166" y="5080827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928662" y="1928802"/>
            <a:ext cx="28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Meiryo" pitchFamily="34" charset="-128"/>
                <a:ea typeface="Meiryo" pitchFamily="34" charset="-128"/>
                <a:cs typeface="Meiryo" pitchFamily="34" charset="-128"/>
              </a:rPr>
              <a:t>0</a:t>
            </a:r>
            <a:endParaRPr lang="zh-CN" altLang="en-US" sz="1200" dirty="0">
              <a:solidFill>
                <a:srgbClr val="FF0000"/>
              </a:solidFill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018736" y="178592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92800" y="493795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304488" y="492919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357686" y="185736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733512" y="48665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7090966" y="1928802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876784" y="193755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448156" y="493795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∞</a:t>
            </a:r>
            <a:endParaRPr lang="zh-CN" altLang="en-US" sz="12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381106" y="121442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904851" y="195102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6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1083447" y="1498584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1976421" y="195102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1976421" y="26876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9" name="AutoShape 62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1916889" y="2473314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AutoShape 62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5400000">
            <a:off x="856431" y="2462202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904851" y="266540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665931" y="3057520"/>
            <a:ext cx="47784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595288" y="34512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4" name="AutoShape 62"/>
          <p:cNvCxnSpPr>
            <a:cxnSpLocks noChangeShapeType="1"/>
            <a:stCxn id="11" idx="4"/>
            <a:endCxn id="15" idx="0"/>
          </p:cNvCxnSpPr>
          <p:nvPr/>
        </p:nvCxnSpPr>
        <p:spPr bwMode="auto">
          <a:xfrm rot="16200000" flipH="1">
            <a:off x="998910" y="3034103"/>
            <a:ext cx="47863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262041" y="34520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6" name="AutoShape 62"/>
          <p:cNvCxnSpPr>
            <a:cxnSpLocks noChangeShapeType="1"/>
            <a:stCxn id="8" idx="4"/>
            <a:endCxn id="17" idx="0"/>
          </p:cNvCxnSpPr>
          <p:nvPr/>
        </p:nvCxnSpPr>
        <p:spPr bwMode="auto">
          <a:xfrm rot="5400000">
            <a:off x="1914505" y="3212301"/>
            <a:ext cx="43339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976421" y="34290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18" name="AutoShape 62"/>
          <p:cNvCxnSpPr>
            <a:cxnSpLocks noChangeShapeType="1"/>
            <a:stCxn id="15" idx="4"/>
            <a:endCxn id="20" idx="0"/>
          </p:cNvCxnSpPr>
          <p:nvPr/>
        </p:nvCxnSpPr>
        <p:spPr bwMode="auto">
          <a:xfrm rot="16200000" flipH="1">
            <a:off x="1392613" y="3784202"/>
            <a:ext cx="47704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62"/>
          <p:cNvCxnSpPr>
            <a:cxnSpLocks noChangeShapeType="1"/>
            <a:stCxn id="17" idx="4"/>
            <a:endCxn id="20" idx="0"/>
          </p:cNvCxnSpPr>
          <p:nvPr/>
        </p:nvCxnSpPr>
        <p:spPr bwMode="auto">
          <a:xfrm rot="5400000">
            <a:off x="1738294" y="3844132"/>
            <a:ext cx="500066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1690669" y="42370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619099" y="42370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2" name="AutoShape 62"/>
          <p:cNvCxnSpPr>
            <a:cxnSpLocks noChangeShapeType="1"/>
            <a:stCxn id="13" idx="4"/>
            <a:endCxn id="21" idx="0"/>
          </p:cNvCxnSpPr>
          <p:nvPr/>
        </p:nvCxnSpPr>
        <p:spPr bwMode="auto">
          <a:xfrm rot="16200000" flipH="1">
            <a:off x="523054" y="3986213"/>
            <a:ext cx="477843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7" idx="0"/>
          </p:cNvCxnSpPr>
          <p:nvPr/>
        </p:nvCxnSpPr>
        <p:spPr bwMode="auto">
          <a:xfrm rot="16200000" flipH="1">
            <a:off x="1619231" y="1439053"/>
            <a:ext cx="428628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1262041" y="50006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5" name="AutoShape 62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867542" y="4451355"/>
            <a:ext cx="455620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6" name="AutoShape 62"/>
          <p:cNvCxnSpPr>
            <a:cxnSpLocks noChangeShapeType="1"/>
            <a:stCxn id="20" idx="4"/>
            <a:endCxn id="24" idx="0"/>
          </p:cNvCxnSpPr>
          <p:nvPr/>
        </p:nvCxnSpPr>
        <p:spPr bwMode="auto">
          <a:xfrm rot="5400000">
            <a:off x="1403327" y="4558512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62"/>
          <p:cNvCxnSpPr>
            <a:cxnSpLocks noChangeShapeType="1"/>
            <a:stCxn id="11" idx="4"/>
            <a:endCxn id="17" idx="0"/>
          </p:cNvCxnSpPr>
          <p:nvPr/>
        </p:nvCxnSpPr>
        <p:spPr bwMode="auto">
          <a:xfrm rot="16200000" flipH="1">
            <a:off x="1367608" y="2665405"/>
            <a:ext cx="455620" cy="1071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785918" y="12858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s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952473" y="209390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2405049" y="187958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2405049" y="25225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1666853" y="307181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1909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109534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547793" y="383540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7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2" name="Oval 48"/>
          <p:cNvSpPr>
            <a:spLocks noChangeArrowheads="1"/>
          </p:cNvSpPr>
          <p:nvPr/>
        </p:nvSpPr>
        <p:spPr bwMode="auto">
          <a:xfrm>
            <a:off x="1928794" y="426403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11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240504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8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4" name="Oval 48"/>
          <p:cNvSpPr>
            <a:spLocks noChangeArrowheads="1"/>
          </p:cNvSpPr>
          <p:nvPr/>
        </p:nvSpPr>
        <p:spPr bwMode="auto">
          <a:xfrm>
            <a:off x="3167056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9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833413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10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1500166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16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2214546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12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8" name="Oval 48"/>
          <p:cNvSpPr>
            <a:spLocks noChangeArrowheads="1"/>
          </p:cNvSpPr>
          <p:nvPr/>
        </p:nvSpPr>
        <p:spPr bwMode="auto">
          <a:xfrm>
            <a:off x="2690801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13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19" name="Oval 48"/>
          <p:cNvSpPr>
            <a:spLocks noChangeArrowheads="1"/>
          </p:cNvSpPr>
          <p:nvPr/>
        </p:nvSpPr>
        <p:spPr bwMode="auto">
          <a:xfrm>
            <a:off x="3119429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14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3548057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15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21" name="AutoShape 62"/>
          <p:cNvCxnSpPr>
            <a:cxnSpLocks noChangeShapeType="1"/>
            <a:stCxn id="4" idx="4"/>
            <a:endCxn id="5" idx="7"/>
          </p:cNvCxnSpPr>
          <p:nvPr/>
        </p:nvCxnSpPr>
        <p:spPr bwMode="auto">
          <a:xfrm rot="5400000">
            <a:off x="1306117" y="1504420"/>
            <a:ext cx="545168" cy="723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" name="AutoShape 62"/>
          <p:cNvCxnSpPr>
            <a:cxnSpLocks noChangeShapeType="1"/>
            <a:stCxn id="5" idx="4"/>
            <a:endCxn id="8" idx="1"/>
          </p:cNvCxnSpPr>
          <p:nvPr/>
        </p:nvCxnSpPr>
        <p:spPr bwMode="auto">
          <a:xfrm rot="16200000" flipH="1">
            <a:off x="1052203" y="2456928"/>
            <a:ext cx="715036" cy="6049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6" idx="1"/>
          </p:cNvCxnSpPr>
          <p:nvPr/>
        </p:nvCxnSpPr>
        <p:spPr bwMode="auto">
          <a:xfrm rot="16200000" flipH="1">
            <a:off x="2030114" y="1504420"/>
            <a:ext cx="330854" cy="509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4" name="AutoShape 62"/>
          <p:cNvCxnSpPr>
            <a:cxnSpLocks noChangeShapeType="1"/>
            <a:stCxn id="6" idx="4"/>
            <a:endCxn id="7" idx="0"/>
          </p:cNvCxnSpPr>
          <p:nvPr/>
        </p:nvCxnSpPr>
        <p:spPr bwMode="auto">
          <a:xfrm rot="5400000">
            <a:off x="2392348" y="2355045"/>
            <a:ext cx="33496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5" name="AutoShape 62"/>
          <p:cNvCxnSpPr>
            <a:cxnSpLocks noChangeShapeType="1"/>
            <a:stCxn id="7" idx="4"/>
            <a:endCxn id="8" idx="7"/>
          </p:cNvCxnSpPr>
          <p:nvPr/>
        </p:nvCxnSpPr>
        <p:spPr bwMode="auto">
          <a:xfrm rot="5400000">
            <a:off x="2102253" y="2659334"/>
            <a:ext cx="286408" cy="6287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62"/>
          <p:cNvCxnSpPr>
            <a:cxnSpLocks noChangeShapeType="1"/>
            <a:stCxn id="8" idx="4"/>
            <a:endCxn id="9" idx="7"/>
          </p:cNvCxnSpPr>
          <p:nvPr/>
        </p:nvCxnSpPr>
        <p:spPr bwMode="auto">
          <a:xfrm rot="5400000">
            <a:off x="1055291" y="3207823"/>
            <a:ext cx="594383" cy="938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5400000">
            <a:off x="1261243" y="3368673"/>
            <a:ext cx="549281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" name="AutoShape 62"/>
          <p:cNvCxnSpPr>
            <a:cxnSpLocks noChangeShapeType="1"/>
            <a:stCxn id="8" idx="4"/>
            <a:endCxn id="11" idx="0"/>
          </p:cNvCxnSpPr>
          <p:nvPr/>
        </p:nvCxnSpPr>
        <p:spPr bwMode="auto">
          <a:xfrm rot="5400000">
            <a:off x="1534295" y="3548065"/>
            <a:ext cx="455620" cy="1190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62"/>
          <p:cNvCxnSpPr>
            <a:cxnSpLocks noChangeShapeType="1"/>
            <a:stCxn id="8" idx="4"/>
            <a:endCxn id="13" idx="1"/>
          </p:cNvCxnSpPr>
          <p:nvPr/>
        </p:nvCxnSpPr>
        <p:spPr bwMode="auto">
          <a:xfrm rot="16200000" flipH="1">
            <a:off x="1838818" y="3362602"/>
            <a:ext cx="594383" cy="628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62"/>
          <p:cNvCxnSpPr>
            <a:cxnSpLocks noChangeShapeType="1"/>
            <a:stCxn id="8" idx="4"/>
            <a:endCxn id="14" idx="1"/>
          </p:cNvCxnSpPr>
          <p:nvPr/>
        </p:nvCxnSpPr>
        <p:spPr bwMode="auto">
          <a:xfrm rot="16200000" flipH="1">
            <a:off x="2219821" y="2981598"/>
            <a:ext cx="594383" cy="13907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62"/>
          <p:cNvCxnSpPr>
            <a:cxnSpLocks noChangeShapeType="1"/>
            <a:stCxn id="9" idx="4"/>
            <a:endCxn id="15" idx="0"/>
          </p:cNvCxnSpPr>
          <p:nvPr/>
        </p:nvCxnSpPr>
        <p:spPr bwMode="auto">
          <a:xfrm rot="16200000" flipH="1">
            <a:off x="617509" y="4393413"/>
            <a:ext cx="527058" cy="2143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62"/>
          <p:cNvCxnSpPr>
            <a:cxnSpLocks noChangeShapeType="1"/>
            <a:stCxn id="10" idx="4"/>
            <a:endCxn id="15" idx="0"/>
          </p:cNvCxnSpPr>
          <p:nvPr/>
        </p:nvCxnSpPr>
        <p:spPr bwMode="auto">
          <a:xfrm rot="5400000">
            <a:off x="855634" y="4369602"/>
            <a:ext cx="527058" cy="2619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62"/>
          <p:cNvCxnSpPr>
            <a:cxnSpLocks noChangeShapeType="1"/>
            <a:stCxn id="11" idx="4"/>
            <a:endCxn id="16" idx="0"/>
          </p:cNvCxnSpPr>
          <p:nvPr/>
        </p:nvCxnSpPr>
        <p:spPr bwMode="auto">
          <a:xfrm rot="5400000">
            <a:off x="1332684" y="4465645"/>
            <a:ext cx="692157" cy="47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62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5400000">
            <a:off x="1737498" y="4489458"/>
            <a:ext cx="26352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62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5400000">
            <a:off x="2165332" y="4441038"/>
            <a:ext cx="598496" cy="190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62"/>
          <p:cNvCxnSpPr>
            <a:cxnSpLocks noChangeShapeType="1"/>
            <a:stCxn id="14" idx="4"/>
            <a:endCxn id="18" idx="0"/>
          </p:cNvCxnSpPr>
          <p:nvPr/>
        </p:nvCxnSpPr>
        <p:spPr bwMode="auto">
          <a:xfrm rot="5400000">
            <a:off x="2784463" y="4298162"/>
            <a:ext cx="598496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" name="AutoShape 62"/>
          <p:cNvCxnSpPr>
            <a:cxnSpLocks noChangeShapeType="1"/>
            <a:stCxn id="14" idx="4"/>
            <a:endCxn id="19" idx="0"/>
          </p:cNvCxnSpPr>
          <p:nvPr/>
        </p:nvCxnSpPr>
        <p:spPr bwMode="auto">
          <a:xfrm rot="5400000">
            <a:off x="2998777" y="4512476"/>
            <a:ext cx="598496" cy="47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62"/>
          <p:cNvCxnSpPr>
            <a:cxnSpLocks noChangeShapeType="1"/>
            <a:stCxn id="14" idx="4"/>
            <a:endCxn id="20" idx="0"/>
          </p:cNvCxnSpPr>
          <p:nvPr/>
        </p:nvCxnSpPr>
        <p:spPr bwMode="auto">
          <a:xfrm rot="16200000" flipH="1">
            <a:off x="3213090" y="4345788"/>
            <a:ext cx="598496" cy="3810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" name="AutoShape 62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1787647" y="4122653"/>
            <a:ext cx="210857" cy="1621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2119297" y="56213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0" lang="en-US" altLang="ja-JP" sz="14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t</a:t>
            </a:r>
            <a:endParaRPr kumimoji="0" lang="en-US" altLang="ja-JP" sz="1400" dirty="0">
              <a:latin typeface="Arial Unicode MS" pitchFamily="34" charset="-122"/>
              <a:ea typeface="Arial Unicode MS" pitchFamily="34" charset="-122"/>
              <a:cs typeface="Arial Unicode MS" pitchFamily="34" charset="-122"/>
              <a:sym typeface="Symbol" pitchFamily="18" charset="2"/>
            </a:endParaRPr>
          </a:p>
        </p:txBody>
      </p:sp>
      <p:cxnSp>
        <p:nvCxnSpPr>
          <p:cNvPr id="43" name="AutoShape 62"/>
          <p:cNvCxnSpPr>
            <a:cxnSpLocks noChangeShapeType="1"/>
            <a:stCxn id="17" idx="4"/>
            <a:endCxn id="42" idx="0"/>
          </p:cNvCxnSpPr>
          <p:nvPr/>
        </p:nvCxnSpPr>
        <p:spPr bwMode="auto">
          <a:xfrm rot="5400000">
            <a:off x="2082783" y="5334809"/>
            <a:ext cx="477843" cy="95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" name="AutoShape 62"/>
          <p:cNvCxnSpPr>
            <a:cxnSpLocks noChangeShapeType="1"/>
            <a:stCxn id="18" idx="4"/>
            <a:endCxn id="42" idx="0"/>
          </p:cNvCxnSpPr>
          <p:nvPr/>
        </p:nvCxnSpPr>
        <p:spPr bwMode="auto">
          <a:xfrm rot="5400000">
            <a:off x="2320910" y="5096681"/>
            <a:ext cx="477843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5" name="AutoShape 62"/>
          <p:cNvCxnSpPr>
            <a:cxnSpLocks noChangeShapeType="1"/>
            <a:stCxn id="19" idx="4"/>
            <a:endCxn id="42" idx="0"/>
          </p:cNvCxnSpPr>
          <p:nvPr/>
        </p:nvCxnSpPr>
        <p:spPr bwMode="auto">
          <a:xfrm rot="5400000">
            <a:off x="2535224" y="4882367"/>
            <a:ext cx="477843" cy="1000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" name="AutoShape 62"/>
          <p:cNvCxnSpPr>
            <a:cxnSpLocks noChangeShapeType="1"/>
            <a:stCxn id="20" idx="4"/>
            <a:endCxn id="42" idx="0"/>
          </p:cNvCxnSpPr>
          <p:nvPr/>
        </p:nvCxnSpPr>
        <p:spPr bwMode="auto">
          <a:xfrm rot="5400000">
            <a:off x="2749538" y="4668053"/>
            <a:ext cx="477843" cy="142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7" name="AutoShape 62"/>
          <p:cNvCxnSpPr>
            <a:cxnSpLocks noChangeShapeType="1"/>
            <a:stCxn id="16" idx="4"/>
            <a:endCxn id="42" idx="0"/>
          </p:cNvCxnSpPr>
          <p:nvPr/>
        </p:nvCxnSpPr>
        <p:spPr bwMode="auto">
          <a:xfrm rot="16200000" flipH="1">
            <a:off x="1725592" y="5072867"/>
            <a:ext cx="477843" cy="619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" name="AutoShape 62"/>
          <p:cNvCxnSpPr>
            <a:cxnSpLocks noChangeShapeType="1"/>
            <a:stCxn id="15" idx="4"/>
            <a:endCxn id="42" idx="0"/>
          </p:cNvCxnSpPr>
          <p:nvPr/>
        </p:nvCxnSpPr>
        <p:spPr bwMode="auto">
          <a:xfrm rot="16200000" flipH="1">
            <a:off x="1356497" y="4703772"/>
            <a:ext cx="549281" cy="1285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2732550" y="43576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6864" y="45100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43576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75360" y="45100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8838" y="400050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32418" y="466758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3790" y="43576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0.9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69696">
            <a:alpha val="70195"/>
          </a:srgbClr>
        </a:solidFill>
        <a:ln w="9525">
          <a:noFill/>
          <a:miter lim="800000"/>
          <a:headEnd/>
          <a:tailEnd/>
        </a:ln>
      </a:spPr>
      <a:bodyPr wrap="none" rtlCol="0" anchor="ctr"/>
      <a:lstStyle>
        <a:defPPr algn="ctr">
          <a:defRPr dirty="0" smtClean="0"/>
        </a:defPPr>
      </a:lstStyle>
    </a:spDef>
    <a:lnDef>
      <a:spPr bwMode="auto">
        <a:noFill/>
        <a:ln w="9525">
          <a:solidFill>
            <a:schemeClr val="tx1"/>
          </a:solidFill>
          <a:round/>
          <a:headEnd/>
          <a:tailEnd type="none" w="med" len="med"/>
        </a:ln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35995</TotalTime>
  <Words>3013</Words>
  <Application>Microsoft Office PowerPoint</Application>
  <PresentationFormat>全屏显示(4:3)</PresentationFormat>
  <Paragraphs>2462</Paragraphs>
  <Slides>48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51" baseType="lpstr">
      <vt:lpstr>Office テーマ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wangnan</dc:creator>
  <cp:lastModifiedBy>AQ</cp:lastModifiedBy>
  <cp:revision>1136</cp:revision>
  <dcterms:created xsi:type="dcterms:W3CDTF">2012-10-27T10:57:01Z</dcterms:created>
  <dcterms:modified xsi:type="dcterms:W3CDTF">2020-12-14T14:49:10Z</dcterms:modified>
</cp:coreProperties>
</file>