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9"/>
  </p:notesMasterIdLst>
  <p:sldIdLst>
    <p:sldId id="536" r:id="rId2"/>
    <p:sldId id="589" r:id="rId3"/>
    <p:sldId id="669" r:id="rId4"/>
    <p:sldId id="672" r:id="rId5"/>
    <p:sldId id="670" r:id="rId6"/>
    <p:sldId id="590" r:id="rId7"/>
    <p:sldId id="679" r:id="rId8"/>
    <p:sldId id="356" r:id="rId9"/>
    <p:sldId id="348" r:id="rId10"/>
    <p:sldId id="345" r:id="rId11"/>
    <p:sldId id="349" r:id="rId12"/>
    <p:sldId id="373" r:id="rId13"/>
    <p:sldId id="381" r:id="rId14"/>
    <p:sldId id="374" r:id="rId15"/>
    <p:sldId id="383" r:id="rId16"/>
    <p:sldId id="490" r:id="rId17"/>
    <p:sldId id="488" r:id="rId18"/>
    <p:sldId id="492" r:id="rId19"/>
    <p:sldId id="493" r:id="rId20"/>
    <p:sldId id="676" r:id="rId21"/>
    <p:sldId id="494" r:id="rId22"/>
    <p:sldId id="495" r:id="rId23"/>
    <p:sldId id="498" r:id="rId24"/>
    <p:sldId id="499" r:id="rId25"/>
    <p:sldId id="500" r:id="rId26"/>
    <p:sldId id="501" r:id="rId27"/>
    <p:sldId id="491" r:id="rId28"/>
    <p:sldId id="502" r:id="rId29"/>
    <p:sldId id="489" r:id="rId30"/>
    <p:sldId id="358" r:id="rId31"/>
    <p:sldId id="458" r:id="rId32"/>
    <p:sldId id="360" r:id="rId33"/>
    <p:sldId id="353" r:id="rId34"/>
    <p:sldId id="359" r:id="rId35"/>
    <p:sldId id="351" r:id="rId36"/>
    <p:sldId id="411" r:id="rId37"/>
    <p:sldId id="643" r:id="rId38"/>
    <p:sldId id="673" r:id="rId39"/>
    <p:sldId id="675" r:id="rId40"/>
    <p:sldId id="644" r:id="rId41"/>
    <p:sldId id="674" r:id="rId42"/>
    <p:sldId id="457" r:id="rId43"/>
    <p:sldId id="434" r:id="rId44"/>
    <p:sldId id="357" r:id="rId45"/>
    <p:sldId id="354" r:id="rId46"/>
    <p:sldId id="355" r:id="rId47"/>
    <p:sldId id="361" r:id="rId48"/>
    <p:sldId id="362" r:id="rId49"/>
    <p:sldId id="363" r:id="rId50"/>
    <p:sldId id="364" r:id="rId51"/>
    <p:sldId id="365" r:id="rId52"/>
    <p:sldId id="372" r:id="rId53"/>
    <p:sldId id="366" r:id="rId54"/>
    <p:sldId id="367" r:id="rId55"/>
    <p:sldId id="368" r:id="rId56"/>
    <p:sldId id="369" r:id="rId57"/>
    <p:sldId id="370" r:id="rId58"/>
    <p:sldId id="371" r:id="rId59"/>
    <p:sldId id="375" r:id="rId60"/>
    <p:sldId id="376" r:id="rId61"/>
    <p:sldId id="377" r:id="rId62"/>
    <p:sldId id="378" r:id="rId63"/>
    <p:sldId id="379" r:id="rId64"/>
    <p:sldId id="380" r:id="rId65"/>
    <p:sldId id="382" r:id="rId66"/>
    <p:sldId id="677" r:id="rId67"/>
    <p:sldId id="678" r:id="rId68"/>
  </p:sldIdLst>
  <p:sldSz cx="9144000" cy="6858000" type="screen4x3"/>
  <p:notesSz cx="6858000" cy="9144000"/>
  <p:custDataLst>
    <p:tags r:id="rId70"/>
  </p:custDataLst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9" userDrawn="1">
          <p15:clr>
            <a:srgbClr val="A4A3A4"/>
          </p15:clr>
        </p15:guide>
        <p15:guide id="2" pos="285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AB9"/>
    <a:srgbClr val="FFFACD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82" autoAdjust="0"/>
    <p:restoredTop sz="89445" autoAdjust="0"/>
  </p:normalViewPr>
  <p:slideViewPr>
    <p:cSldViewPr showGuides="1">
      <p:cViewPr>
        <p:scale>
          <a:sx n="125" d="100"/>
          <a:sy n="125" d="100"/>
        </p:scale>
        <p:origin x="1584" y="-396"/>
      </p:cViewPr>
      <p:guideLst>
        <p:guide orient="horz" pos="2199"/>
        <p:guide pos="285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image" Target="../media/image27.wmf"/><Relationship Id="rId7" Type="http://schemas.openxmlformats.org/officeDocument/2006/relationships/image" Target="../media/image26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6" Type="http://schemas.openxmlformats.org/officeDocument/2006/relationships/image" Target="../media/image30.wmf"/><Relationship Id="rId5" Type="http://schemas.openxmlformats.org/officeDocument/2006/relationships/image" Target="../media/image29.wmf"/><Relationship Id="rId4" Type="http://schemas.openxmlformats.org/officeDocument/2006/relationships/image" Target="../media/image22.wmf"/><Relationship Id="rId9" Type="http://schemas.openxmlformats.org/officeDocument/2006/relationships/image" Target="../media/image28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image" Target="../media/image27.wmf"/><Relationship Id="rId7" Type="http://schemas.openxmlformats.org/officeDocument/2006/relationships/image" Target="../media/image33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6" Type="http://schemas.openxmlformats.org/officeDocument/2006/relationships/image" Target="../media/image30.wmf"/><Relationship Id="rId5" Type="http://schemas.openxmlformats.org/officeDocument/2006/relationships/image" Target="../media/image29.wmf"/><Relationship Id="rId4" Type="http://schemas.openxmlformats.org/officeDocument/2006/relationships/image" Target="../media/image32.wmf"/><Relationship Id="rId9" Type="http://schemas.openxmlformats.org/officeDocument/2006/relationships/image" Target="../media/image34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27.wmf"/><Relationship Id="rId1" Type="http://schemas.openxmlformats.org/officeDocument/2006/relationships/image" Target="../media/image35.wmf"/><Relationship Id="rId5" Type="http://schemas.openxmlformats.org/officeDocument/2006/relationships/image" Target="../media/image34.wmf"/><Relationship Id="rId4" Type="http://schemas.openxmlformats.org/officeDocument/2006/relationships/image" Target="../media/image28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image" Target="../media/image29.wmf"/><Relationship Id="rId7" Type="http://schemas.openxmlformats.org/officeDocument/2006/relationships/image" Target="../media/image33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6" Type="http://schemas.openxmlformats.org/officeDocument/2006/relationships/image" Target="../media/image38.wmf"/><Relationship Id="rId5" Type="http://schemas.openxmlformats.org/officeDocument/2006/relationships/image" Target="../media/image35.wmf"/><Relationship Id="rId4" Type="http://schemas.openxmlformats.org/officeDocument/2006/relationships/image" Target="../media/image30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6" Type="http://schemas.openxmlformats.org/officeDocument/2006/relationships/image" Target="../media/image33.wmf"/><Relationship Id="rId5" Type="http://schemas.openxmlformats.org/officeDocument/2006/relationships/image" Target="../media/image38.wmf"/><Relationship Id="rId4" Type="http://schemas.openxmlformats.org/officeDocument/2006/relationships/image" Target="../media/image42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6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13" Type="http://schemas.openxmlformats.org/officeDocument/2006/relationships/image" Target="../media/image55.wmf"/><Relationship Id="rId18" Type="http://schemas.openxmlformats.org/officeDocument/2006/relationships/image" Target="../media/image60.wmf"/><Relationship Id="rId3" Type="http://schemas.openxmlformats.org/officeDocument/2006/relationships/image" Target="../media/image45.wmf"/><Relationship Id="rId21" Type="http://schemas.openxmlformats.org/officeDocument/2006/relationships/image" Target="../media/image63.wmf"/><Relationship Id="rId7" Type="http://schemas.openxmlformats.org/officeDocument/2006/relationships/image" Target="../media/image49.wmf"/><Relationship Id="rId12" Type="http://schemas.openxmlformats.org/officeDocument/2006/relationships/image" Target="../media/image54.wmf"/><Relationship Id="rId17" Type="http://schemas.openxmlformats.org/officeDocument/2006/relationships/image" Target="../media/image59.wmf"/><Relationship Id="rId2" Type="http://schemas.openxmlformats.org/officeDocument/2006/relationships/image" Target="../media/image44.wmf"/><Relationship Id="rId16" Type="http://schemas.openxmlformats.org/officeDocument/2006/relationships/image" Target="../media/image58.wmf"/><Relationship Id="rId20" Type="http://schemas.openxmlformats.org/officeDocument/2006/relationships/image" Target="../media/image62.wmf"/><Relationship Id="rId1" Type="http://schemas.openxmlformats.org/officeDocument/2006/relationships/image" Target="../media/image43.wmf"/><Relationship Id="rId6" Type="http://schemas.openxmlformats.org/officeDocument/2006/relationships/image" Target="../media/image48.wmf"/><Relationship Id="rId11" Type="http://schemas.openxmlformats.org/officeDocument/2006/relationships/image" Target="../media/image53.wmf"/><Relationship Id="rId24" Type="http://schemas.openxmlformats.org/officeDocument/2006/relationships/image" Target="../media/image66.wmf"/><Relationship Id="rId5" Type="http://schemas.openxmlformats.org/officeDocument/2006/relationships/image" Target="../media/image47.wmf"/><Relationship Id="rId15" Type="http://schemas.openxmlformats.org/officeDocument/2006/relationships/image" Target="../media/image57.wmf"/><Relationship Id="rId23" Type="http://schemas.openxmlformats.org/officeDocument/2006/relationships/image" Target="../media/image65.wmf"/><Relationship Id="rId10" Type="http://schemas.openxmlformats.org/officeDocument/2006/relationships/image" Target="../media/image52.wmf"/><Relationship Id="rId19" Type="http://schemas.openxmlformats.org/officeDocument/2006/relationships/image" Target="../media/image61.wmf"/><Relationship Id="rId4" Type="http://schemas.openxmlformats.org/officeDocument/2006/relationships/image" Target="../media/image46.wmf"/><Relationship Id="rId9" Type="http://schemas.openxmlformats.org/officeDocument/2006/relationships/image" Target="../media/image51.wmf"/><Relationship Id="rId14" Type="http://schemas.openxmlformats.org/officeDocument/2006/relationships/image" Target="../media/image56.wmf"/><Relationship Id="rId22" Type="http://schemas.openxmlformats.org/officeDocument/2006/relationships/image" Target="../media/image6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13" Type="http://schemas.openxmlformats.org/officeDocument/2006/relationships/image" Target="../media/image57.wmf"/><Relationship Id="rId3" Type="http://schemas.openxmlformats.org/officeDocument/2006/relationships/image" Target="../media/image59.wmf"/><Relationship Id="rId7" Type="http://schemas.openxmlformats.org/officeDocument/2006/relationships/image" Target="../media/image63.wmf"/><Relationship Id="rId12" Type="http://schemas.openxmlformats.org/officeDocument/2006/relationships/image" Target="../media/image56.wmf"/><Relationship Id="rId2" Type="http://schemas.openxmlformats.org/officeDocument/2006/relationships/image" Target="../media/image67.wmf"/><Relationship Id="rId1" Type="http://schemas.openxmlformats.org/officeDocument/2006/relationships/image" Target="../media/image53.wmf"/><Relationship Id="rId6" Type="http://schemas.openxmlformats.org/officeDocument/2006/relationships/image" Target="../media/image68.wmf"/><Relationship Id="rId11" Type="http://schemas.openxmlformats.org/officeDocument/2006/relationships/image" Target="../media/image55.wmf"/><Relationship Id="rId5" Type="http://schemas.openxmlformats.org/officeDocument/2006/relationships/image" Target="../media/image61.wmf"/><Relationship Id="rId10" Type="http://schemas.openxmlformats.org/officeDocument/2006/relationships/image" Target="../media/image70.wmf"/><Relationship Id="rId4" Type="http://schemas.openxmlformats.org/officeDocument/2006/relationships/image" Target="../media/image60.wmf"/><Relationship Id="rId9" Type="http://schemas.openxmlformats.org/officeDocument/2006/relationships/image" Target="../media/image69.wmf"/><Relationship Id="rId14" Type="http://schemas.openxmlformats.org/officeDocument/2006/relationships/image" Target="../media/image58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13" Type="http://schemas.openxmlformats.org/officeDocument/2006/relationships/image" Target="../media/image57.wmf"/><Relationship Id="rId3" Type="http://schemas.openxmlformats.org/officeDocument/2006/relationships/image" Target="../media/image59.wmf"/><Relationship Id="rId7" Type="http://schemas.openxmlformats.org/officeDocument/2006/relationships/image" Target="../media/image63.wmf"/><Relationship Id="rId12" Type="http://schemas.openxmlformats.org/officeDocument/2006/relationships/image" Target="../media/image56.wmf"/><Relationship Id="rId2" Type="http://schemas.openxmlformats.org/officeDocument/2006/relationships/image" Target="../media/image71.wmf"/><Relationship Id="rId1" Type="http://schemas.openxmlformats.org/officeDocument/2006/relationships/image" Target="../media/image53.wmf"/><Relationship Id="rId6" Type="http://schemas.openxmlformats.org/officeDocument/2006/relationships/image" Target="../media/image73.wmf"/><Relationship Id="rId11" Type="http://schemas.openxmlformats.org/officeDocument/2006/relationships/image" Target="../media/image55.wmf"/><Relationship Id="rId5" Type="http://schemas.openxmlformats.org/officeDocument/2006/relationships/image" Target="../media/image61.wmf"/><Relationship Id="rId10" Type="http://schemas.openxmlformats.org/officeDocument/2006/relationships/image" Target="../media/image75.wmf"/><Relationship Id="rId4" Type="http://schemas.openxmlformats.org/officeDocument/2006/relationships/image" Target="../media/image72.wmf"/><Relationship Id="rId9" Type="http://schemas.openxmlformats.org/officeDocument/2006/relationships/image" Target="../media/image74.wmf"/><Relationship Id="rId14" Type="http://schemas.openxmlformats.org/officeDocument/2006/relationships/image" Target="../media/image58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13" Type="http://schemas.openxmlformats.org/officeDocument/2006/relationships/image" Target="../media/image79.wmf"/><Relationship Id="rId3" Type="http://schemas.openxmlformats.org/officeDocument/2006/relationships/image" Target="../media/image55.wmf"/><Relationship Id="rId7" Type="http://schemas.openxmlformats.org/officeDocument/2006/relationships/image" Target="../media/image59.wmf"/><Relationship Id="rId12" Type="http://schemas.openxmlformats.org/officeDocument/2006/relationships/image" Target="../media/image64.wmf"/><Relationship Id="rId2" Type="http://schemas.openxmlformats.org/officeDocument/2006/relationships/image" Target="../media/image76.wmf"/><Relationship Id="rId1" Type="http://schemas.openxmlformats.org/officeDocument/2006/relationships/image" Target="../media/image53.wmf"/><Relationship Id="rId6" Type="http://schemas.openxmlformats.org/officeDocument/2006/relationships/image" Target="../media/image58.wmf"/><Relationship Id="rId11" Type="http://schemas.openxmlformats.org/officeDocument/2006/relationships/image" Target="../media/image63.wmf"/><Relationship Id="rId5" Type="http://schemas.openxmlformats.org/officeDocument/2006/relationships/image" Target="../media/image57.wmf"/><Relationship Id="rId10" Type="http://schemas.openxmlformats.org/officeDocument/2006/relationships/image" Target="../media/image78.wmf"/><Relationship Id="rId4" Type="http://schemas.openxmlformats.org/officeDocument/2006/relationships/image" Target="../media/image56.wmf"/><Relationship Id="rId9" Type="http://schemas.openxmlformats.org/officeDocument/2006/relationships/image" Target="../media/image61.wmf"/><Relationship Id="rId14" Type="http://schemas.openxmlformats.org/officeDocument/2006/relationships/image" Target="../media/image80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13" Type="http://schemas.openxmlformats.org/officeDocument/2006/relationships/image" Target="../media/image55.wmf"/><Relationship Id="rId18" Type="http://schemas.openxmlformats.org/officeDocument/2006/relationships/image" Target="../media/image82.wmf"/><Relationship Id="rId3" Type="http://schemas.openxmlformats.org/officeDocument/2006/relationships/image" Target="../media/image45.wmf"/><Relationship Id="rId21" Type="http://schemas.openxmlformats.org/officeDocument/2006/relationships/image" Target="../media/image63.wmf"/><Relationship Id="rId7" Type="http://schemas.openxmlformats.org/officeDocument/2006/relationships/image" Target="../media/image49.wmf"/><Relationship Id="rId12" Type="http://schemas.openxmlformats.org/officeDocument/2006/relationships/image" Target="../media/image54.wmf"/><Relationship Id="rId17" Type="http://schemas.openxmlformats.org/officeDocument/2006/relationships/image" Target="../media/image59.wmf"/><Relationship Id="rId2" Type="http://schemas.openxmlformats.org/officeDocument/2006/relationships/image" Target="../media/image44.wmf"/><Relationship Id="rId16" Type="http://schemas.openxmlformats.org/officeDocument/2006/relationships/image" Target="../media/image58.wmf"/><Relationship Id="rId20" Type="http://schemas.openxmlformats.org/officeDocument/2006/relationships/image" Target="../media/image83.wmf"/><Relationship Id="rId1" Type="http://schemas.openxmlformats.org/officeDocument/2006/relationships/image" Target="../media/image43.wmf"/><Relationship Id="rId6" Type="http://schemas.openxmlformats.org/officeDocument/2006/relationships/image" Target="../media/image48.wmf"/><Relationship Id="rId11" Type="http://schemas.openxmlformats.org/officeDocument/2006/relationships/image" Target="../media/image81.wmf"/><Relationship Id="rId24" Type="http://schemas.openxmlformats.org/officeDocument/2006/relationships/image" Target="../media/image66.wmf"/><Relationship Id="rId5" Type="http://schemas.openxmlformats.org/officeDocument/2006/relationships/image" Target="../media/image47.wmf"/><Relationship Id="rId15" Type="http://schemas.openxmlformats.org/officeDocument/2006/relationships/image" Target="../media/image57.wmf"/><Relationship Id="rId23" Type="http://schemas.openxmlformats.org/officeDocument/2006/relationships/image" Target="../media/image65.wmf"/><Relationship Id="rId10" Type="http://schemas.openxmlformats.org/officeDocument/2006/relationships/image" Target="../media/image52.wmf"/><Relationship Id="rId19" Type="http://schemas.openxmlformats.org/officeDocument/2006/relationships/image" Target="../media/image61.wmf"/><Relationship Id="rId4" Type="http://schemas.openxmlformats.org/officeDocument/2006/relationships/image" Target="../media/image46.wmf"/><Relationship Id="rId9" Type="http://schemas.openxmlformats.org/officeDocument/2006/relationships/image" Target="../media/image51.wmf"/><Relationship Id="rId14" Type="http://schemas.openxmlformats.org/officeDocument/2006/relationships/image" Target="../media/image56.wmf"/><Relationship Id="rId22" Type="http://schemas.openxmlformats.org/officeDocument/2006/relationships/image" Target="../media/image64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13" Type="http://schemas.openxmlformats.org/officeDocument/2006/relationships/image" Target="../media/image57.wmf"/><Relationship Id="rId18" Type="http://schemas.openxmlformats.org/officeDocument/2006/relationships/image" Target="../media/image46.wmf"/><Relationship Id="rId3" Type="http://schemas.openxmlformats.org/officeDocument/2006/relationships/image" Target="../media/image59.wmf"/><Relationship Id="rId21" Type="http://schemas.openxmlformats.org/officeDocument/2006/relationships/image" Target="../media/image49.wmf"/><Relationship Id="rId7" Type="http://schemas.openxmlformats.org/officeDocument/2006/relationships/image" Target="../media/image63.wmf"/><Relationship Id="rId12" Type="http://schemas.openxmlformats.org/officeDocument/2006/relationships/image" Target="../media/image56.wmf"/><Relationship Id="rId17" Type="http://schemas.openxmlformats.org/officeDocument/2006/relationships/image" Target="../media/image45.wmf"/><Relationship Id="rId2" Type="http://schemas.openxmlformats.org/officeDocument/2006/relationships/image" Target="../media/image67.wmf"/><Relationship Id="rId16" Type="http://schemas.openxmlformats.org/officeDocument/2006/relationships/image" Target="../media/image44.wmf"/><Relationship Id="rId20" Type="http://schemas.openxmlformats.org/officeDocument/2006/relationships/image" Target="../media/image48.wmf"/><Relationship Id="rId1" Type="http://schemas.openxmlformats.org/officeDocument/2006/relationships/image" Target="../media/image84.wmf"/><Relationship Id="rId6" Type="http://schemas.openxmlformats.org/officeDocument/2006/relationships/image" Target="../media/image86.wmf"/><Relationship Id="rId11" Type="http://schemas.openxmlformats.org/officeDocument/2006/relationships/image" Target="../media/image55.wmf"/><Relationship Id="rId24" Type="http://schemas.openxmlformats.org/officeDocument/2006/relationships/image" Target="../media/image52.wmf"/><Relationship Id="rId5" Type="http://schemas.openxmlformats.org/officeDocument/2006/relationships/image" Target="../media/image61.wmf"/><Relationship Id="rId15" Type="http://schemas.openxmlformats.org/officeDocument/2006/relationships/image" Target="../media/image43.wmf"/><Relationship Id="rId23" Type="http://schemas.openxmlformats.org/officeDocument/2006/relationships/image" Target="../media/image51.wmf"/><Relationship Id="rId10" Type="http://schemas.openxmlformats.org/officeDocument/2006/relationships/image" Target="../media/image88.wmf"/><Relationship Id="rId19" Type="http://schemas.openxmlformats.org/officeDocument/2006/relationships/image" Target="../media/image47.wmf"/><Relationship Id="rId4" Type="http://schemas.openxmlformats.org/officeDocument/2006/relationships/image" Target="../media/image85.wmf"/><Relationship Id="rId9" Type="http://schemas.openxmlformats.org/officeDocument/2006/relationships/image" Target="../media/image87.wmf"/><Relationship Id="rId14" Type="http://schemas.openxmlformats.org/officeDocument/2006/relationships/image" Target="../media/image58.wmf"/><Relationship Id="rId22" Type="http://schemas.openxmlformats.org/officeDocument/2006/relationships/image" Target="../media/image50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13" Type="http://schemas.openxmlformats.org/officeDocument/2006/relationships/image" Target="../media/image57.wmf"/><Relationship Id="rId18" Type="http://schemas.openxmlformats.org/officeDocument/2006/relationships/image" Target="../media/image46.wmf"/><Relationship Id="rId3" Type="http://schemas.openxmlformats.org/officeDocument/2006/relationships/image" Target="../media/image59.wmf"/><Relationship Id="rId21" Type="http://schemas.openxmlformats.org/officeDocument/2006/relationships/image" Target="../media/image49.wmf"/><Relationship Id="rId7" Type="http://schemas.openxmlformats.org/officeDocument/2006/relationships/image" Target="../media/image63.wmf"/><Relationship Id="rId12" Type="http://schemas.openxmlformats.org/officeDocument/2006/relationships/image" Target="../media/image56.wmf"/><Relationship Id="rId17" Type="http://schemas.openxmlformats.org/officeDocument/2006/relationships/image" Target="../media/image45.wmf"/><Relationship Id="rId2" Type="http://schemas.openxmlformats.org/officeDocument/2006/relationships/image" Target="../media/image71.wmf"/><Relationship Id="rId16" Type="http://schemas.openxmlformats.org/officeDocument/2006/relationships/image" Target="../media/image44.wmf"/><Relationship Id="rId20" Type="http://schemas.openxmlformats.org/officeDocument/2006/relationships/image" Target="../media/image48.wmf"/><Relationship Id="rId1" Type="http://schemas.openxmlformats.org/officeDocument/2006/relationships/image" Target="../media/image89.wmf"/><Relationship Id="rId6" Type="http://schemas.openxmlformats.org/officeDocument/2006/relationships/image" Target="../media/image91.wmf"/><Relationship Id="rId11" Type="http://schemas.openxmlformats.org/officeDocument/2006/relationships/image" Target="../media/image55.wmf"/><Relationship Id="rId24" Type="http://schemas.openxmlformats.org/officeDocument/2006/relationships/image" Target="../media/image52.wmf"/><Relationship Id="rId5" Type="http://schemas.openxmlformats.org/officeDocument/2006/relationships/image" Target="../media/image61.wmf"/><Relationship Id="rId15" Type="http://schemas.openxmlformats.org/officeDocument/2006/relationships/image" Target="../media/image43.wmf"/><Relationship Id="rId23" Type="http://schemas.openxmlformats.org/officeDocument/2006/relationships/image" Target="../media/image51.wmf"/><Relationship Id="rId10" Type="http://schemas.openxmlformats.org/officeDocument/2006/relationships/image" Target="../media/image93.wmf"/><Relationship Id="rId19" Type="http://schemas.openxmlformats.org/officeDocument/2006/relationships/image" Target="../media/image47.wmf"/><Relationship Id="rId4" Type="http://schemas.openxmlformats.org/officeDocument/2006/relationships/image" Target="../media/image90.wmf"/><Relationship Id="rId9" Type="http://schemas.openxmlformats.org/officeDocument/2006/relationships/image" Target="../media/image92.wmf"/><Relationship Id="rId14" Type="http://schemas.openxmlformats.org/officeDocument/2006/relationships/image" Target="../media/image58.wmf"/><Relationship Id="rId22" Type="http://schemas.openxmlformats.org/officeDocument/2006/relationships/image" Target="../media/image50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95.wmf"/><Relationship Id="rId13" Type="http://schemas.openxmlformats.org/officeDocument/2006/relationships/image" Target="../media/image97.wmf"/><Relationship Id="rId18" Type="http://schemas.openxmlformats.org/officeDocument/2006/relationships/image" Target="../media/image46.wmf"/><Relationship Id="rId3" Type="http://schemas.openxmlformats.org/officeDocument/2006/relationships/image" Target="../media/image55.wmf"/><Relationship Id="rId21" Type="http://schemas.openxmlformats.org/officeDocument/2006/relationships/image" Target="../media/image49.wmf"/><Relationship Id="rId7" Type="http://schemas.openxmlformats.org/officeDocument/2006/relationships/image" Target="../media/image59.wmf"/><Relationship Id="rId12" Type="http://schemas.openxmlformats.org/officeDocument/2006/relationships/image" Target="../media/image64.wmf"/><Relationship Id="rId17" Type="http://schemas.openxmlformats.org/officeDocument/2006/relationships/image" Target="../media/image45.wmf"/><Relationship Id="rId2" Type="http://schemas.openxmlformats.org/officeDocument/2006/relationships/image" Target="../media/image76.wmf"/><Relationship Id="rId16" Type="http://schemas.openxmlformats.org/officeDocument/2006/relationships/image" Target="../media/image44.wmf"/><Relationship Id="rId20" Type="http://schemas.openxmlformats.org/officeDocument/2006/relationships/image" Target="../media/image48.wmf"/><Relationship Id="rId1" Type="http://schemas.openxmlformats.org/officeDocument/2006/relationships/image" Target="../media/image94.wmf"/><Relationship Id="rId6" Type="http://schemas.openxmlformats.org/officeDocument/2006/relationships/image" Target="../media/image58.wmf"/><Relationship Id="rId11" Type="http://schemas.openxmlformats.org/officeDocument/2006/relationships/image" Target="../media/image63.wmf"/><Relationship Id="rId24" Type="http://schemas.openxmlformats.org/officeDocument/2006/relationships/image" Target="../media/image52.wmf"/><Relationship Id="rId5" Type="http://schemas.openxmlformats.org/officeDocument/2006/relationships/image" Target="../media/image57.wmf"/><Relationship Id="rId15" Type="http://schemas.openxmlformats.org/officeDocument/2006/relationships/image" Target="../media/image43.wmf"/><Relationship Id="rId23" Type="http://schemas.openxmlformats.org/officeDocument/2006/relationships/image" Target="../media/image51.wmf"/><Relationship Id="rId10" Type="http://schemas.openxmlformats.org/officeDocument/2006/relationships/image" Target="../media/image96.wmf"/><Relationship Id="rId19" Type="http://schemas.openxmlformats.org/officeDocument/2006/relationships/image" Target="../media/image47.wmf"/><Relationship Id="rId4" Type="http://schemas.openxmlformats.org/officeDocument/2006/relationships/image" Target="../media/image56.wmf"/><Relationship Id="rId9" Type="http://schemas.openxmlformats.org/officeDocument/2006/relationships/image" Target="../media/image61.wmf"/><Relationship Id="rId14" Type="http://schemas.openxmlformats.org/officeDocument/2006/relationships/image" Target="../media/image98.wmf"/><Relationship Id="rId22" Type="http://schemas.openxmlformats.org/officeDocument/2006/relationships/image" Target="../media/image50.w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13" Type="http://schemas.openxmlformats.org/officeDocument/2006/relationships/image" Target="../media/image59.wmf"/><Relationship Id="rId18" Type="http://schemas.openxmlformats.org/officeDocument/2006/relationships/image" Target="../media/image64.wmf"/><Relationship Id="rId3" Type="http://schemas.openxmlformats.org/officeDocument/2006/relationships/image" Target="../media/image45.wmf"/><Relationship Id="rId21" Type="http://schemas.openxmlformats.org/officeDocument/2006/relationships/image" Target="../media/image99.wmf"/><Relationship Id="rId7" Type="http://schemas.openxmlformats.org/officeDocument/2006/relationships/image" Target="../media/image49.wmf"/><Relationship Id="rId12" Type="http://schemas.openxmlformats.org/officeDocument/2006/relationships/image" Target="../media/image54.wmf"/><Relationship Id="rId17" Type="http://schemas.openxmlformats.org/officeDocument/2006/relationships/image" Target="../media/image63.wmf"/><Relationship Id="rId25" Type="http://schemas.openxmlformats.org/officeDocument/2006/relationships/image" Target="../media/image103.wmf"/><Relationship Id="rId2" Type="http://schemas.openxmlformats.org/officeDocument/2006/relationships/image" Target="../media/image44.wmf"/><Relationship Id="rId16" Type="http://schemas.openxmlformats.org/officeDocument/2006/relationships/image" Target="../media/image83.wmf"/><Relationship Id="rId20" Type="http://schemas.openxmlformats.org/officeDocument/2006/relationships/image" Target="../media/image66.wmf"/><Relationship Id="rId1" Type="http://schemas.openxmlformats.org/officeDocument/2006/relationships/image" Target="../media/image43.wmf"/><Relationship Id="rId6" Type="http://schemas.openxmlformats.org/officeDocument/2006/relationships/image" Target="../media/image48.wmf"/><Relationship Id="rId11" Type="http://schemas.openxmlformats.org/officeDocument/2006/relationships/image" Target="../media/image81.wmf"/><Relationship Id="rId24" Type="http://schemas.openxmlformats.org/officeDocument/2006/relationships/image" Target="../media/image102.wmf"/><Relationship Id="rId5" Type="http://schemas.openxmlformats.org/officeDocument/2006/relationships/image" Target="../media/image47.wmf"/><Relationship Id="rId15" Type="http://schemas.openxmlformats.org/officeDocument/2006/relationships/image" Target="../media/image61.wmf"/><Relationship Id="rId23" Type="http://schemas.openxmlformats.org/officeDocument/2006/relationships/image" Target="../media/image101.wmf"/><Relationship Id="rId10" Type="http://schemas.openxmlformats.org/officeDocument/2006/relationships/image" Target="../media/image52.wmf"/><Relationship Id="rId19" Type="http://schemas.openxmlformats.org/officeDocument/2006/relationships/image" Target="../media/image65.wmf"/><Relationship Id="rId4" Type="http://schemas.openxmlformats.org/officeDocument/2006/relationships/image" Target="../media/image46.wmf"/><Relationship Id="rId9" Type="http://schemas.openxmlformats.org/officeDocument/2006/relationships/image" Target="../media/image51.wmf"/><Relationship Id="rId14" Type="http://schemas.openxmlformats.org/officeDocument/2006/relationships/image" Target="../media/image82.wmf"/><Relationship Id="rId22" Type="http://schemas.openxmlformats.org/officeDocument/2006/relationships/image" Target="../media/image100.w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13" Type="http://schemas.openxmlformats.org/officeDocument/2006/relationships/image" Target="../media/image59.wmf"/><Relationship Id="rId18" Type="http://schemas.openxmlformats.org/officeDocument/2006/relationships/image" Target="../media/image64.wmf"/><Relationship Id="rId3" Type="http://schemas.openxmlformats.org/officeDocument/2006/relationships/image" Target="../media/image45.wmf"/><Relationship Id="rId21" Type="http://schemas.openxmlformats.org/officeDocument/2006/relationships/image" Target="../media/image99.wmf"/><Relationship Id="rId7" Type="http://schemas.openxmlformats.org/officeDocument/2006/relationships/image" Target="../media/image49.wmf"/><Relationship Id="rId12" Type="http://schemas.openxmlformats.org/officeDocument/2006/relationships/image" Target="../media/image54.wmf"/><Relationship Id="rId17" Type="http://schemas.openxmlformats.org/officeDocument/2006/relationships/image" Target="../media/image63.wmf"/><Relationship Id="rId25" Type="http://schemas.openxmlformats.org/officeDocument/2006/relationships/image" Target="../media/image103.wmf"/><Relationship Id="rId2" Type="http://schemas.openxmlformats.org/officeDocument/2006/relationships/image" Target="../media/image44.wmf"/><Relationship Id="rId16" Type="http://schemas.openxmlformats.org/officeDocument/2006/relationships/image" Target="../media/image83.wmf"/><Relationship Id="rId20" Type="http://schemas.openxmlformats.org/officeDocument/2006/relationships/image" Target="../media/image66.wmf"/><Relationship Id="rId1" Type="http://schemas.openxmlformats.org/officeDocument/2006/relationships/image" Target="../media/image43.wmf"/><Relationship Id="rId6" Type="http://schemas.openxmlformats.org/officeDocument/2006/relationships/image" Target="../media/image48.wmf"/><Relationship Id="rId11" Type="http://schemas.openxmlformats.org/officeDocument/2006/relationships/image" Target="../media/image81.wmf"/><Relationship Id="rId24" Type="http://schemas.openxmlformats.org/officeDocument/2006/relationships/image" Target="../media/image102.wmf"/><Relationship Id="rId5" Type="http://schemas.openxmlformats.org/officeDocument/2006/relationships/image" Target="../media/image47.wmf"/><Relationship Id="rId15" Type="http://schemas.openxmlformats.org/officeDocument/2006/relationships/image" Target="../media/image61.wmf"/><Relationship Id="rId23" Type="http://schemas.openxmlformats.org/officeDocument/2006/relationships/image" Target="../media/image101.wmf"/><Relationship Id="rId10" Type="http://schemas.openxmlformats.org/officeDocument/2006/relationships/image" Target="../media/image52.wmf"/><Relationship Id="rId19" Type="http://schemas.openxmlformats.org/officeDocument/2006/relationships/image" Target="../media/image65.wmf"/><Relationship Id="rId4" Type="http://schemas.openxmlformats.org/officeDocument/2006/relationships/image" Target="../media/image46.wmf"/><Relationship Id="rId9" Type="http://schemas.openxmlformats.org/officeDocument/2006/relationships/image" Target="../media/image51.wmf"/><Relationship Id="rId14" Type="http://schemas.openxmlformats.org/officeDocument/2006/relationships/image" Target="../media/image82.wmf"/><Relationship Id="rId22" Type="http://schemas.openxmlformats.org/officeDocument/2006/relationships/image" Target="../media/image100.w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13" Type="http://schemas.openxmlformats.org/officeDocument/2006/relationships/image" Target="../media/image59.wmf"/><Relationship Id="rId18" Type="http://schemas.openxmlformats.org/officeDocument/2006/relationships/image" Target="../media/image64.wmf"/><Relationship Id="rId3" Type="http://schemas.openxmlformats.org/officeDocument/2006/relationships/image" Target="../media/image45.wmf"/><Relationship Id="rId21" Type="http://schemas.openxmlformats.org/officeDocument/2006/relationships/image" Target="../media/image99.wmf"/><Relationship Id="rId7" Type="http://schemas.openxmlformats.org/officeDocument/2006/relationships/image" Target="../media/image49.wmf"/><Relationship Id="rId12" Type="http://schemas.openxmlformats.org/officeDocument/2006/relationships/image" Target="../media/image54.wmf"/><Relationship Id="rId17" Type="http://schemas.openxmlformats.org/officeDocument/2006/relationships/image" Target="../media/image63.wmf"/><Relationship Id="rId25" Type="http://schemas.openxmlformats.org/officeDocument/2006/relationships/image" Target="../media/image103.wmf"/><Relationship Id="rId2" Type="http://schemas.openxmlformats.org/officeDocument/2006/relationships/image" Target="../media/image44.wmf"/><Relationship Id="rId16" Type="http://schemas.openxmlformats.org/officeDocument/2006/relationships/image" Target="../media/image83.wmf"/><Relationship Id="rId20" Type="http://schemas.openxmlformats.org/officeDocument/2006/relationships/image" Target="../media/image66.wmf"/><Relationship Id="rId1" Type="http://schemas.openxmlformats.org/officeDocument/2006/relationships/image" Target="../media/image43.wmf"/><Relationship Id="rId6" Type="http://schemas.openxmlformats.org/officeDocument/2006/relationships/image" Target="../media/image48.wmf"/><Relationship Id="rId11" Type="http://schemas.openxmlformats.org/officeDocument/2006/relationships/image" Target="../media/image81.wmf"/><Relationship Id="rId24" Type="http://schemas.openxmlformats.org/officeDocument/2006/relationships/image" Target="../media/image102.wmf"/><Relationship Id="rId5" Type="http://schemas.openxmlformats.org/officeDocument/2006/relationships/image" Target="../media/image47.wmf"/><Relationship Id="rId15" Type="http://schemas.openxmlformats.org/officeDocument/2006/relationships/image" Target="../media/image61.wmf"/><Relationship Id="rId23" Type="http://schemas.openxmlformats.org/officeDocument/2006/relationships/image" Target="../media/image101.wmf"/><Relationship Id="rId10" Type="http://schemas.openxmlformats.org/officeDocument/2006/relationships/image" Target="../media/image52.wmf"/><Relationship Id="rId19" Type="http://schemas.openxmlformats.org/officeDocument/2006/relationships/image" Target="../media/image65.wmf"/><Relationship Id="rId4" Type="http://schemas.openxmlformats.org/officeDocument/2006/relationships/image" Target="../media/image46.wmf"/><Relationship Id="rId9" Type="http://schemas.openxmlformats.org/officeDocument/2006/relationships/image" Target="../media/image51.wmf"/><Relationship Id="rId14" Type="http://schemas.openxmlformats.org/officeDocument/2006/relationships/image" Target="../media/image82.wmf"/><Relationship Id="rId22" Type="http://schemas.openxmlformats.org/officeDocument/2006/relationships/image" Target="../media/image10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13" Type="http://schemas.openxmlformats.org/officeDocument/2006/relationships/image" Target="../media/image59.wmf"/><Relationship Id="rId18" Type="http://schemas.openxmlformats.org/officeDocument/2006/relationships/image" Target="../media/image64.wmf"/><Relationship Id="rId3" Type="http://schemas.openxmlformats.org/officeDocument/2006/relationships/image" Target="../media/image45.wmf"/><Relationship Id="rId21" Type="http://schemas.openxmlformats.org/officeDocument/2006/relationships/image" Target="../media/image99.wmf"/><Relationship Id="rId7" Type="http://schemas.openxmlformats.org/officeDocument/2006/relationships/image" Target="../media/image49.wmf"/><Relationship Id="rId12" Type="http://schemas.openxmlformats.org/officeDocument/2006/relationships/image" Target="../media/image54.wmf"/><Relationship Id="rId17" Type="http://schemas.openxmlformats.org/officeDocument/2006/relationships/image" Target="../media/image63.wmf"/><Relationship Id="rId25" Type="http://schemas.openxmlformats.org/officeDocument/2006/relationships/image" Target="../media/image103.wmf"/><Relationship Id="rId2" Type="http://schemas.openxmlformats.org/officeDocument/2006/relationships/image" Target="../media/image44.wmf"/><Relationship Id="rId16" Type="http://schemas.openxmlformats.org/officeDocument/2006/relationships/image" Target="../media/image83.wmf"/><Relationship Id="rId20" Type="http://schemas.openxmlformats.org/officeDocument/2006/relationships/image" Target="../media/image66.wmf"/><Relationship Id="rId1" Type="http://schemas.openxmlformats.org/officeDocument/2006/relationships/image" Target="../media/image43.wmf"/><Relationship Id="rId6" Type="http://schemas.openxmlformats.org/officeDocument/2006/relationships/image" Target="../media/image48.wmf"/><Relationship Id="rId11" Type="http://schemas.openxmlformats.org/officeDocument/2006/relationships/image" Target="../media/image81.wmf"/><Relationship Id="rId24" Type="http://schemas.openxmlformats.org/officeDocument/2006/relationships/image" Target="../media/image102.wmf"/><Relationship Id="rId5" Type="http://schemas.openxmlformats.org/officeDocument/2006/relationships/image" Target="../media/image47.wmf"/><Relationship Id="rId15" Type="http://schemas.openxmlformats.org/officeDocument/2006/relationships/image" Target="../media/image61.wmf"/><Relationship Id="rId23" Type="http://schemas.openxmlformats.org/officeDocument/2006/relationships/image" Target="../media/image101.wmf"/><Relationship Id="rId10" Type="http://schemas.openxmlformats.org/officeDocument/2006/relationships/image" Target="../media/image52.wmf"/><Relationship Id="rId19" Type="http://schemas.openxmlformats.org/officeDocument/2006/relationships/image" Target="../media/image65.wmf"/><Relationship Id="rId4" Type="http://schemas.openxmlformats.org/officeDocument/2006/relationships/image" Target="../media/image46.wmf"/><Relationship Id="rId9" Type="http://schemas.openxmlformats.org/officeDocument/2006/relationships/image" Target="../media/image51.wmf"/><Relationship Id="rId14" Type="http://schemas.openxmlformats.org/officeDocument/2006/relationships/image" Target="../media/image82.wmf"/><Relationship Id="rId22" Type="http://schemas.openxmlformats.org/officeDocument/2006/relationships/image" Target="../media/image100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Relationship Id="rId4" Type="http://schemas.openxmlformats.org/officeDocument/2006/relationships/image" Target="../media/image5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10" Type="http://schemas.openxmlformats.org/officeDocument/2006/relationships/image" Target="../media/image16.wmf"/><Relationship Id="rId4" Type="http://schemas.openxmlformats.org/officeDocument/2006/relationships/image" Target="../media/image10.wmf"/><Relationship Id="rId9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image" Target="../media/image19.wmf"/><Relationship Id="rId7" Type="http://schemas.openxmlformats.org/officeDocument/2006/relationships/image" Target="../media/image23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6" Type="http://schemas.openxmlformats.org/officeDocument/2006/relationships/image" Target="../media/image22.wmf"/><Relationship Id="rId5" Type="http://schemas.openxmlformats.org/officeDocument/2006/relationships/image" Target="../media/image21.wmf"/><Relationship Id="rId10" Type="http://schemas.openxmlformats.org/officeDocument/2006/relationships/image" Target="../media/image26.wmf"/><Relationship Id="rId4" Type="http://schemas.openxmlformats.org/officeDocument/2006/relationships/image" Target="../media/image20.wmf"/><Relationship Id="rId9" Type="http://schemas.openxmlformats.org/officeDocument/2006/relationships/image" Target="../media/image25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image" Target="../media/image27.wmf"/><Relationship Id="rId7" Type="http://schemas.openxmlformats.org/officeDocument/2006/relationships/image" Target="../media/image24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Relationship Id="rId9" Type="http://schemas.openxmlformats.org/officeDocument/2006/relationships/image" Target="../media/image26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image" Target="../media/image27.wmf"/><Relationship Id="rId7" Type="http://schemas.openxmlformats.org/officeDocument/2006/relationships/image" Target="../media/image24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Relationship Id="rId9" Type="http://schemas.openxmlformats.org/officeDocument/2006/relationships/image" Target="../media/image26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image" Target="../media/image27.wmf"/><Relationship Id="rId7" Type="http://schemas.openxmlformats.org/officeDocument/2006/relationships/image" Target="../media/image28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792378-F4D4-4FBA-B381-4A9953A2940C}" type="datetimeFigureOut">
              <a:rPr kumimoji="1" lang="ja-JP" altLang="en-US" smtClean="0"/>
              <a:t>2024/8/21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CAFEA1-5382-482C-B9C0-BA2405E85D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CAFEA1-5382-482C-B9C0-BA2405E85D81}" type="slidenum">
              <a:rPr kumimoji="1" lang="ja-JP" altLang="en-US" smtClean="0"/>
              <a:t>38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308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CAFEA1-5382-482C-B9C0-BA2405E85D81}" type="slidenum">
              <a:rPr kumimoji="1" lang="ja-JP" altLang="en-US" smtClean="0"/>
              <a:t>39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30976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AFEA1-5382-482C-B9C0-BA2405E85D81}" type="slidenum">
              <a:rPr kumimoji="1" lang="ja-JP" altLang="en-US" smtClean="0"/>
              <a:t>46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AFEA1-5382-482C-B9C0-BA2405E85D81}" type="slidenum">
              <a:rPr kumimoji="1" lang="ja-JP" altLang="en-US" smtClean="0"/>
              <a:t>65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CAFEA1-5382-482C-B9C0-BA2405E85D81}" type="slidenum">
              <a:rPr kumimoji="1" lang="ja-JP" altLang="en-US" smtClean="0"/>
              <a:t>67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8337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 サブタイトルの書式設定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5D315-708E-459D-B382-5890E92693A2}" type="datetimeFigureOut">
              <a:rPr kumimoji="1" lang="ja-JP" altLang="en-US" smtClean="0"/>
              <a:t>2024/8/21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A69FA-9D8A-4FBE-9E3A-62AE48183F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5D315-708E-459D-B382-5890E92693A2}" type="datetimeFigureOut">
              <a:rPr kumimoji="1" lang="ja-JP" altLang="en-US" smtClean="0"/>
              <a:t>2024/8/21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A69FA-9D8A-4FBE-9E3A-62AE48183F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5D315-708E-459D-B382-5890E92693A2}" type="datetimeFigureOut">
              <a:rPr kumimoji="1" lang="ja-JP" altLang="en-US" smtClean="0"/>
              <a:t>2024/8/21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A69FA-9D8A-4FBE-9E3A-62AE48183F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5D315-708E-459D-B382-5890E92693A2}" type="datetimeFigureOut">
              <a:rPr kumimoji="1" lang="ja-JP" altLang="en-US" smtClean="0"/>
              <a:t>2024/8/21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A69FA-9D8A-4FBE-9E3A-62AE48183F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5D315-708E-459D-B382-5890E92693A2}" type="datetimeFigureOut">
              <a:rPr kumimoji="1" lang="ja-JP" altLang="en-US" smtClean="0"/>
              <a:t>2024/8/21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A69FA-9D8A-4FBE-9E3A-62AE48183F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5D315-708E-459D-B382-5890E92693A2}" type="datetimeFigureOut">
              <a:rPr kumimoji="1" lang="ja-JP" altLang="en-US" smtClean="0"/>
              <a:t>2024/8/21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A69FA-9D8A-4FBE-9E3A-62AE48183F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5D315-708E-459D-B382-5890E92693A2}" type="datetimeFigureOut">
              <a:rPr kumimoji="1" lang="ja-JP" altLang="en-US" smtClean="0"/>
              <a:t>2024/8/21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A69FA-9D8A-4FBE-9E3A-62AE48183F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5D315-708E-459D-B382-5890E92693A2}" type="datetimeFigureOut">
              <a:rPr kumimoji="1" lang="ja-JP" altLang="en-US" smtClean="0"/>
              <a:t>2024/8/21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A69FA-9D8A-4FBE-9E3A-62AE48183F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5D315-708E-459D-B382-5890E92693A2}" type="datetimeFigureOut">
              <a:rPr kumimoji="1" lang="ja-JP" altLang="en-US" smtClean="0"/>
              <a:t>2024/8/21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A69FA-9D8A-4FBE-9E3A-62AE48183F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5D315-708E-459D-B382-5890E92693A2}" type="datetimeFigureOut">
              <a:rPr kumimoji="1" lang="ja-JP" altLang="en-US" smtClean="0"/>
              <a:t>2024/8/21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A69FA-9D8A-4FBE-9E3A-62AE48183F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5D315-708E-459D-B382-5890E92693A2}" type="datetimeFigureOut">
              <a:rPr kumimoji="1" lang="ja-JP" altLang="en-US" smtClean="0"/>
              <a:t>2024/8/21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A69FA-9D8A-4FBE-9E3A-62AE48183F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5D315-708E-459D-B382-5890E92693A2}" type="datetimeFigureOut">
              <a:rPr kumimoji="1" lang="ja-JP" altLang="en-US" smtClean="0"/>
              <a:t>2024/8/21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A69FA-9D8A-4FBE-9E3A-62AE48183F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5" Type="http://schemas.openxmlformats.org/officeDocument/2006/relationships/oleObject" Target="../embeddings/oleObject5.bin"/><Relationship Id="rId4" Type="http://schemas.openxmlformats.org/officeDocument/2006/relationships/image" Target="../media/image1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11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oleObject" Target="../embeddings/oleObject18.bin"/><Relationship Id="rId18" Type="http://schemas.openxmlformats.org/officeDocument/2006/relationships/image" Target="../media/image14.wmf"/><Relationship Id="rId3" Type="http://schemas.openxmlformats.org/officeDocument/2006/relationships/oleObject" Target="../embeddings/oleObject13.bin"/><Relationship Id="rId21" Type="http://schemas.openxmlformats.org/officeDocument/2006/relationships/oleObject" Target="../embeddings/oleObject22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11.wmf"/><Relationship Id="rId17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3.wmf"/><Relationship Id="rId20" Type="http://schemas.openxmlformats.org/officeDocument/2006/relationships/image" Target="../media/image15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4.bin"/><Relationship Id="rId15" Type="http://schemas.openxmlformats.org/officeDocument/2006/relationships/oleObject" Target="../embeddings/oleObject19.bin"/><Relationship Id="rId10" Type="http://schemas.openxmlformats.org/officeDocument/2006/relationships/image" Target="../media/image10.wmf"/><Relationship Id="rId19" Type="http://schemas.openxmlformats.org/officeDocument/2006/relationships/oleObject" Target="../embeddings/oleObject21.bin"/><Relationship Id="rId4" Type="http://schemas.openxmlformats.org/officeDocument/2006/relationships/image" Target="../media/image7.wmf"/><Relationship Id="rId9" Type="http://schemas.openxmlformats.org/officeDocument/2006/relationships/oleObject" Target="../embeddings/oleObject16.bin"/><Relationship Id="rId14" Type="http://schemas.openxmlformats.org/officeDocument/2006/relationships/image" Target="../media/image12.wmf"/><Relationship Id="rId22" Type="http://schemas.openxmlformats.org/officeDocument/2006/relationships/image" Target="../media/image16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13" Type="http://schemas.openxmlformats.org/officeDocument/2006/relationships/oleObject" Target="../embeddings/oleObject28.bin"/><Relationship Id="rId18" Type="http://schemas.openxmlformats.org/officeDocument/2006/relationships/image" Target="../media/image24.wmf"/><Relationship Id="rId3" Type="http://schemas.openxmlformats.org/officeDocument/2006/relationships/oleObject" Target="../embeddings/oleObject23.bin"/><Relationship Id="rId21" Type="http://schemas.openxmlformats.org/officeDocument/2006/relationships/oleObject" Target="../embeddings/oleObject32.bin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21.wmf"/><Relationship Id="rId17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3.wmf"/><Relationship Id="rId20" Type="http://schemas.openxmlformats.org/officeDocument/2006/relationships/image" Target="../media/image25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27.bin"/><Relationship Id="rId5" Type="http://schemas.openxmlformats.org/officeDocument/2006/relationships/oleObject" Target="../embeddings/oleObject24.bin"/><Relationship Id="rId15" Type="http://schemas.openxmlformats.org/officeDocument/2006/relationships/oleObject" Target="../embeddings/oleObject29.bin"/><Relationship Id="rId10" Type="http://schemas.openxmlformats.org/officeDocument/2006/relationships/image" Target="../media/image20.wmf"/><Relationship Id="rId19" Type="http://schemas.openxmlformats.org/officeDocument/2006/relationships/oleObject" Target="../embeddings/oleObject31.bin"/><Relationship Id="rId4" Type="http://schemas.openxmlformats.org/officeDocument/2006/relationships/image" Target="../media/image17.wmf"/><Relationship Id="rId9" Type="http://schemas.openxmlformats.org/officeDocument/2006/relationships/oleObject" Target="../embeddings/oleObject26.bin"/><Relationship Id="rId14" Type="http://schemas.openxmlformats.org/officeDocument/2006/relationships/image" Target="../media/image22.wmf"/><Relationship Id="rId22" Type="http://schemas.openxmlformats.org/officeDocument/2006/relationships/image" Target="../media/image26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13" Type="http://schemas.openxmlformats.org/officeDocument/2006/relationships/oleObject" Target="../embeddings/oleObject38.bin"/><Relationship Id="rId18" Type="http://schemas.openxmlformats.org/officeDocument/2006/relationships/image" Target="../media/image25.wmf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12" Type="http://schemas.openxmlformats.org/officeDocument/2006/relationships/image" Target="../media/image22.wmf"/><Relationship Id="rId17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4.wmf"/><Relationship Id="rId20" Type="http://schemas.openxmlformats.org/officeDocument/2006/relationships/image" Target="../media/image26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37.bin"/><Relationship Id="rId5" Type="http://schemas.openxmlformats.org/officeDocument/2006/relationships/oleObject" Target="../embeddings/oleObject34.bin"/><Relationship Id="rId15" Type="http://schemas.openxmlformats.org/officeDocument/2006/relationships/oleObject" Target="../embeddings/oleObject39.bin"/><Relationship Id="rId10" Type="http://schemas.openxmlformats.org/officeDocument/2006/relationships/image" Target="../media/image21.wmf"/><Relationship Id="rId19" Type="http://schemas.openxmlformats.org/officeDocument/2006/relationships/oleObject" Target="../embeddings/oleObject41.bin"/><Relationship Id="rId4" Type="http://schemas.openxmlformats.org/officeDocument/2006/relationships/image" Target="../media/image17.wmf"/><Relationship Id="rId9" Type="http://schemas.openxmlformats.org/officeDocument/2006/relationships/oleObject" Target="../embeddings/oleObject36.bin"/><Relationship Id="rId14" Type="http://schemas.openxmlformats.org/officeDocument/2006/relationships/image" Target="../media/image23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13" Type="http://schemas.openxmlformats.org/officeDocument/2006/relationships/oleObject" Target="../embeddings/oleObject38.bin"/><Relationship Id="rId18" Type="http://schemas.openxmlformats.org/officeDocument/2006/relationships/image" Target="../media/image25.wmf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12" Type="http://schemas.openxmlformats.org/officeDocument/2006/relationships/image" Target="../media/image22.wmf"/><Relationship Id="rId17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4.wmf"/><Relationship Id="rId20" Type="http://schemas.openxmlformats.org/officeDocument/2006/relationships/image" Target="../media/image26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37.bin"/><Relationship Id="rId5" Type="http://schemas.openxmlformats.org/officeDocument/2006/relationships/oleObject" Target="../embeddings/oleObject34.bin"/><Relationship Id="rId15" Type="http://schemas.openxmlformats.org/officeDocument/2006/relationships/oleObject" Target="../embeddings/oleObject39.bin"/><Relationship Id="rId10" Type="http://schemas.openxmlformats.org/officeDocument/2006/relationships/image" Target="../media/image21.wmf"/><Relationship Id="rId19" Type="http://schemas.openxmlformats.org/officeDocument/2006/relationships/oleObject" Target="../embeddings/oleObject41.bin"/><Relationship Id="rId4" Type="http://schemas.openxmlformats.org/officeDocument/2006/relationships/image" Target="../media/image17.wmf"/><Relationship Id="rId9" Type="http://schemas.openxmlformats.org/officeDocument/2006/relationships/oleObject" Target="../embeddings/oleObject36.bin"/><Relationship Id="rId14" Type="http://schemas.openxmlformats.org/officeDocument/2006/relationships/image" Target="../media/image23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13" Type="http://schemas.openxmlformats.org/officeDocument/2006/relationships/oleObject" Target="../embeddings/oleObject47.bin"/><Relationship Id="rId18" Type="http://schemas.openxmlformats.org/officeDocument/2006/relationships/image" Target="../media/image26.wmf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12" Type="http://schemas.openxmlformats.org/officeDocument/2006/relationships/image" Target="../media/image22.wmf"/><Relationship Id="rId17" Type="http://schemas.openxmlformats.org/officeDocument/2006/relationships/oleObject" Target="../embeddings/oleObject4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8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46.bin"/><Relationship Id="rId5" Type="http://schemas.openxmlformats.org/officeDocument/2006/relationships/oleObject" Target="../embeddings/oleObject43.bin"/><Relationship Id="rId15" Type="http://schemas.openxmlformats.org/officeDocument/2006/relationships/oleObject" Target="../embeddings/oleObject48.bin"/><Relationship Id="rId10" Type="http://schemas.openxmlformats.org/officeDocument/2006/relationships/image" Target="../media/image21.wmf"/><Relationship Id="rId4" Type="http://schemas.openxmlformats.org/officeDocument/2006/relationships/image" Target="../media/image17.wmf"/><Relationship Id="rId9" Type="http://schemas.openxmlformats.org/officeDocument/2006/relationships/oleObject" Target="../embeddings/oleObject45.bin"/><Relationship Id="rId14" Type="http://schemas.openxmlformats.org/officeDocument/2006/relationships/image" Target="../media/image23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13" Type="http://schemas.openxmlformats.org/officeDocument/2006/relationships/oleObject" Target="../embeddings/oleObject55.bin"/><Relationship Id="rId18" Type="http://schemas.openxmlformats.org/officeDocument/2006/relationships/oleObject" Target="../embeddings/oleObject58.bin"/><Relationship Id="rId3" Type="http://schemas.openxmlformats.org/officeDocument/2006/relationships/oleObject" Target="../embeddings/oleObject50.bin"/><Relationship Id="rId21" Type="http://schemas.openxmlformats.org/officeDocument/2006/relationships/oleObject" Target="../embeddings/oleObject61.bin"/><Relationship Id="rId7" Type="http://schemas.openxmlformats.org/officeDocument/2006/relationships/oleObject" Target="../embeddings/oleObject52.bin"/><Relationship Id="rId12" Type="http://schemas.openxmlformats.org/officeDocument/2006/relationships/image" Target="../media/image29.wmf"/><Relationship Id="rId17" Type="http://schemas.openxmlformats.org/officeDocument/2006/relationships/oleObject" Target="../embeddings/oleObject57.bin"/><Relationship Id="rId25" Type="http://schemas.openxmlformats.org/officeDocument/2006/relationships/oleObject" Target="../embeddings/oleObject6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6.wmf"/><Relationship Id="rId20" Type="http://schemas.openxmlformats.org/officeDocument/2006/relationships/oleObject" Target="../embeddings/oleObject60.bin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54.bin"/><Relationship Id="rId24" Type="http://schemas.openxmlformats.org/officeDocument/2006/relationships/image" Target="../media/image28.wmf"/><Relationship Id="rId5" Type="http://schemas.openxmlformats.org/officeDocument/2006/relationships/oleObject" Target="../embeddings/oleObject51.bin"/><Relationship Id="rId15" Type="http://schemas.openxmlformats.org/officeDocument/2006/relationships/oleObject" Target="../embeddings/oleObject56.bin"/><Relationship Id="rId23" Type="http://schemas.openxmlformats.org/officeDocument/2006/relationships/oleObject" Target="../embeddings/oleObject62.bin"/><Relationship Id="rId10" Type="http://schemas.openxmlformats.org/officeDocument/2006/relationships/image" Target="../media/image22.wmf"/><Relationship Id="rId19" Type="http://schemas.openxmlformats.org/officeDocument/2006/relationships/oleObject" Target="../embeddings/oleObject59.bin"/><Relationship Id="rId4" Type="http://schemas.openxmlformats.org/officeDocument/2006/relationships/image" Target="../media/image17.wmf"/><Relationship Id="rId9" Type="http://schemas.openxmlformats.org/officeDocument/2006/relationships/oleObject" Target="../embeddings/oleObject53.bin"/><Relationship Id="rId14" Type="http://schemas.openxmlformats.org/officeDocument/2006/relationships/image" Target="../media/image30.wmf"/><Relationship Id="rId22" Type="http://schemas.openxmlformats.org/officeDocument/2006/relationships/image" Target="../media/image31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13" Type="http://schemas.openxmlformats.org/officeDocument/2006/relationships/oleObject" Target="../embeddings/oleObject69.bin"/><Relationship Id="rId18" Type="http://schemas.openxmlformats.org/officeDocument/2006/relationships/oleObject" Target="../embeddings/oleObject73.bin"/><Relationship Id="rId3" Type="http://schemas.openxmlformats.org/officeDocument/2006/relationships/oleObject" Target="../embeddings/oleObject64.bin"/><Relationship Id="rId21" Type="http://schemas.openxmlformats.org/officeDocument/2006/relationships/image" Target="../media/image28.wmf"/><Relationship Id="rId7" Type="http://schemas.openxmlformats.org/officeDocument/2006/relationships/oleObject" Target="../embeddings/oleObject66.bin"/><Relationship Id="rId12" Type="http://schemas.openxmlformats.org/officeDocument/2006/relationships/image" Target="../media/image29.wmf"/><Relationship Id="rId17" Type="http://schemas.openxmlformats.org/officeDocument/2006/relationships/oleObject" Target="../embeddings/oleObject72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71.bin"/><Relationship Id="rId20" Type="http://schemas.openxmlformats.org/officeDocument/2006/relationships/oleObject" Target="../embeddings/oleObject74.bin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68.bin"/><Relationship Id="rId5" Type="http://schemas.openxmlformats.org/officeDocument/2006/relationships/oleObject" Target="../embeddings/oleObject65.bin"/><Relationship Id="rId15" Type="http://schemas.openxmlformats.org/officeDocument/2006/relationships/oleObject" Target="../embeddings/oleObject70.bin"/><Relationship Id="rId23" Type="http://schemas.openxmlformats.org/officeDocument/2006/relationships/image" Target="../media/image34.wmf"/><Relationship Id="rId10" Type="http://schemas.openxmlformats.org/officeDocument/2006/relationships/image" Target="../media/image32.wmf"/><Relationship Id="rId19" Type="http://schemas.openxmlformats.org/officeDocument/2006/relationships/image" Target="../media/image33.wmf"/><Relationship Id="rId4" Type="http://schemas.openxmlformats.org/officeDocument/2006/relationships/image" Target="../media/image17.wmf"/><Relationship Id="rId9" Type="http://schemas.openxmlformats.org/officeDocument/2006/relationships/oleObject" Target="../embeddings/oleObject67.bin"/><Relationship Id="rId14" Type="http://schemas.openxmlformats.org/officeDocument/2006/relationships/image" Target="../media/image30.wmf"/><Relationship Id="rId22" Type="http://schemas.openxmlformats.org/officeDocument/2006/relationships/oleObject" Target="../embeddings/oleObject75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oleObject" Target="../embeddings/oleObject76.bin"/><Relationship Id="rId7" Type="http://schemas.openxmlformats.org/officeDocument/2006/relationships/oleObject" Target="../embeddings/oleObject78.bin"/><Relationship Id="rId12" Type="http://schemas.openxmlformats.org/officeDocument/2006/relationships/image" Target="../media/image3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7.wmf"/><Relationship Id="rId11" Type="http://schemas.openxmlformats.org/officeDocument/2006/relationships/oleObject" Target="../embeddings/oleObject80.bin"/><Relationship Id="rId5" Type="http://schemas.openxmlformats.org/officeDocument/2006/relationships/oleObject" Target="../embeddings/oleObject77.bin"/><Relationship Id="rId10" Type="http://schemas.openxmlformats.org/officeDocument/2006/relationships/image" Target="../media/image28.wmf"/><Relationship Id="rId4" Type="http://schemas.openxmlformats.org/officeDocument/2006/relationships/image" Target="../media/image35.wmf"/><Relationship Id="rId9" Type="http://schemas.openxmlformats.org/officeDocument/2006/relationships/oleObject" Target="../embeddings/oleObject79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13" Type="http://schemas.openxmlformats.org/officeDocument/2006/relationships/oleObject" Target="../embeddings/oleObject86.bin"/><Relationship Id="rId18" Type="http://schemas.openxmlformats.org/officeDocument/2006/relationships/image" Target="../media/image28.wmf"/><Relationship Id="rId3" Type="http://schemas.openxmlformats.org/officeDocument/2006/relationships/oleObject" Target="../embeddings/oleObject81.bin"/><Relationship Id="rId7" Type="http://schemas.openxmlformats.org/officeDocument/2006/relationships/oleObject" Target="../embeddings/oleObject83.bin"/><Relationship Id="rId12" Type="http://schemas.openxmlformats.org/officeDocument/2006/relationships/image" Target="../media/image35.wmf"/><Relationship Id="rId17" Type="http://schemas.openxmlformats.org/officeDocument/2006/relationships/oleObject" Target="../embeddings/oleObject8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3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7.wmf"/><Relationship Id="rId11" Type="http://schemas.openxmlformats.org/officeDocument/2006/relationships/oleObject" Target="../embeddings/oleObject85.bin"/><Relationship Id="rId5" Type="http://schemas.openxmlformats.org/officeDocument/2006/relationships/oleObject" Target="../embeddings/oleObject82.bin"/><Relationship Id="rId15" Type="http://schemas.openxmlformats.org/officeDocument/2006/relationships/oleObject" Target="../embeddings/oleObject87.bin"/><Relationship Id="rId10" Type="http://schemas.openxmlformats.org/officeDocument/2006/relationships/image" Target="../media/image30.wmf"/><Relationship Id="rId4" Type="http://schemas.openxmlformats.org/officeDocument/2006/relationships/image" Target="../media/image36.wmf"/><Relationship Id="rId9" Type="http://schemas.openxmlformats.org/officeDocument/2006/relationships/oleObject" Target="../embeddings/oleObject84.bin"/><Relationship Id="rId14" Type="http://schemas.openxmlformats.org/officeDocument/2006/relationships/image" Target="../media/image38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13" Type="http://schemas.openxmlformats.org/officeDocument/2006/relationships/oleObject" Target="../embeddings/oleObject94.bin"/><Relationship Id="rId3" Type="http://schemas.openxmlformats.org/officeDocument/2006/relationships/oleObject" Target="../embeddings/oleObject89.bin"/><Relationship Id="rId7" Type="http://schemas.openxmlformats.org/officeDocument/2006/relationships/oleObject" Target="../embeddings/oleObject91.bin"/><Relationship Id="rId12" Type="http://schemas.openxmlformats.org/officeDocument/2006/relationships/image" Target="../media/image3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0.wmf"/><Relationship Id="rId11" Type="http://schemas.openxmlformats.org/officeDocument/2006/relationships/oleObject" Target="../embeddings/oleObject93.bin"/><Relationship Id="rId5" Type="http://schemas.openxmlformats.org/officeDocument/2006/relationships/oleObject" Target="../embeddings/oleObject90.bin"/><Relationship Id="rId10" Type="http://schemas.openxmlformats.org/officeDocument/2006/relationships/image" Target="../media/image42.wmf"/><Relationship Id="rId4" Type="http://schemas.openxmlformats.org/officeDocument/2006/relationships/image" Target="../media/image39.wmf"/><Relationship Id="rId9" Type="http://schemas.openxmlformats.org/officeDocument/2006/relationships/oleObject" Target="../embeddings/oleObject92.bin"/><Relationship Id="rId14" Type="http://schemas.openxmlformats.org/officeDocument/2006/relationships/image" Target="../media/image33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95.bin"/><Relationship Id="rId7" Type="http://schemas.openxmlformats.org/officeDocument/2006/relationships/oleObject" Target="../embeddings/oleObject9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96.bin"/><Relationship Id="rId10" Type="http://schemas.openxmlformats.org/officeDocument/2006/relationships/image" Target="../media/image6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98.bin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tags" Target="../tags/tag14.xml"/><Relationship Id="rId18" Type="http://schemas.openxmlformats.org/officeDocument/2006/relationships/tags" Target="../tags/tag19.xml"/><Relationship Id="rId26" Type="http://schemas.openxmlformats.org/officeDocument/2006/relationships/tags" Target="../tags/tag27.xml"/><Relationship Id="rId39" Type="http://schemas.openxmlformats.org/officeDocument/2006/relationships/slideLayout" Target="../slideLayouts/slideLayout2.xml"/><Relationship Id="rId21" Type="http://schemas.openxmlformats.org/officeDocument/2006/relationships/tags" Target="../tags/tag22.xml"/><Relationship Id="rId34" Type="http://schemas.openxmlformats.org/officeDocument/2006/relationships/tags" Target="../tags/tag35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tags" Target="../tags/tag18.xml"/><Relationship Id="rId25" Type="http://schemas.openxmlformats.org/officeDocument/2006/relationships/tags" Target="../tags/tag26.xml"/><Relationship Id="rId33" Type="http://schemas.openxmlformats.org/officeDocument/2006/relationships/tags" Target="../tags/tag34.xml"/><Relationship Id="rId38" Type="http://schemas.openxmlformats.org/officeDocument/2006/relationships/tags" Target="../tags/tag39.xml"/><Relationship Id="rId2" Type="http://schemas.openxmlformats.org/officeDocument/2006/relationships/tags" Target="../tags/tag3.xml"/><Relationship Id="rId16" Type="http://schemas.openxmlformats.org/officeDocument/2006/relationships/tags" Target="../tags/tag17.xml"/><Relationship Id="rId20" Type="http://schemas.openxmlformats.org/officeDocument/2006/relationships/tags" Target="../tags/tag21.xml"/><Relationship Id="rId29" Type="http://schemas.openxmlformats.org/officeDocument/2006/relationships/tags" Target="../tags/tag30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24" Type="http://schemas.openxmlformats.org/officeDocument/2006/relationships/tags" Target="../tags/tag25.xml"/><Relationship Id="rId32" Type="http://schemas.openxmlformats.org/officeDocument/2006/relationships/tags" Target="../tags/tag33.xml"/><Relationship Id="rId37" Type="http://schemas.openxmlformats.org/officeDocument/2006/relationships/tags" Target="../tags/tag38.xml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23" Type="http://schemas.openxmlformats.org/officeDocument/2006/relationships/tags" Target="../tags/tag24.xml"/><Relationship Id="rId28" Type="http://schemas.openxmlformats.org/officeDocument/2006/relationships/tags" Target="../tags/tag29.xml"/><Relationship Id="rId36" Type="http://schemas.openxmlformats.org/officeDocument/2006/relationships/tags" Target="../tags/tag37.xml"/><Relationship Id="rId10" Type="http://schemas.openxmlformats.org/officeDocument/2006/relationships/tags" Target="../tags/tag11.xml"/><Relationship Id="rId19" Type="http://schemas.openxmlformats.org/officeDocument/2006/relationships/tags" Target="../tags/tag20.xml"/><Relationship Id="rId31" Type="http://schemas.openxmlformats.org/officeDocument/2006/relationships/tags" Target="../tags/tag32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Relationship Id="rId22" Type="http://schemas.openxmlformats.org/officeDocument/2006/relationships/tags" Target="../tags/tag23.xml"/><Relationship Id="rId27" Type="http://schemas.openxmlformats.org/officeDocument/2006/relationships/tags" Target="../tags/tag28.xml"/><Relationship Id="rId30" Type="http://schemas.openxmlformats.org/officeDocument/2006/relationships/tags" Target="../tags/tag31.xml"/><Relationship Id="rId35" Type="http://schemas.openxmlformats.org/officeDocument/2006/relationships/tags" Target="../tags/tag36.xml"/><Relationship Id="rId8" Type="http://schemas.openxmlformats.org/officeDocument/2006/relationships/tags" Target="../tags/tag9.xml"/><Relationship Id="rId3" Type="http://schemas.openxmlformats.org/officeDocument/2006/relationships/tags" Target="../tags/tag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1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1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1.w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tags" Target="../tags/tag52.xml"/><Relationship Id="rId18" Type="http://schemas.openxmlformats.org/officeDocument/2006/relationships/tags" Target="../tags/tag57.xml"/><Relationship Id="rId26" Type="http://schemas.openxmlformats.org/officeDocument/2006/relationships/tags" Target="../tags/tag65.xml"/><Relationship Id="rId39" Type="http://schemas.openxmlformats.org/officeDocument/2006/relationships/tags" Target="../tags/tag78.xml"/><Relationship Id="rId21" Type="http://schemas.openxmlformats.org/officeDocument/2006/relationships/tags" Target="../tags/tag60.xml"/><Relationship Id="rId34" Type="http://schemas.openxmlformats.org/officeDocument/2006/relationships/tags" Target="../tags/tag73.xml"/><Relationship Id="rId42" Type="http://schemas.openxmlformats.org/officeDocument/2006/relationships/tags" Target="../tags/tag81.xml"/><Relationship Id="rId47" Type="http://schemas.openxmlformats.org/officeDocument/2006/relationships/tags" Target="../tags/tag86.xml"/><Relationship Id="rId50" Type="http://schemas.openxmlformats.org/officeDocument/2006/relationships/tags" Target="../tags/tag89.xml"/><Relationship Id="rId7" Type="http://schemas.openxmlformats.org/officeDocument/2006/relationships/tags" Target="../tags/tag46.xml"/><Relationship Id="rId2" Type="http://schemas.openxmlformats.org/officeDocument/2006/relationships/tags" Target="../tags/tag41.xml"/><Relationship Id="rId16" Type="http://schemas.openxmlformats.org/officeDocument/2006/relationships/tags" Target="../tags/tag55.xml"/><Relationship Id="rId29" Type="http://schemas.openxmlformats.org/officeDocument/2006/relationships/tags" Target="../tags/tag68.xml"/><Relationship Id="rId11" Type="http://schemas.openxmlformats.org/officeDocument/2006/relationships/tags" Target="../tags/tag50.xml"/><Relationship Id="rId24" Type="http://schemas.openxmlformats.org/officeDocument/2006/relationships/tags" Target="../tags/tag63.xml"/><Relationship Id="rId32" Type="http://schemas.openxmlformats.org/officeDocument/2006/relationships/tags" Target="../tags/tag71.xml"/><Relationship Id="rId37" Type="http://schemas.openxmlformats.org/officeDocument/2006/relationships/tags" Target="../tags/tag76.xml"/><Relationship Id="rId40" Type="http://schemas.openxmlformats.org/officeDocument/2006/relationships/tags" Target="../tags/tag79.xml"/><Relationship Id="rId45" Type="http://schemas.openxmlformats.org/officeDocument/2006/relationships/tags" Target="../tags/tag84.xml"/><Relationship Id="rId53" Type="http://schemas.openxmlformats.org/officeDocument/2006/relationships/slideLayout" Target="../slideLayouts/slideLayout2.xml"/><Relationship Id="rId5" Type="http://schemas.openxmlformats.org/officeDocument/2006/relationships/tags" Target="../tags/tag44.xml"/><Relationship Id="rId10" Type="http://schemas.openxmlformats.org/officeDocument/2006/relationships/tags" Target="../tags/tag49.xml"/><Relationship Id="rId19" Type="http://schemas.openxmlformats.org/officeDocument/2006/relationships/tags" Target="../tags/tag58.xml"/><Relationship Id="rId31" Type="http://schemas.openxmlformats.org/officeDocument/2006/relationships/tags" Target="../tags/tag70.xml"/><Relationship Id="rId44" Type="http://schemas.openxmlformats.org/officeDocument/2006/relationships/tags" Target="../tags/tag83.xml"/><Relationship Id="rId52" Type="http://schemas.openxmlformats.org/officeDocument/2006/relationships/tags" Target="../tags/tag91.xml"/><Relationship Id="rId4" Type="http://schemas.openxmlformats.org/officeDocument/2006/relationships/tags" Target="../tags/tag43.xml"/><Relationship Id="rId9" Type="http://schemas.openxmlformats.org/officeDocument/2006/relationships/tags" Target="../tags/tag48.xml"/><Relationship Id="rId14" Type="http://schemas.openxmlformats.org/officeDocument/2006/relationships/tags" Target="../tags/tag53.xml"/><Relationship Id="rId22" Type="http://schemas.openxmlformats.org/officeDocument/2006/relationships/tags" Target="../tags/tag61.xml"/><Relationship Id="rId27" Type="http://schemas.openxmlformats.org/officeDocument/2006/relationships/tags" Target="../tags/tag66.xml"/><Relationship Id="rId30" Type="http://schemas.openxmlformats.org/officeDocument/2006/relationships/tags" Target="../tags/tag69.xml"/><Relationship Id="rId35" Type="http://schemas.openxmlformats.org/officeDocument/2006/relationships/tags" Target="../tags/tag74.xml"/><Relationship Id="rId43" Type="http://schemas.openxmlformats.org/officeDocument/2006/relationships/tags" Target="../tags/tag82.xml"/><Relationship Id="rId48" Type="http://schemas.openxmlformats.org/officeDocument/2006/relationships/tags" Target="../tags/tag87.xml"/><Relationship Id="rId8" Type="http://schemas.openxmlformats.org/officeDocument/2006/relationships/tags" Target="../tags/tag47.xml"/><Relationship Id="rId51" Type="http://schemas.openxmlformats.org/officeDocument/2006/relationships/tags" Target="../tags/tag90.xml"/><Relationship Id="rId3" Type="http://schemas.openxmlformats.org/officeDocument/2006/relationships/tags" Target="../tags/tag42.xml"/><Relationship Id="rId12" Type="http://schemas.openxmlformats.org/officeDocument/2006/relationships/tags" Target="../tags/tag51.xml"/><Relationship Id="rId17" Type="http://schemas.openxmlformats.org/officeDocument/2006/relationships/tags" Target="../tags/tag56.xml"/><Relationship Id="rId25" Type="http://schemas.openxmlformats.org/officeDocument/2006/relationships/tags" Target="../tags/tag64.xml"/><Relationship Id="rId33" Type="http://schemas.openxmlformats.org/officeDocument/2006/relationships/tags" Target="../tags/tag72.xml"/><Relationship Id="rId38" Type="http://schemas.openxmlformats.org/officeDocument/2006/relationships/tags" Target="../tags/tag77.xml"/><Relationship Id="rId46" Type="http://schemas.openxmlformats.org/officeDocument/2006/relationships/tags" Target="../tags/tag85.xml"/><Relationship Id="rId20" Type="http://schemas.openxmlformats.org/officeDocument/2006/relationships/tags" Target="../tags/tag59.xml"/><Relationship Id="rId41" Type="http://schemas.openxmlformats.org/officeDocument/2006/relationships/tags" Target="../tags/tag80.xml"/><Relationship Id="rId1" Type="http://schemas.openxmlformats.org/officeDocument/2006/relationships/tags" Target="../tags/tag40.xml"/><Relationship Id="rId6" Type="http://schemas.openxmlformats.org/officeDocument/2006/relationships/tags" Target="../tags/tag45.xml"/><Relationship Id="rId15" Type="http://schemas.openxmlformats.org/officeDocument/2006/relationships/tags" Target="../tags/tag54.xml"/><Relationship Id="rId23" Type="http://schemas.openxmlformats.org/officeDocument/2006/relationships/tags" Target="../tags/tag62.xml"/><Relationship Id="rId28" Type="http://schemas.openxmlformats.org/officeDocument/2006/relationships/tags" Target="../tags/tag67.xml"/><Relationship Id="rId36" Type="http://schemas.openxmlformats.org/officeDocument/2006/relationships/tags" Target="../tags/tag75.xml"/><Relationship Id="rId49" Type="http://schemas.openxmlformats.org/officeDocument/2006/relationships/tags" Target="../tags/tag8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6.xml"/><Relationship Id="rId1" Type="http://schemas.openxmlformats.org/officeDocument/2006/relationships/tags" Target="../tags/tag12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07.bin"/><Relationship Id="rId18" Type="http://schemas.openxmlformats.org/officeDocument/2006/relationships/image" Target="../media/image50.wmf"/><Relationship Id="rId26" Type="http://schemas.openxmlformats.org/officeDocument/2006/relationships/image" Target="../media/image54.wmf"/><Relationship Id="rId39" Type="http://schemas.openxmlformats.org/officeDocument/2006/relationships/oleObject" Target="../embeddings/oleObject120.bin"/><Relationship Id="rId21" Type="http://schemas.openxmlformats.org/officeDocument/2006/relationships/oleObject" Target="../embeddings/oleObject111.bin"/><Relationship Id="rId34" Type="http://schemas.openxmlformats.org/officeDocument/2006/relationships/image" Target="../media/image58.wmf"/><Relationship Id="rId42" Type="http://schemas.openxmlformats.org/officeDocument/2006/relationships/image" Target="../media/image62.wmf"/><Relationship Id="rId47" Type="http://schemas.openxmlformats.org/officeDocument/2006/relationships/oleObject" Target="../embeddings/oleObject124.bin"/><Relationship Id="rId50" Type="http://schemas.openxmlformats.org/officeDocument/2006/relationships/image" Target="../media/image66.wmf"/><Relationship Id="rId7" Type="http://schemas.openxmlformats.org/officeDocument/2006/relationships/oleObject" Target="../embeddings/oleObject10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9.wmf"/><Relationship Id="rId29" Type="http://schemas.openxmlformats.org/officeDocument/2006/relationships/oleObject" Target="../embeddings/oleObject115.bin"/><Relationship Id="rId11" Type="http://schemas.openxmlformats.org/officeDocument/2006/relationships/oleObject" Target="../embeddings/oleObject106.bin"/><Relationship Id="rId24" Type="http://schemas.openxmlformats.org/officeDocument/2006/relationships/image" Target="../media/image53.wmf"/><Relationship Id="rId32" Type="http://schemas.openxmlformats.org/officeDocument/2006/relationships/image" Target="../media/image57.wmf"/><Relationship Id="rId37" Type="http://schemas.openxmlformats.org/officeDocument/2006/relationships/oleObject" Target="../embeddings/oleObject119.bin"/><Relationship Id="rId40" Type="http://schemas.openxmlformats.org/officeDocument/2006/relationships/image" Target="../media/image61.wmf"/><Relationship Id="rId45" Type="http://schemas.openxmlformats.org/officeDocument/2006/relationships/oleObject" Target="../embeddings/oleObject123.bin"/><Relationship Id="rId5" Type="http://schemas.openxmlformats.org/officeDocument/2006/relationships/oleObject" Target="../embeddings/oleObject103.bin"/><Relationship Id="rId15" Type="http://schemas.openxmlformats.org/officeDocument/2006/relationships/oleObject" Target="../embeddings/oleObject108.bin"/><Relationship Id="rId23" Type="http://schemas.openxmlformats.org/officeDocument/2006/relationships/oleObject" Target="../embeddings/oleObject112.bin"/><Relationship Id="rId28" Type="http://schemas.openxmlformats.org/officeDocument/2006/relationships/image" Target="../media/image55.wmf"/><Relationship Id="rId36" Type="http://schemas.openxmlformats.org/officeDocument/2006/relationships/image" Target="../media/image59.wmf"/><Relationship Id="rId49" Type="http://schemas.openxmlformats.org/officeDocument/2006/relationships/oleObject" Target="../embeddings/oleObject125.bin"/><Relationship Id="rId10" Type="http://schemas.openxmlformats.org/officeDocument/2006/relationships/image" Target="../media/image46.wmf"/><Relationship Id="rId19" Type="http://schemas.openxmlformats.org/officeDocument/2006/relationships/oleObject" Target="../embeddings/oleObject110.bin"/><Relationship Id="rId31" Type="http://schemas.openxmlformats.org/officeDocument/2006/relationships/oleObject" Target="../embeddings/oleObject116.bin"/><Relationship Id="rId44" Type="http://schemas.openxmlformats.org/officeDocument/2006/relationships/image" Target="../media/image63.wmf"/><Relationship Id="rId4" Type="http://schemas.openxmlformats.org/officeDocument/2006/relationships/image" Target="../media/image43.wmf"/><Relationship Id="rId9" Type="http://schemas.openxmlformats.org/officeDocument/2006/relationships/oleObject" Target="../embeddings/oleObject105.bin"/><Relationship Id="rId14" Type="http://schemas.openxmlformats.org/officeDocument/2006/relationships/image" Target="../media/image48.wmf"/><Relationship Id="rId22" Type="http://schemas.openxmlformats.org/officeDocument/2006/relationships/image" Target="../media/image52.wmf"/><Relationship Id="rId27" Type="http://schemas.openxmlformats.org/officeDocument/2006/relationships/oleObject" Target="../embeddings/oleObject114.bin"/><Relationship Id="rId30" Type="http://schemas.openxmlformats.org/officeDocument/2006/relationships/image" Target="../media/image56.wmf"/><Relationship Id="rId35" Type="http://schemas.openxmlformats.org/officeDocument/2006/relationships/oleObject" Target="../embeddings/oleObject118.bin"/><Relationship Id="rId43" Type="http://schemas.openxmlformats.org/officeDocument/2006/relationships/oleObject" Target="../embeddings/oleObject122.bin"/><Relationship Id="rId48" Type="http://schemas.openxmlformats.org/officeDocument/2006/relationships/image" Target="../media/image65.wmf"/><Relationship Id="rId8" Type="http://schemas.openxmlformats.org/officeDocument/2006/relationships/image" Target="../media/image45.wmf"/><Relationship Id="rId3" Type="http://schemas.openxmlformats.org/officeDocument/2006/relationships/oleObject" Target="../embeddings/oleObject102.bin"/><Relationship Id="rId12" Type="http://schemas.openxmlformats.org/officeDocument/2006/relationships/image" Target="../media/image47.wmf"/><Relationship Id="rId17" Type="http://schemas.openxmlformats.org/officeDocument/2006/relationships/oleObject" Target="../embeddings/oleObject109.bin"/><Relationship Id="rId25" Type="http://schemas.openxmlformats.org/officeDocument/2006/relationships/oleObject" Target="../embeddings/oleObject113.bin"/><Relationship Id="rId33" Type="http://schemas.openxmlformats.org/officeDocument/2006/relationships/oleObject" Target="../embeddings/oleObject117.bin"/><Relationship Id="rId38" Type="http://schemas.openxmlformats.org/officeDocument/2006/relationships/image" Target="../media/image60.wmf"/><Relationship Id="rId46" Type="http://schemas.openxmlformats.org/officeDocument/2006/relationships/image" Target="../media/image64.wmf"/><Relationship Id="rId20" Type="http://schemas.openxmlformats.org/officeDocument/2006/relationships/image" Target="../media/image51.wmf"/><Relationship Id="rId41" Type="http://schemas.openxmlformats.org/officeDocument/2006/relationships/oleObject" Target="../embeddings/oleObject121.bin"/><Relationship Id="rId1" Type="http://schemas.openxmlformats.org/officeDocument/2006/relationships/vmlDrawing" Target="../drawings/vmlDrawing19.vml"/><Relationship Id="rId6" Type="http://schemas.openxmlformats.org/officeDocument/2006/relationships/image" Target="../media/image44.w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13" Type="http://schemas.openxmlformats.org/officeDocument/2006/relationships/oleObject" Target="../embeddings/oleObject131.bin"/><Relationship Id="rId18" Type="http://schemas.openxmlformats.org/officeDocument/2006/relationships/image" Target="../media/image64.wmf"/><Relationship Id="rId26" Type="http://schemas.openxmlformats.org/officeDocument/2006/relationships/image" Target="../media/image56.wmf"/><Relationship Id="rId3" Type="http://schemas.openxmlformats.org/officeDocument/2006/relationships/oleObject" Target="../embeddings/oleObject126.bin"/><Relationship Id="rId21" Type="http://schemas.openxmlformats.org/officeDocument/2006/relationships/oleObject" Target="../embeddings/oleObject135.bin"/><Relationship Id="rId7" Type="http://schemas.openxmlformats.org/officeDocument/2006/relationships/oleObject" Target="../embeddings/oleObject128.bin"/><Relationship Id="rId12" Type="http://schemas.openxmlformats.org/officeDocument/2006/relationships/image" Target="../media/image61.wmf"/><Relationship Id="rId17" Type="http://schemas.openxmlformats.org/officeDocument/2006/relationships/oleObject" Target="../embeddings/oleObject133.bin"/><Relationship Id="rId25" Type="http://schemas.openxmlformats.org/officeDocument/2006/relationships/oleObject" Target="../embeddings/oleObject13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3.wmf"/><Relationship Id="rId20" Type="http://schemas.openxmlformats.org/officeDocument/2006/relationships/image" Target="../media/image69.wmf"/><Relationship Id="rId29" Type="http://schemas.openxmlformats.org/officeDocument/2006/relationships/oleObject" Target="../embeddings/oleObject139.bin"/><Relationship Id="rId1" Type="http://schemas.openxmlformats.org/officeDocument/2006/relationships/vmlDrawing" Target="../drawings/vmlDrawing20.vml"/><Relationship Id="rId6" Type="http://schemas.openxmlformats.org/officeDocument/2006/relationships/image" Target="../media/image67.wmf"/><Relationship Id="rId11" Type="http://schemas.openxmlformats.org/officeDocument/2006/relationships/oleObject" Target="../embeddings/oleObject130.bin"/><Relationship Id="rId24" Type="http://schemas.openxmlformats.org/officeDocument/2006/relationships/image" Target="../media/image55.wmf"/><Relationship Id="rId5" Type="http://schemas.openxmlformats.org/officeDocument/2006/relationships/oleObject" Target="../embeddings/oleObject127.bin"/><Relationship Id="rId15" Type="http://schemas.openxmlformats.org/officeDocument/2006/relationships/oleObject" Target="../embeddings/oleObject132.bin"/><Relationship Id="rId23" Type="http://schemas.openxmlformats.org/officeDocument/2006/relationships/oleObject" Target="../embeddings/oleObject136.bin"/><Relationship Id="rId28" Type="http://schemas.openxmlformats.org/officeDocument/2006/relationships/image" Target="../media/image57.wmf"/><Relationship Id="rId10" Type="http://schemas.openxmlformats.org/officeDocument/2006/relationships/image" Target="../media/image60.wmf"/><Relationship Id="rId19" Type="http://schemas.openxmlformats.org/officeDocument/2006/relationships/oleObject" Target="../embeddings/oleObject134.bin"/><Relationship Id="rId4" Type="http://schemas.openxmlformats.org/officeDocument/2006/relationships/image" Target="../media/image53.wmf"/><Relationship Id="rId9" Type="http://schemas.openxmlformats.org/officeDocument/2006/relationships/oleObject" Target="../embeddings/oleObject129.bin"/><Relationship Id="rId14" Type="http://schemas.openxmlformats.org/officeDocument/2006/relationships/image" Target="../media/image68.wmf"/><Relationship Id="rId22" Type="http://schemas.openxmlformats.org/officeDocument/2006/relationships/image" Target="../media/image70.wmf"/><Relationship Id="rId27" Type="http://schemas.openxmlformats.org/officeDocument/2006/relationships/oleObject" Target="../embeddings/oleObject138.bin"/><Relationship Id="rId30" Type="http://schemas.openxmlformats.org/officeDocument/2006/relationships/image" Target="../media/image58.wmf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13" Type="http://schemas.openxmlformats.org/officeDocument/2006/relationships/oleObject" Target="../embeddings/oleObject145.bin"/><Relationship Id="rId18" Type="http://schemas.openxmlformats.org/officeDocument/2006/relationships/image" Target="../media/image64.wmf"/><Relationship Id="rId26" Type="http://schemas.openxmlformats.org/officeDocument/2006/relationships/image" Target="../media/image56.wmf"/><Relationship Id="rId3" Type="http://schemas.openxmlformats.org/officeDocument/2006/relationships/oleObject" Target="../embeddings/oleObject140.bin"/><Relationship Id="rId21" Type="http://schemas.openxmlformats.org/officeDocument/2006/relationships/oleObject" Target="../embeddings/oleObject149.bin"/><Relationship Id="rId7" Type="http://schemas.openxmlformats.org/officeDocument/2006/relationships/oleObject" Target="../embeddings/oleObject142.bin"/><Relationship Id="rId12" Type="http://schemas.openxmlformats.org/officeDocument/2006/relationships/image" Target="../media/image61.wmf"/><Relationship Id="rId17" Type="http://schemas.openxmlformats.org/officeDocument/2006/relationships/oleObject" Target="../embeddings/oleObject147.bin"/><Relationship Id="rId25" Type="http://schemas.openxmlformats.org/officeDocument/2006/relationships/oleObject" Target="../embeddings/oleObject15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3.wmf"/><Relationship Id="rId20" Type="http://schemas.openxmlformats.org/officeDocument/2006/relationships/image" Target="../media/image74.wmf"/><Relationship Id="rId29" Type="http://schemas.openxmlformats.org/officeDocument/2006/relationships/oleObject" Target="../embeddings/oleObject153.bin"/><Relationship Id="rId1" Type="http://schemas.openxmlformats.org/officeDocument/2006/relationships/vmlDrawing" Target="../drawings/vmlDrawing21.vml"/><Relationship Id="rId6" Type="http://schemas.openxmlformats.org/officeDocument/2006/relationships/image" Target="../media/image71.wmf"/><Relationship Id="rId11" Type="http://schemas.openxmlformats.org/officeDocument/2006/relationships/oleObject" Target="../embeddings/oleObject144.bin"/><Relationship Id="rId24" Type="http://schemas.openxmlformats.org/officeDocument/2006/relationships/image" Target="../media/image55.wmf"/><Relationship Id="rId5" Type="http://schemas.openxmlformats.org/officeDocument/2006/relationships/oleObject" Target="../embeddings/oleObject141.bin"/><Relationship Id="rId15" Type="http://schemas.openxmlformats.org/officeDocument/2006/relationships/oleObject" Target="../embeddings/oleObject146.bin"/><Relationship Id="rId23" Type="http://schemas.openxmlformats.org/officeDocument/2006/relationships/oleObject" Target="../embeddings/oleObject150.bin"/><Relationship Id="rId28" Type="http://schemas.openxmlformats.org/officeDocument/2006/relationships/image" Target="../media/image57.wmf"/><Relationship Id="rId10" Type="http://schemas.openxmlformats.org/officeDocument/2006/relationships/image" Target="../media/image72.wmf"/><Relationship Id="rId19" Type="http://schemas.openxmlformats.org/officeDocument/2006/relationships/oleObject" Target="../embeddings/oleObject148.bin"/><Relationship Id="rId4" Type="http://schemas.openxmlformats.org/officeDocument/2006/relationships/image" Target="../media/image53.wmf"/><Relationship Id="rId9" Type="http://schemas.openxmlformats.org/officeDocument/2006/relationships/oleObject" Target="../embeddings/oleObject143.bin"/><Relationship Id="rId14" Type="http://schemas.openxmlformats.org/officeDocument/2006/relationships/image" Target="../media/image73.wmf"/><Relationship Id="rId22" Type="http://schemas.openxmlformats.org/officeDocument/2006/relationships/image" Target="../media/image75.wmf"/><Relationship Id="rId27" Type="http://schemas.openxmlformats.org/officeDocument/2006/relationships/oleObject" Target="../embeddings/oleObject152.bin"/><Relationship Id="rId30" Type="http://schemas.openxmlformats.org/officeDocument/2006/relationships/image" Target="../media/image58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99.xml"/><Relationship Id="rId13" Type="http://schemas.openxmlformats.org/officeDocument/2006/relationships/tags" Target="../tags/tag104.xml"/><Relationship Id="rId18" Type="http://schemas.openxmlformats.org/officeDocument/2006/relationships/tags" Target="../tags/tag109.xml"/><Relationship Id="rId26" Type="http://schemas.openxmlformats.org/officeDocument/2006/relationships/tags" Target="../tags/tag117.xml"/><Relationship Id="rId3" Type="http://schemas.openxmlformats.org/officeDocument/2006/relationships/tags" Target="../tags/tag94.xml"/><Relationship Id="rId21" Type="http://schemas.openxmlformats.org/officeDocument/2006/relationships/tags" Target="../tags/tag112.xml"/><Relationship Id="rId7" Type="http://schemas.openxmlformats.org/officeDocument/2006/relationships/tags" Target="../tags/tag98.xml"/><Relationship Id="rId12" Type="http://schemas.openxmlformats.org/officeDocument/2006/relationships/tags" Target="../tags/tag103.xml"/><Relationship Id="rId17" Type="http://schemas.openxmlformats.org/officeDocument/2006/relationships/tags" Target="../tags/tag108.xml"/><Relationship Id="rId25" Type="http://schemas.openxmlformats.org/officeDocument/2006/relationships/tags" Target="../tags/tag116.xml"/><Relationship Id="rId2" Type="http://schemas.openxmlformats.org/officeDocument/2006/relationships/tags" Target="../tags/tag93.xml"/><Relationship Id="rId16" Type="http://schemas.openxmlformats.org/officeDocument/2006/relationships/tags" Target="../tags/tag107.xml"/><Relationship Id="rId20" Type="http://schemas.openxmlformats.org/officeDocument/2006/relationships/tags" Target="../tags/tag111.xml"/><Relationship Id="rId29" Type="http://schemas.openxmlformats.org/officeDocument/2006/relationships/tags" Target="../tags/tag120.xml"/><Relationship Id="rId1" Type="http://schemas.openxmlformats.org/officeDocument/2006/relationships/tags" Target="../tags/tag92.xml"/><Relationship Id="rId6" Type="http://schemas.openxmlformats.org/officeDocument/2006/relationships/tags" Target="../tags/tag97.xml"/><Relationship Id="rId11" Type="http://schemas.openxmlformats.org/officeDocument/2006/relationships/tags" Target="../tags/tag102.xml"/><Relationship Id="rId24" Type="http://schemas.openxmlformats.org/officeDocument/2006/relationships/tags" Target="../tags/tag115.xml"/><Relationship Id="rId5" Type="http://schemas.openxmlformats.org/officeDocument/2006/relationships/tags" Target="../tags/tag96.xml"/><Relationship Id="rId15" Type="http://schemas.openxmlformats.org/officeDocument/2006/relationships/tags" Target="../tags/tag106.xml"/><Relationship Id="rId23" Type="http://schemas.openxmlformats.org/officeDocument/2006/relationships/tags" Target="../tags/tag114.xml"/><Relationship Id="rId28" Type="http://schemas.openxmlformats.org/officeDocument/2006/relationships/tags" Target="../tags/tag119.xml"/><Relationship Id="rId10" Type="http://schemas.openxmlformats.org/officeDocument/2006/relationships/tags" Target="../tags/tag101.xml"/><Relationship Id="rId19" Type="http://schemas.openxmlformats.org/officeDocument/2006/relationships/tags" Target="../tags/tag110.xml"/><Relationship Id="rId4" Type="http://schemas.openxmlformats.org/officeDocument/2006/relationships/tags" Target="../tags/tag95.xml"/><Relationship Id="rId9" Type="http://schemas.openxmlformats.org/officeDocument/2006/relationships/tags" Target="../tags/tag100.xml"/><Relationship Id="rId14" Type="http://schemas.openxmlformats.org/officeDocument/2006/relationships/tags" Target="../tags/tag105.xml"/><Relationship Id="rId22" Type="http://schemas.openxmlformats.org/officeDocument/2006/relationships/tags" Target="../tags/tag113.xml"/><Relationship Id="rId27" Type="http://schemas.openxmlformats.org/officeDocument/2006/relationships/tags" Target="../tags/tag118.xml"/><Relationship Id="rId30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13" Type="http://schemas.openxmlformats.org/officeDocument/2006/relationships/oleObject" Target="../embeddings/oleObject159.bin"/><Relationship Id="rId18" Type="http://schemas.openxmlformats.org/officeDocument/2006/relationships/image" Target="../media/image77.wmf"/><Relationship Id="rId26" Type="http://schemas.openxmlformats.org/officeDocument/2006/relationships/image" Target="../media/image64.wmf"/><Relationship Id="rId3" Type="http://schemas.openxmlformats.org/officeDocument/2006/relationships/oleObject" Target="../embeddings/oleObject154.bin"/><Relationship Id="rId21" Type="http://schemas.openxmlformats.org/officeDocument/2006/relationships/oleObject" Target="../embeddings/oleObject163.bin"/><Relationship Id="rId7" Type="http://schemas.openxmlformats.org/officeDocument/2006/relationships/oleObject" Target="../embeddings/oleObject156.bin"/><Relationship Id="rId12" Type="http://schemas.openxmlformats.org/officeDocument/2006/relationships/image" Target="../media/image57.wmf"/><Relationship Id="rId17" Type="http://schemas.openxmlformats.org/officeDocument/2006/relationships/oleObject" Target="../embeddings/oleObject161.bin"/><Relationship Id="rId25" Type="http://schemas.openxmlformats.org/officeDocument/2006/relationships/oleObject" Target="../embeddings/oleObject16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9.wmf"/><Relationship Id="rId20" Type="http://schemas.openxmlformats.org/officeDocument/2006/relationships/image" Target="../media/image61.wmf"/><Relationship Id="rId29" Type="http://schemas.openxmlformats.org/officeDocument/2006/relationships/oleObject" Target="../embeddings/oleObject167.bin"/><Relationship Id="rId1" Type="http://schemas.openxmlformats.org/officeDocument/2006/relationships/vmlDrawing" Target="../drawings/vmlDrawing22.vml"/><Relationship Id="rId6" Type="http://schemas.openxmlformats.org/officeDocument/2006/relationships/image" Target="../media/image76.wmf"/><Relationship Id="rId11" Type="http://schemas.openxmlformats.org/officeDocument/2006/relationships/oleObject" Target="../embeddings/oleObject158.bin"/><Relationship Id="rId24" Type="http://schemas.openxmlformats.org/officeDocument/2006/relationships/image" Target="../media/image63.wmf"/><Relationship Id="rId5" Type="http://schemas.openxmlformats.org/officeDocument/2006/relationships/oleObject" Target="../embeddings/oleObject155.bin"/><Relationship Id="rId15" Type="http://schemas.openxmlformats.org/officeDocument/2006/relationships/oleObject" Target="../embeddings/oleObject160.bin"/><Relationship Id="rId23" Type="http://schemas.openxmlformats.org/officeDocument/2006/relationships/oleObject" Target="../embeddings/oleObject164.bin"/><Relationship Id="rId28" Type="http://schemas.openxmlformats.org/officeDocument/2006/relationships/image" Target="../media/image79.wmf"/><Relationship Id="rId10" Type="http://schemas.openxmlformats.org/officeDocument/2006/relationships/image" Target="../media/image56.wmf"/><Relationship Id="rId19" Type="http://schemas.openxmlformats.org/officeDocument/2006/relationships/oleObject" Target="../embeddings/oleObject162.bin"/><Relationship Id="rId4" Type="http://schemas.openxmlformats.org/officeDocument/2006/relationships/image" Target="../media/image53.wmf"/><Relationship Id="rId9" Type="http://schemas.openxmlformats.org/officeDocument/2006/relationships/oleObject" Target="../embeddings/oleObject157.bin"/><Relationship Id="rId14" Type="http://schemas.openxmlformats.org/officeDocument/2006/relationships/image" Target="../media/image58.wmf"/><Relationship Id="rId22" Type="http://schemas.openxmlformats.org/officeDocument/2006/relationships/image" Target="../media/image78.wmf"/><Relationship Id="rId27" Type="http://schemas.openxmlformats.org/officeDocument/2006/relationships/oleObject" Target="../embeddings/oleObject166.bin"/><Relationship Id="rId30" Type="http://schemas.openxmlformats.org/officeDocument/2006/relationships/image" Target="../media/image80.wmf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73.bin"/><Relationship Id="rId18" Type="http://schemas.openxmlformats.org/officeDocument/2006/relationships/image" Target="../media/image50.wmf"/><Relationship Id="rId26" Type="http://schemas.openxmlformats.org/officeDocument/2006/relationships/image" Target="../media/image54.wmf"/><Relationship Id="rId39" Type="http://schemas.openxmlformats.org/officeDocument/2006/relationships/oleObject" Target="../embeddings/oleObject186.bin"/><Relationship Id="rId21" Type="http://schemas.openxmlformats.org/officeDocument/2006/relationships/oleObject" Target="../embeddings/oleObject177.bin"/><Relationship Id="rId34" Type="http://schemas.openxmlformats.org/officeDocument/2006/relationships/image" Target="../media/image58.wmf"/><Relationship Id="rId42" Type="http://schemas.openxmlformats.org/officeDocument/2006/relationships/image" Target="../media/image83.wmf"/><Relationship Id="rId47" Type="http://schemas.openxmlformats.org/officeDocument/2006/relationships/oleObject" Target="../embeddings/oleObject190.bin"/><Relationship Id="rId50" Type="http://schemas.openxmlformats.org/officeDocument/2006/relationships/image" Target="../media/image66.wmf"/><Relationship Id="rId7" Type="http://schemas.openxmlformats.org/officeDocument/2006/relationships/oleObject" Target="../embeddings/oleObject17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9.wmf"/><Relationship Id="rId29" Type="http://schemas.openxmlformats.org/officeDocument/2006/relationships/oleObject" Target="../embeddings/oleObject181.bin"/><Relationship Id="rId11" Type="http://schemas.openxmlformats.org/officeDocument/2006/relationships/oleObject" Target="../embeddings/oleObject172.bin"/><Relationship Id="rId24" Type="http://schemas.openxmlformats.org/officeDocument/2006/relationships/image" Target="../media/image81.wmf"/><Relationship Id="rId32" Type="http://schemas.openxmlformats.org/officeDocument/2006/relationships/image" Target="../media/image57.wmf"/><Relationship Id="rId37" Type="http://schemas.openxmlformats.org/officeDocument/2006/relationships/oleObject" Target="../embeddings/oleObject185.bin"/><Relationship Id="rId40" Type="http://schemas.openxmlformats.org/officeDocument/2006/relationships/image" Target="../media/image61.wmf"/><Relationship Id="rId45" Type="http://schemas.openxmlformats.org/officeDocument/2006/relationships/oleObject" Target="../embeddings/oleObject189.bin"/><Relationship Id="rId5" Type="http://schemas.openxmlformats.org/officeDocument/2006/relationships/oleObject" Target="../embeddings/oleObject169.bin"/><Relationship Id="rId15" Type="http://schemas.openxmlformats.org/officeDocument/2006/relationships/oleObject" Target="../embeddings/oleObject174.bin"/><Relationship Id="rId23" Type="http://schemas.openxmlformats.org/officeDocument/2006/relationships/oleObject" Target="../embeddings/oleObject178.bin"/><Relationship Id="rId28" Type="http://schemas.openxmlformats.org/officeDocument/2006/relationships/image" Target="../media/image55.wmf"/><Relationship Id="rId36" Type="http://schemas.openxmlformats.org/officeDocument/2006/relationships/image" Target="../media/image59.wmf"/><Relationship Id="rId49" Type="http://schemas.openxmlformats.org/officeDocument/2006/relationships/oleObject" Target="../embeddings/oleObject191.bin"/><Relationship Id="rId10" Type="http://schemas.openxmlformats.org/officeDocument/2006/relationships/image" Target="../media/image46.wmf"/><Relationship Id="rId19" Type="http://schemas.openxmlformats.org/officeDocument/2006/relationships/oleObject" Target="../embeddings/oleObject176.bin"/><Relationship Id="rId31" Type="http://schemas.openxmlformats.org/officeDocument/2006/relationships/oleObject" Target="../embeddings/oleObject182.bin"/><Relationship Id="rId44" Type="http://schemas.openxmlformats.org/officeDocument/2006/relationships/image" Target="../media/image63.wmf"/><Relationship Id="rId4" Type="http://schemas.openxmlformats.org/officeDocument/2006/relationships/image" Target="../media/image43.wmf"/><Relationship Id="rId9" Type="http://schemas.openxmlformats.org/officeDocument/2006/relationships/oleObject" Target="../embeddings/oleObject171.bin"/><Relationship Id="rId14" Type="http://schemas.openxmlformats.org/officeDocument/2006/relationships/image" Target="../media/image48.wmf"/><Relationship Id="rId22" Type="http://schemas.openxmlformats.org/officeDocument/2006/relationships/image" Target="../media/image52.wmf"/><Relationship Id="rId27" Type="http://schemas.openxmlformats.org/officeDocument/2006/relationships/oleObject" Target="../embeddings/oleObject180.bin"/><Relationship Id="rId30" Type="http://schemas.openxmlformats.org/officeDocument/2006/relationships/image" Target="../media/image56.wmf"/><Relationship Id="rId35" Type="http://schemas.openxmlformats.org/officeDocument/2006/relationships/oleObject" Target="../embeddings/oleObject184.bin"/><Relationship Id="rId43" Type="http://schemas.openxmlformats.org/officeDocument/2006/relationships/oleObject" Target="../embeddings/oleObject188.bin"/><Relationship Id="rId48" Type="http://schemas.openxmlformats.org/officeDocument/2006/relationships/image" Target="../media/image65.wmf"/><Relationship Id="rId8" Type="http://schemas.openxmlformats.org/officeDocument/2006/relationships/image" Target="../media/image45.wmf"/><Relationship Id="rId3" Type="http://schemas.openxmlformats.org/officeDocument/2006/relationships/oleObject" Target="../embeddings/oleObject168.bin"/><Relationship Id="rId12" Type="http://schemas.openxmlformats.org/officeDocument/2006/relationships/image" Target="../media/image47.wmf"/><Relationship Id="rId17" Type="http://schemas.openxmlformats.org/officeDocument/2006/relationships/oleObject" Target="../embeddings/oleObject175.bin"/><Relationship Id="rId25" Type="http://schemas.openxmlformats.org/officeDocument/2006/relationships/oleObject" Target="../embeddings/oleObject179.bin"/><Relationship Id="rId33" Type="http://schemas.openxmlformats.org/officeDocument/2006/relationships/oleObject" Target="../embeddings/oleObject183.bin"/><Relationship Id="rId38" Type="http://schemas.openxmlformats.org/officeDocument/2006/relationships/image" Target="../media/image82.wmf"/><Relationship Id="rId46" Type="http://schemas.openxmlformats.org/officeDocument/2006/relationships/image" Target="../media/image64.wmf"/><Relationship Id="rId20" Type="http://schemas.openxmlformats.org/officeDocument/2006/relationships/image" Target="../media/image51.wmf"/><Relationship Id="rId41" Type="http://schemas.openxmlformats.org/officeDocument/2006/relationships/oleObject" Target="../embeddings/oleObject187.bin"/><Relationship Id="rId1" Type="http://schemas.openxmlformats.org/officeDocument/2006/relationships/vmlDrawing" Target="../drawings/vmlDrawing23.vml"/><Relationship Id="rId6" Type="http://schemas.openxmlformats.org/officeDocument/2006/relationships/image" Target="../media/image44.wmf"/></Relationships>
</file>

<file path=ppt/slides/_rels/slide55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97.bin"/><Relationship Id="rId18" Type="http://schemas.openxmlformats.org/officeDocument/2006/relationships/image" Target="../media/image64.wmf"/><Relationship Id="rId26" Type="http://schemas.openxmlformats.org/officeDocument/2006/relationships/image" Target="../media/image56.wmf"/><Relationship Id="rId39" Type="http://schemas.openxmlformats.org/officeDocument/2006/relationships/oleObject" Target="../embeddings/oleObject210.bin"/><Relationship Id="rId21" Type="http://schemas.openxmlformats.org/officeDocument/2006/relationships/oleObject" Target="../embeddings/oleObject201.bin"/><Relationship Id="rId34" Type="http://schemas.openxmlformats.org/officeDocument/2006/relationships/image" Target="../media/image44.wmf"/><Relationship Id="rId42" Type="http://schemas.openxmlformats.org/officeDocument/2006/relationships/image" Target="../media/image48.wmf"/><Relationship Id="rId47" Type="http://schemas.openxmlformats.org/officeDocument/2006/relationships/oleObject" Target="../embeddings/oleObject214.bin"/><Relationship Id="rId50" Type="http://schemas.openxmlformats.org/officeDocument/2006/relationships/image" Target="../media/image52.wmf"/><Relationship Id="rId7" Type="http://schemas.openxmlformats.org/officeDocument/2006/relationships/oleObject" Target="../embeddings/oleObject19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3.wmf"/><Relationship Id="rId29" Type="http://schemas.openxmlformats.org/officeDocument/2006/relationships/oleObject" Target="../embeddings/oleObject205.bin"/><Relationship Id="rId11" Type="http://schemas.openxmlformats.org/officeDocument/2006/relationships/oleObject" Target="../embeddings/oleObject196.bin"/><Relationship Id="rId24" Type="http://schemas.openxmlformats.org/officeDocument/2006/relationships/image" Target="../media/image55.wmf"/><Relationship Id="rId32" Type="http://schemas.openxmlformats.org/officeDocument/2006/relationships/image" Target="../media/image43.wmf"/><Relationship Id="rId37" Type="http://schemas.openxmlformats.org/officeDocument/2006/relationships/oleObject" Target="../embeddings/oleObject209.bin"/><Relationship Id="rId40" Type="http://schemas.openxmlformats.org/officeDocument/2006/relationships/image" Target="../media/image47.wmf"/><Relationship Id="rId45" Type="http://schemas.openxmlformats.org/officeDocument/2006/relationships/oleObject" Target="../embeddings/oleObject213.bin"/><Relationship Id="rId5" Type="http://schemas.openxmlformats.org/officeDocument/2006/relationships/oleObject" Target="../embeddings/oleObject193.bin"/><Relationship Id="rId15" Type="http://schemas.openxmlformats.org/officeDocument/2006/relationships/oleObject" Target="../embeddings/oleObject198.bin"/><Relationship Id="rId23" Type="http://schemas.openxmlformats.org/officeDocument/2006/relationships/oleObject" Target="../embeddings/oleObject202.bin"/><Relationship Id="rId28" Type="http://schemas.openxmlformats.org/officeDocument/2006/relationships/image" Target="../media/image57.wmf"/><Relationship Id="rId36" Type="http://schemas.openxmlformats.org/officeDocument/2006/relationships/image" Target="../media/image45.wmf"/><Relationship Id="rId49" Type="http://schemas.openxmlformats.org/officeDocument/2006/relationships/oleObject" Target="../embeddings/oleObject215.bin"/><Relationship Id="rId10" Type="http://schemas.openxmlformats.org/officeDocument/2006/relationships/image" Target="../media/image85.wmf"/><Relationship Id="rId19" Type="http://schemas.openxmlformats.org/officeDocument/2006/relationships/oleObject" Target="../embeddings/oleObject200.bin"/><Relationship Id="rId31" Type="http://schemas.openxmlformats.org/officeDocument/2006/relationships/oleObject" Target="../embeddings/oleObject206.bin"/><Relationship Id="rId44" Type="http://schemas.openxmlformats.org/officeDocument/2006/relationships/image" Target="../media/image49.wmf"/><Relationship Id="rId4" Type="http://schemas.openxmlformats.org/officeDocument/2006/relationships/image" Target="../media/image84.wmf"/><Relationship Id="rId9" Type="http://schemas.openxmlformats.org/officeDocument/2006/relationships/oleObject" Target="../embeddings/oleObject195.bin"/><Relationship Id="rId14" Type="http://schemas.openxmlformats.org/officeDocument/2006/relationships/image" Target="../media/image86.wmf"/><Relationship Id="rId22" Type="http://schemas.openxmlformats.org/officeDocument/2006/relationships/image" Target="../media/image88.wmf"/><Relationship Id="rId27" Type="http://schemas.openxmlformats.org/officeDocument/2006/relationships/oleObject" Target="../embeddings/oleObject204.bin"/><Relationship Id="rId30" Type="http://schemas.openxmlformats.org/officeDocument/2006/relationships/image" Target="../media/image58.wmf"/><Relationship Id="rId35" Type="http://schemas.openxmlformats.org/officeDocument/2006/relationships/oleObject" Target="../embeddings/oleObject208.bin"/><Relationship Id="rId43" Type="http://schemas.openxmlformats.org/officeDocument/2006/relationships/oleObject" Target="../embeddings/oleObject212.bin"/><Relationship Id="rId48" Type="http://schemas.openxmlformats.org/officeDocument/2006/relationships/image" Target="../media/image51.wmf"/><Relationship Id="rId8" Type="http://schemas.openxmlformats.org/officeDocument/2006/relationships/image" Target="../media/image59.wmf"/><Relationship Id="rId3" Type="http://schemas.openxmlformats.org/officeDocument/2006/relationships/oleObject" Target="../embeddings/oleObject192.bin"/><Relationship Id="rId12" Type="http://schemas.openxmlformats.org/officeDocument/2006/relationships/image" Target="../media/image61.wmf"/><Relationship Id="rId17" Type="http://schemas.openxmlformats.org/officeDocument/2006/relationships/oleObject" Target="../embeddings/oleObject199.bin"/><Relationship Id="rId25" Type="http://schemas.openxmlformats.org/officeDocument/2006/relationships/oleObject" Target="../embeddings/oleObject203.bin"/><Relationship Id="rId33" Type="http://schemas.openxmlformats.org/officeDocument/2006/relationships/oleObject" Target="../embeddings/oleObject207.bin"/><Relationship Id="rId38" Type="http://schemas.openxmlformats.org/officeDocument/2006/relationships/image" Target="../media/image46.wmf"/><Relationship Id="rId46" Type="http://schemas.openxmlformats.org/officeDocument/2006/relationships/image" Target="../media/image50.wmf"/><Relationship Id="rId20" Type="http://schemas.openxmlformats.org/officeDocument/2006/relationships/image" Target="../media/image87.wmf"/><Relationship Id="rId41" Type="http://schemas.openxmlformats.org/officeDocument/2006/relationships/oleObject" Target="../embeddings/oleObject211.bin"/><Relationship Id="rId1" Type="http://schemas.openxmlformats.org/officeDocument/2006/relationships/vmlDrawing" Target="../drawings/vmlDrawing24.vml"/><Relationship Id="rId6" Type="http://schemas.openxmlformats.org/officeDocument/2006/relationships/image" Target="../media/image67.wmf"/></Relationships>
</file>

<file path=ppt/slides/_rels/slide5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21.bin"/><Relationship Id="rId18" Type="http://schemas.openxmlformats.org/officeDocument/2006/relationships/image" Target="../media/image64.wmf"/><Relationship Id="rId26" Type="http://schemas.openxmlformats.org/officeDocument/2006/relationships/image" Target="../media/image56.wmf"/><Relationship Id="rId39" Type="http://schemas.openxmlformats.org/officeDocument/2006/relationships/oleObject" Target="../embeddings/oleObject234.bin"/><Relationship Id="rId21" Type="http://schemas.openxmlformats.org/officeDocument/2006/relationships/oleObject" Target="../embeddings/oleObject225.bin"/><Relationship Id="rId34" Type="http://schemas.openxmlformats.org/officeDocument/2006/relationships/image" Target="../media/image44.wmf"/><Relationship Id="rId42" Type="http://schemas.openxmlformats.org/officeDocument/2006/relationships/image" Target="../media/image48.wmf"/><Relationship Id="rId47" Type="http://schemas.openxmlformats.org/officeDocument/2006/relationships/oleObject" Target="../embeddings/oleObject238.bin"/><Relationship Id="rId50" Type="http://schemas.openxmlformats.org/officeDocument/2006/relationships/image" Target="../media/image52.wmf"/><Relationship Id="rId7" Type="http://schemas.openxmlformats.org/officeDocument/2006/relationships/oleObject" Target="../embeddings/oleObject21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3.wmf"/><Relationship Id="rId29" Type="http://schemas.openxmlformats.org/officeDocument/2006/relationships/oleObject" Target="../embeddings/oleObject229.bin"/><Relationship Id="rId11" Type="http://schemas.openxmlformats.org/officeDocument/2006/relationships/oleObject" Target="../embeddings/oleObject220.bin"/><Relationship Id="rId24" Type="http://schemas.openxmlformats.org/officeDocument/2006/relationships/image" Target="../media/image55.wmf"/><Relationship Id="rId32" Type="http://schemas.openxmlformats.org/officeDocument/2006/relationships/image" Target="../media/image43.wmf"/><Relationship Id="rId37" Type="http://schemas.openxmlformats.org/officeDocument/2006/relationships/oleObject" Target="../embeddings/oleObject233.bin"/><Relationship Id="rId40" Type="http://schemas.openxmlformats.org/officeDocument/2006/relationships/image" Target="../media/image47.wmf"/><Relationship Id="rId45" Type="http://schemas.openxmlformats.org/officeDocument/2006/relationships/oleObject" Target="../embeddings/oleObject237.bin"/><Relationship Id="rId5" Type="http://schemas.openxmlformats.org/officeDocument/2006/relationships/oleObject" Target="../embeddings/oleObject217.bin"/><Relationship Id="rId15" Type="http://schemas.openxmlformats.org/officeDocument/2006/relationships/oleObject" Target="../embeddings/oleObject222.bin"/><Relationship Id="rId23" Type="http://schemas.openxmlformats.org/officeDocument/2006/relationships/oleObject" Target="../embeddings/oleObject226.bin"/><Relationship Id="rId28" Type="http://schemas.openxmlformats.org/officeDocument/2006/relationships/image" Target="../media/image57.wmf"/><Relationship Id="rId36" Type="http://schemas.openxmlformats.org/officeDocument/2006/relationships/image" Target="../media/image45.wmf"/><Relationship Id="rId49" Type="http://schemas.openxmlformats.org/officeDocument/2006/relationships/oleObject" Target="../embeddings/oleObject239.bin"/><Relationship Id="rId10" Type="http://schemas.openxmlformats.org/officeDocument/2006/relationships/image" Target="../media/image90.wmf"/><Relationship Id="rId19" Type="http://schemas.openxmlformats.org/officeDocument/2006/relationships/oleObject" Target="../embeddings/oleObject224.bin"/><Relationship Id="rId31" Type="http://schemas.openxmlformats.org/officeDocument/2006/relationships/oleObject" Target="../embeddings/oleObject230.bin"/><Relationship Id="rId44" Type="http://schemas.openxmlformats.org/officeDocument/2006/relationships/image" Target="../media/image49.wmf"/><Relationship Id="rId4" Type="http://schemas.openxmlformats.org/officeDocument/2006/relationships/image" Target="../media/image89.wmf"/><Relationship Id="rId9" Type="http://schemas.openxmlformats.org/officeDocument/2006/relationships/oleObject" Target="../embeddings/oleObject219.bin"/><Relationship Id="rId14" Type="http://schemas.openxmlformats.org/officeDocument/2006/relationships/image" Target="../media/image91.wmf"/><Relationship Id="rId22" Type="http://schemas.openxmlformats.org/officeDocument/2006/relationships/image" Target="../media/image93.wmf"/><Relationship Id="rId27" Type="http://schemas.openxmlformats.org/officeDocument/2006/relationships/oleObject" Target="../embeddings/oleObject228.bin"/><Relationship Id="rId30" Type="http://schemas.openxmlformats.org/officeDocument/2006/relationships/image" Target="../media/image58.wmf"/><Relationship Id="rId35" Type="http://schemas.openxmlformats.org/officeDocument/2006/relationships/oleObject" Target="../embeddings/oleObject232.bin"/><Relationship Id="rId43" Type="http://schemas.openxmlformats.org/officeDocument/2006/relationships/oleObject" Target="../embeddings/oleObject236.bin"/><Relationship Id="rId48" Type="http://schemas.openxmlformats.org/officeDocument/2006/relationships/image" Target="../media/image51.wmf"/><Relationship Id="rId8" Type="http://schemas.openxmlformats.org/officeDocument/2006/relationships/image" Target="../media/image59.wmf"/><Relationship Id="rId3" Type="http://schemas.openxmlformats.org/officeDocument/2006/relationships/oleObject" Target="../embeddings/oleObject216.bin"/><Relationship Id="rId12" Type="http://schemas.openxmlformats.org/officeDocument/2006/relationships/image" Target="../media/image61.wmf"/><Relationship Id="rId17" Type="http://schemas.openxmlformats.org/officeDocument/2006/relationships/oleObject" Target="../embeddings/oleObject223.bin"/><Relationship Id="rId25" Type="http://schemas.openxmlformats.org/officeDocument/2006/relationships/oleObject" Target="../embeddings/oleObject227.bin"/><Relationship Id="rId33" Type="http://schemas.openxmlformats.org/officeDocument/2006/relationships/oleObject" Target="../embeddings/oleObject231.bin"/><Relationship Id="rId38" Type="http://schemas.openxmlformats.org/officeDocument/2006/relationships/image" Target="../media/image46.wmf"/><Relationship Id="rId46" Type="http://schemas.openxmlformats.org/officeDocument/2006/relationships/image" Target="../media/image50.wmf"/><Relationship Id="rId20" Type="http://schemas.openxmlformats.org/officeDocument/2006/relationships/image" Target="../media/image92.wmf"/><Relationship Id="rId41" Type="http://schemas.openxmlformats.org/officeDocument/2006/relationships/oleObject" Target="../embeddings/oleObject235.bin"/><Relationship Id="rId1" Type="http://schemas.openxmlformats.org/officeDocument/2006/relationships/vmlDrawing" Target="../drawings/vmlDrawing25.vml"/><Relationship Id="rId6" Type="http://schemas.openxmlformats.org/officeDocument/2006/relationships/image" Target="../media/image71.wmf"/></Relationships>
</file>

<file path=ppt/slides/_rels/slide57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45.bin"/><Relationship Id="rId18" Type="http://schemas.openxmlformats.org/officeDocument/2006/relationships/image" Target="../media/image95.wmf"/><Relationship Id="rId26" Type="http://schemas.openxmlformats.org/officeDocument/2006/relationships/image" Target="../media/image64.wmf"/><Relationship Id="rId39" Type="http://schemas.openxmlformats.org/officeDocument/2006/relationships/oleObject" Target="../embeddings/oleObject258.bin"/><Relationship Id="rId21" Type="http://schemas.openxmlformats.org/officeDocument/2006/relationships/oleObject" Target="../embeddings/oleObject249.bin"/><Relationship Id="rId34" Type="http://schemas.openxmlformats.org/officeDocument/2006/relationships/image" Target="../media/image44.wmf"/><Relationship Id="rId42" Type="http://schemas.openxmlformats.org/officeDocument/2006/relationships/image" Target="../media/image48.wmf"/><Relationship Id="rId47" Type="http://schemas.openxmlformats.org/officeDocument/2006/relationships/oleObject" Target="../embeddings/oleObject262.bin"/><Relationship Id="rId50" Type="http://schemas.openxmlformats.org/officeDocument/2006/relationships/image" Target="../media/image52.wmf"/><Relationship Id="rId7" Type="http://schemas.openxmlformats.org/officeDocument/2006/relationships/oleObject" Target="../embeddings/oleObject24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9.wmf"/><Relationship Id="rId29" Type="http://schemas.openxmlformats.org/officeDocument/2006/relationships/oleObject" Target="../embeddings/oleObject253.bin"/><Relationship Id="rId11" Type="http://schemas.openxmlformats.org/officeDocument/2006/relationships/oleObject" Target="../embeddings/oleObject244.bin"/><Relationship Id="rId24" Type="http://schemas.openxmlformats.org/officeDocument/2006/relationships/image" Target="../media/image63.wmf"/><Relationship Id="rId32" Type="http://schemas.openxmlformats.org/officeDocument/2006/relationships/image" Target="../media/image43.wmf"/><Relationship Id="rId37" Type="http://schemas.openxmlformats.org/officeDocument/2006/relationships/oleObject" Target="../embeddings/oleObject257.bin"/><Relationship Id="rId40" Type="http://schemas.openxmlformats.org/officeDocument/2006/relationships/image" Target="../media/image47.wmf"/><Relationship Id="rId45" Type="http://schemas.openxmlformats.org/officeDocument/2006/relationships/oleObject" Target="../embeddings/oleObject261.bin"/><Relationship Id="rId5" Type="http://schemas.openxmlformats.org/officeDocument/2006/relationships/oleObject" Target="../embeddings/oleObject241.bin"/><Relationship Id="rId15" Type="http://schemas.openxmlformats.org/officeDocument/2006/relationships/oleObject" Target="../embeddings/oleObject246.bin"/><Relationship Id="rId23" Type="http://schemas.openxmlformats.org/officeDocument/2006/relationships/oleObject" Target="../embeddings/oleObject250.bin"/><Relationship Id="rId28" Type="http://schemas.openxmlformats.org/officeDocument/2006/relationships/image" Target="../media/image97.wmf"/><Relationship Id="rId36" Type="http://schemas.openxmlformats.org/officeDocument/2006/relationships/image" Target="../media/image45.wmf"/><Relationship Id="rId49" Type="http://schemas.openxmlformats.org/officeDocument/2006/relationships/oleObject" Target="../embeddings/oleObject263.bin"/><Relationship Id="rId10" Type="http://schemas.openxmlformats.org/officeDocument/2006/relationships/image" Target="../media/image56.wmf"/><Relationship Id="rId19" Type="http://schemas.openxmlformats.org/officeDocument/2006/relationships/oleObject" Target="../embeddings/oleObject248.bin"/><Relationship Id="rId31" Type="http://schemas.openxmlformats.org/officeDocument/2006/relationships/oleObject" Target="../embeddings/oleObject254.bin"/><Relationship Id="rId44" Type="http://schemas.openxmlformats.org/officeDocument/2006/relationships/image" Target="../media/image49.wmf"/><Relationship Id="rId4" Type="http://schemas.openxmlformats.org/officeDocument/2006/relationships/image" Target="../media/image94.wmf"/><Relationship Id="rId9" Type="http://schemas.openxmlformats.org/officeDocument/2006/relationships/oleObject" Target="../embeddings/oleObject243.bin"/><Relationship Id="rId14" Type="http://schemas.openxmlformats.org/officeDocument/2006/relationships/image" Target="../media/image58.wmf"/><Relationship Id="rId22" Type="http://schemas.openxmlformats.org/officeDocument/2006/relationships/image" Target="../media/image96.wmf"/><Relationship Id="rId27" Type="http://schemas.openxmlformats.org/officeDocument/2006/relationships/oleObject" Target="../embeddings/oleObject252.bin"/><Relationship Id="rId30" Type="http://schemas.openxmlformats.org/officeDocument/2006/relationships/image" Target="../media/image98.wmf"/><Relationship Id="rId35" Type="http://schemas.openxmlformats.org/officeDocument/2006/relationships/oleObject" Target="../embeddings/oleObject256.bin"/><Relationship Id="rId43" Type="http://schemas.openxmlformats.org/officeDocument/2006/relationships/oleObject" Target="../embeddings/oleObject260.bin"/><Relationship Id="rId48" Type="http://schemas.openxmlformats.org/officeDocument/2006/relationships/image" Target="../media/image51.wmf"/><Relationship Id="rId8" Type="http://schemas.openxmlformats.org/officeDocument/2006/relationships/image" Target="../media/image55.wmf"/><Relationship Id="rId3" Type="http://schemas.openxmlformats.org/officeDocument/2006/relationships/oleObject" Target="../embeddings/oleObject240.bin"/><Relationship Id="rId12" Type="http://schemas.openxmlformats.org/officeDocument/2006/relationships/image" Target="../media/image57.wmf"/><Relationship Id="rId17" Type="http://schemas.openxmlformats.org/officeDocument/2006/relationships/oleObject" Target="../embeddings/oleObject247.bin"/><Relationship Id="rId25" Type="http://schemas.openxmlformats.org/officeDocument/2006/relationships/oleObject" Target="../embeddings/oleObject251.bin"/><Relationship Id="rId33" Type="http://schemas.openxmlformats.org/officeDocument/2006/relationships/oleObject" Target="../embeddings/oleObject255.bin"/><Relationship Id="rId38" Type="http://schemas.openxmlformats.org/officeDocument/2006/relationships/image" Target="../media/image46.wmf"/><Relationship Id="rId46" Type="http://schemas.openxmlformats.org/officeDocument/2006/relationships/image" Target="../media/image50.wmf"/><Relationship Id="rId20" Type="http://schemas.openxmlformats.org/officeDocument/2006/relationships/image" Target="../media/image61.wmf"/><Relationship Id="rId41" Type="http://schemas.openxmlformats.org/officeDocument/2006/relationships/oleObject" Target="../embeddings/oleObject259.bin"/><Relationship Id="rId1" Type="http://schemas.openxmlformats.org/officeDocument/2006/relationships/vmlDrawing" Target="../drawings/vmlDrawing26.vml"/><Relationship Id="rId6" Type="http://schemas.openxmlformats.org/officeDocument/2006/relationships/image" Target="../media/image76.wmf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69.bin"/><Relationship Id="rId18" Type="http://schemas.openxmlformats.org/officeDocument/2006/relationships/image" Target="../media/image50.wmf"/><Relationship Id="rId26" Type="http://schemas.openxmlformats.org/officeDocument/2006/relationships/image" Target="../media/image54.wmf"/><Relationship Id="rId39" Type="http://schemas.openxmlformats.org/officeDocument/2006/relationships/oleObject" Target="../embeddings/oleObject282.bin"/><Relationship Id="rId21" Type="http://schemas.openxmlformats.org/officeDocument/2006/relationships/oleObject" Target="../embeddings/oleObject273.bin"/><Relationship Id="rId34" Type="http://schemas.openxmlformats.org/officeDocument/2006/relationships/image" Target="../media/image83.wmf"/><Relationship Id="rId42" Type="http://schemas.openxmlformats.org/officeDocument/2006/relationships/image" Target="../media/image66.wmf"/><Relationship Id="rId47" Type="http://schemas.openxmlformats.org/officeDocument/2006/relationships/oleObject" Target="../embeddings/oleObject286.bin"/><Relationship Id="rId50" Type="http://schemas.openxmlformats.org/officeDocument/2006/relationships/image" Target="../media/image102.wmf"/><Relationship Id="rId7" Type="http://schemas.openxmlformats.org/officeDocument/2006/relationships/oleObject" Target="../embeddings/oleObject26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9.wmf"/><Relationship Id="rId29" Type="http://schemas.openxmlformats.org/officeDocument/2006/relationships/oleObject" Target="../embeddings/oleObject277.bin"/><Relationship Id="rId11" Type="http://schemas.openxmlformats.org/officeDocument/2006/relationships/oleObject" Target="../embeddings/oleObject268.bin"/><Relationship Id="rId24" Type="http://schemas.openxmlformats.org/officeDocument/2006/relationships/image" Target="../media/image81.wmf"/><Relationship Id="rId32" Type="http://schemas.openxmlformats.org/officeDocument/2006/relationships/image" Target="../media/image61.wmf"/><Relationship Id="rId37" Type="http://schemas.openxmlformats.org/officeDocument/2006/relationships/oleObject" Target="../embeddings/oleObject281.bin"/><Relationship Id="rId40" Type="http://schemas.openxmlformats.org/officeDocument/2006/relationships/image" Target="../media/image65.wmf"/><Relationship Id="rId45" Type="http://schemas.openxmlformats.org/officeDocument/2006/relationships/oleObject" Target="../embeddings/oleObject285.bin"/><Relationship Id="rId5" Type="http://schemas.openxmlformats.org/officeDocument/2006/relationships/oleObject" Target="../embeddings/oleObject265.bin"/><Relationship Id="rId15" Type="http://schemas.openxmlformats.org/officeDocument/2006/relationships/oleObject" Target="../embeddings/oleObject270.bin"/><Relationship Id="rId23" Type="http://schemas.openxmlformats.org/officeDocument/2006/relationships/oleObject" Target="../embeddings/oleObject274.bin"/><Relationship Id="rId28" Type="http://schemas.openxmlformats.org/officeDocument/2006/relationships/image" Target="../media/image59.wmf"/><Relationship Id="rId36" Type="http://schemas.openxmlformats.org/officeDocument/2006/relationships/image" Target="../media/image63.wmf"/><Relationship Id="rId49" Type="http://schemas.openxmlformats.org/officeDocument/2006/relationships/oleObject" Target="../embeddings/oleObject287.bin"/><Relationship Id="rId10" Type="http://schemas.openxmlformats.org/officeDocument/2006/relationships/image" Target="../media/image46.wmf"/><Relationship Id="rId19" Type="http://schemas.openxmlformats.org/officeDocument/2006/relationships/oleObject" Target="../embeddings/oleObject272.bin"/><Relationship Id="rId31" Type="http://schemas.openxmlformats.org/officeDocument/2006/relationships/oleObject" Target="../embeddings/oleObject278.bin"/><Relationship Id="rId44" Type="http://schemas.openxmlformats.org/officeDocument/2006/relationships/image" Target="../media/image99.wmf"/><Relationship Id="rId52" Type="http://schemas.openxmlformats.org/officeDocument/2006/relationships/image" Target="../media/image103.wmf"/><Relationship Id="rId4" Type="http://schemas.openxmlformats.org/officeDocument/2006/relationships/image" Target="../media/image43.wmf"/><Relationship Id="rId9" Type="http://schemas.openxmlformats.org/officeDocument/2006/relationships/oleObject" Target="../embeddings/oleObject267.bin"/><Relationship Id="rId14" Type="http://schemas.openxmlformats.org/officeDocument/2006/relationships/image" Target="../media/image48.wmf"/><Relationship Id="rId22" Type="http://schemas.openxmlformats.org/officeDocument/2006/relationships/image" Target="../media/image52.wmf"/><Relationship Id="rId27" Type="http://schemas.openxmlformats.org/officeDocument/2006/relationships/oleObject" Target="../embeddings/oleObject276.bin"/><Relationship Id="rId30" Type="http://schemas.openxmlformats.org/officeDocument/2006/relationships/image" Target="../media/image82.wmf"/><Relationship Id="rId35" Type="http://schemas.openxmlformats.org/officeDocument/2006/relationships/oleObject" Target="../embeddings/oleObject280.bin"/><Relationship Id="rId43" Type="http://schemas.openxmlformats.org/officeDocument/2006/relationships/oleObject" Target="../embeddings/oleObject284.bin"/><Relationship Id="rId48" Type="http://schemas.openxmlformats.org/officeDocument/2006/relationships/image" Target="../media/image101.wmf"/><Relationship Id="rId8" Type="http://schemas.openxmlformats.org/officeDocument/2006/relationships/image" Target="../media/image45.wmf"/><Relationship Id="rId51" Type="http://schemas.openxmlformats.org/officeDocument/2006/relationships/oleObject" Target="../embeddings/oleObject288.bin"/><Relationship Id="rId3" Type="http://schemas.openxmlformats.org/officeDocument/2006/relationships/oleObject" Target="../embeddings/oleObject264.bin"/><Relationship Id="rId12" Type="http://schemas.openxmlformats.org/officeDocument/2006/relationships/image" Target="../media/image47.wmf"/><Relationship Id="rId17" Type="http://schemas.openxmlformats.org/officeDocument/2006/relationships/oleObject" Target="../embeddings/oleObject271.bin"/><Relationship Id="rId25" Type="http://schemas.openxmlformats.org/officeDocument/2006/relationships/oleObject" Target="../embeddings/oleObject275.bin"/><Relationship Id="rId33" Type="http://schemas.openxmlformats.org/officeDocument/2006/relationships/oleObject" Target="../embeddings/oleObject279.bin"/><Relationship Id="rId38" Type="http://schemas.openxmlformats.org/officeDocument/2006/relationships/image" Target="../media/image64.wmf"/><Relationship Id="rId46" Type="http://schemas.openxmlformats.org/officeDocument/2006/relationships/image" Target="../media/image100.wmf"/><Relationship Id="rId20" Type="http://schemas.openxmlformats.org/officeDocument/2006/relationships/image" Target="../media/image51.wmf"/><Relationship Id="rId41" Type="http://schemas.openxmlformats.org/officeDocument/2006/relationships/oleObject" Target="../embeddings/oleObject283.bin"/><Relationship Id="rId1" Type="http://schemas.openxmlformats.org/officeDocument/2006/relationships/vmlDrawing" Target="../drawings/vmlDrawing27.vml"/><Relationship Id="rId6" Type="http://schemas.openxmlformats.org/officeDocument/2006/relationships/image" Target="../media/image44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94.bin"/><Relationship Id="rId18" Type="http://schemas.openxmlformats.org/officeDocument/2006/relationships/image" Target="../media/image50.wmf"/><Relationship Id="rId26" Type="http://schemas.openxmlformats.org/officeDocument/2006/relationships/image" Target="../media/image54.wmf"/><Relationship Id="rId39" Type="http://schemas.openxmlformats.org/officeDocument/2006/relationships/oleObject" Target="../embeddings/oleObject307.bin"/><Relationship Id="rId21" Type="http://schemas.openxmlformats.org/officeDocument/2006/relationships/oleObject" Target="../embeddings/oleObject298.bin"/><Relationship Id="rId34" Type="http://schemas.openxmlformats.org/officeDocument/2006/relationships/image" Target="../media/image83.wmf"/><Relationship Id="rId42" Type="http://schemas.openxmlformats.org/officeDocument/2006/relationships/image" Target="../media/image66.wmf"/><Relationship Id="rId47" Type="http://schemas.openxmlformats.org/officeDocument/2006/relationships/oleObject" Target="../embeddings/oleObject311.bin"/><Relationship Id="rId50" Type="http://schemas.openxmlformats.org/officeDocument/2006/relationships/image" Target="../media/image102.wmf"/><Relationship Id="rId7" Type="http://schemas.openxmlformats.org/officeDocument/2006/relationships/oleObject" Target="../embeddings/oleObject29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9.wmf"/><Relationship Id="rId29" Type="http://schemas.openxmlformats.org/officeDocument/2006/relationships/oleObject" Target="../embeddings/oleObject302.bin"/><Relationship Id="rId11" Type="http://schemas.openxmlformats.org/officeDocument/2006/relationships/oleObject" Target="../embeddings/oleObject293.bin"/><Relationship Id="rId24" Type="http://schemas.openxmlformats.org/officeDocument/2006/relationships/image" Target="../media/image81.wmf"/><Relationship Id="rId32" Type="http://schemas.openxmlformats.org/officeDocument/2006/relationships/image" Target="../media/image61.wmf"/><Relationship Id="rId37" Type="http://schemas.openxmlformats.org/officeDocument/2006/relationships/oleObject" Target="../embeddings/oleObject306.bin"/><Relationship Id="rId40" Type="http://schemas.openxmlformats.org/officeDocument/2006/relationships/image" Target="../media/image65.wmf"/><Relationship Id="rId45" Type="http://schemas.openxmlformats.org/officeDocument/2006/relationships/oleObject" Target="../embeddings/oleObject310.bin"/><Relationship Id="rId5" Type="http://schemas.openxmlformats.org/officeDocument/2006/relationships/oleObject" Target="../embeddings/oleObject290.bin"/><Relationship Id="rId15" Type="http://schemas.openxmlformats.org/officeDocument/2006/relationships/oleObject" Target="../embeddings/oleObject295.bin"/><Relationship Id="rId23" Type="http://schemas.openxmlformats.org/officeDocument/2006/relationships/oleObject" Target="../embeddings/oleObject299.bin"/><Relationship Id="rId28" Type="http://schemas.openxmlformats.org/officeDocument/2006/relationships/image" Target="../media/image59.wmf"/><Relationship Id="rId36" Type="http://schemas.openxmlformats.org/officeDocument/2006/relationships/image" Target="../media/image63.wmf"/><Relationship Id="rId49" Type="http://schemas.openxmlformats.org/officeDocument/2006/relationships/oleObject" Target="../embeddings/oleObject312.bin"/><Relationship Id="rId10" Type="http://schemas.openxmlformats.org/officeDocument/2006/relationships/image" Target="../media/image46.wmf"/><Relationship Id="rId19" Type="http://schemas.openxmlformats.org/officeDocument/2006/relationships/oleObject" Target="../embeddings/oleObject297.bin"/><Relationship Id="rId31" Type="http://schemas.openxmlformats.org/officeDocument/2006/relationships/oleObject" Target="../embeddings/oleObject303.bin"/><Relationship Id="rId44" Type="http://schemas.openxmlformats.org/officeDocument/2006/relationships/image" Target="../media/image99.wmf"/><Relationship Id="rId52" Type="http://schemas.openxmlformats.org/officeDocument/2006/relationships/image" Target="../media/image103.wmf"/><Relationship Id="rId4" Type="http://schemas.openxmlformats.org/officeDocument/2006/relationships/image" Target="../media/image43.wmf"/><Relationship Id="rId9" Type="http://schemas.openxmlformats.org/officeDocument/2006/relationships/oleObject" Target="../embeddings/oleObject292.bin"/><Relationship Id="rId14" Type="http://schemas.openxmlformats.org/officeDocument/2006/relationships/image" Target="../media/image48.wmf"/><Relationship Id="rId22" Type="http://schemas.openxmlformats.org/officeDocument/2006/relationships/image" Target="../media/image52.wmf"/><Relationship Id="rId27" Type="http://schemas.openxmlformats.org/officeDocument/2006/relationships/oleObject" Target="../embeddings/oleObject301.bin"/><Relationship Id="rId30" Type="http://schemas.openxmlformats.org/officeDocument/2006/relationships/image" Target="../media/image82.wmf"/><Relationship Id="rId35" Type="http://schemas.openxmlformats.org/officeDocument/2006/relationships/oleObject" Target="../embeddings/oleObject305.bin"/><Relationship Id="rId43" Type="http://schemas.openxmlformats.org/officeDocument/2006/relationships/oleObject" Target="../embeddings/oleObject309.bin"/><Relationship Id="rId48" Type="http://schemas.openxmlformats.org/officeDocument/2006/relationships/image" Target="../media/image101.wmf"/><Relationship Id="rId8" Type="http://schemas.openxmlformats.org/officeDocument/2006/relationships/image" Target="../media/image45.wmf"/><Relationship Id="rId51" Type="http://schemas.openxmlformats.org/officeDocument/2006/relationships/oleObject" Target="../embeddings/oleObject313.bin"/><Relationship Id="rId3" Type="http://schemas.openxmlformats.org/officeDocument/2006/relationships/oleObject" Target="../embeddings/oleObject289.bin"/><Relationship Id="rId12" Type="http://schemas.openxmlformats.org/officeDocument/2006/relationships/image" Target="../media/image47.wmf"/><Relationship Id="rId17" Type="http://schemas.openxmlformats.org/officeDocument/2006/relationships/oleObject" Target="../embeddings/oleObject296.bin"/><Relationship Id="rId25" Type="http://schemas.openxmlformats.org/officeDocument/2006/relationships/oleObject" Target="../embeddings/oleObject300.bin"/><Relationship Id="rId33" Type="http://schemas.openxmlformats.org/officeDocument/2006/relationships/oleObject" Target="../embeddings/oleObject304.bin"/><Relationship Id="rId38" Type="http://schemas.openxmlformats.org/officeDocument/2006/relationships/image" Target="../media/image64.wmf"/><Relationship Id="rId46" Type="http://schemas.openxmlformats.org/officeDocument/2006/relationships/image" Target="../media/image100.wmf"/><Relationship Id="rId20" Type="http://schemas.openxmlformats.org/officeDocument/2006/relationships/image" Target="../media/image51.wmf"/><Relationship Id="rId41" Type="http://schemas.openxmlformats.org/officeDocument/2006/relationships/oleObject" Target="../embeddings/oleObject308.bin"/><Relationship Id="rId1" Type="http://schemas.openxmlformats.org/officeDocument/2006/relationships/vmlDrawing" Target="../drawings/vmlDrawing28.vml"/><Relationship Id="rId6" Type="http://schemas.openxmlformats.org/officeDocument/2006/relationships/image" Target="../media/image44.wmf"/></Relationships>
</file>

<file path=ppt/slides/_rels/slide61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319.bin"/><Relationship Id="rId18" Type="http://schemas.openxmlformats.org/officeDocument/2006/relationships/image" Target="../media/image50.wmf"/><Relationship Id="rId26" Type="http://schemas.openxmlformats.org/officeDocument/2006/relationships/image" Target="../media/image54.wmf"/><Relationship Id="rId39" Type="http://schemas.openxmlformats.org/officeDocument/2006/relationships/oleObject" Target="../embeddings/oleObject332.bin"/><Relationship Id="rId21" Type="http://schemas.openxmlformats.org/officeDocument/2006/relationships/oleObject" Target="../embeddings/oleObject323.bin"/><Relationship Id="rId34" Type="http://schemas.openxmlformats.org/officeDocument/2006/relationships/image" Target="../media/image83.wmf"/><Relationship Id="rId42" Type="http://schemas.openxmlformats.org/officeDocument/2006/relationships/image" Target="../media/image66.wmf"/><Relationship Id="rId47" Type="http://schemas.openxmlformats.org/officeDocument/2006/relationships/oleObject" Target="../embeddings/oleObject336.bin"/><Relationship Id="rId50" Type="http://schemas.openxmlformats.org/officeDocument/2006/relationships/image" Target="../media/image102.wmf"/><Relationship Id="rId55" Type="http://schemas.openxmlformats.org/officeDocument/2006/relationships/oleObject" Target="../embeddings/oleObject341.bin"/><Relationship Id="rId7" Type="http://schemas.openxmlformats.org/officeDocument/2006/relationships/oleObject" Target="../embeddings/oleObject31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9.wmf"/><Relationship Id="rId29" Type="http://schemas.openxmlformats.org/officeDocument/2006/relationships/oleObject" Target="../embeddings/oleObject327.bin"/><Relationship Id="rId11" Type="http://schemas.openxmlformats.org/officeDocument/2006/relationships/oleObject" Target="../embeddings/oleObject318.bin"/><Relationship Id="rId24" Type="http://schemas.openxmlformats.org/officeDocument/2006/relationships/image" Target="../media/image81.wmf"/><Relationship Id="rId32" Type="http://schemas.openxmlformats.org/officeDocument/2006/relationships/image" Target="../media/image61.wmf"/><Relationship Id="rId37" Type="http://schemas.openxmlformats.org/officeDocument/2006/relationships/oleObject" Target="../embeddings/oleObject331.bin"/><Relationship Id="rId40" Type="http://schemas.openxmlformats.org/officeDocument/2006/relationships/image" Target="../media/image65.wmf"/><Relationship Id="rId45" Type="http://schemas.openxmlformats.org/officeDocument/2006/relationships/oleObject" Target="../embeddings/oleObject335.bin"/><Relationship Id="rId53" Type="http://schemas.openxmlformats.org/officeDocument/2006/relationships/oleObject" Target="../embeddings/oleObject339.bin"/><Relationship Id="rId5" Type="http://schemas.openxmlformats.org/officeDocument/2006/relationships/oleObject" Target="../embeddings/oleObject315.bin"/><Relationship Id="rId19" Type="http://schemas.openxmlformats.org/officeDocument/2006/relationships/oleObject" Target="../embeddings/oleObject322.bin"/><Relationship Id="rId4" Type="http://schemas.openxmlformats.org/officeDocument/2006/relationships/image" Target="../media/image43.wmf"/><Relationship Id="rId9" Type="http://schemas.openxmlformats.org/officeDocument/2006/relationships/oleObject" Target="../embeddings/oleObject317.bin"/><Relationship Id="rId14" Type="http://schemas.openxmlformats.org/officeDocument/2006/relationships/image" Target="../media/image48.wmf"/><Relationship Id="rId22" Type="http://schemas.openxmlformats.org/officeDocument/2006/relationships/image" Target="../media/image52.wmf"/><Relationship Id="rId27" Type="http://schemas.openxmlformats.org/officeDocument/2006/relationships/oleObject" Target="../embeddings/oleObject326.bin"/><Relationship Id="rId30" Type="http://schemas.openxmlformats.org/officeDocument/2006/relationships/image" Target="../media/image82.wmf"/><Relationship Id="rId35" Type="http://schemas.openxmlformats.org/officeDocument/2006/relationships/oleObject" Target="../embeddings/oleObject330.bin"/><Relationship Id="rId43" Type="http://schemas.openxmlformats.org/officeDocument/2006/relationships/oleObject" Target="../embeddings/oleObject334.bin"/><Relationship Id="rId48" Type="http://schemas.openxmlformats.org/officeDocument/2006/relationships/image" Target="../media/image101.wmf"/><Relationship Id="rId56" Type="http://schemas.openxmlformats.org/officeDocument/2006/relationships/oleObject" Target="../embeddings/oleObject342.bin"/><Relationship Id="rId8" Type="http://schemas.openxmlformats.org/officeDocument/2006/relationships/image" Target="../media/image45.wmf"/><Relationship Id="rId51" Type="http://schemas.openxmlformats.org/officeDocument/2006/relationships/oleObject" Target="../embeddings/oleObject338.bin"/><Relationship Id="rId3" Type="http://schemas.openxmlformats.org/officeDocument/2006/relationships/oleObject" Target="../embeddings/oleObject314.bin"/><Relationship Id="rId12" Type="http://schemas.openxmlformats.org/officeDocument/2006/relationships/image" Target="../media/image47.wmf"/><Relationship Id="rId17" Type="http://schemas.openxmlformats.org/officeDocument/2006/relationships/oleObject" Target="../embeddings/oleObject321.bin"/><Relationship Id="rId25" Type="http://schemas.openxmlformats.org/officeDocument/2006/relationships/oleObject" Target="../embeddings/oleObject325.bin"/><Relationship Id="rId33" Type="http://schemas.openxmlformats.org/officeDocument/2006/relationships/oleObject" Target="../embeddings/oleObject329.bin"/><Relationship Id="rId38" Type="http://schemas.openxmlformats.org/officeDocument/2006/relationships/image" Target="../media/image64.wmf"/><Relationship Id="rId46" Type="http://schemas.openxmlformats.org/officeDocument/2006/relationships/image" Target="../media/image100.wmf"/><Relationship Id="rId20" Type="http://schemas.openxmlformats.org/officeDocument/2006/relationships/image" Target="../media/image51.wmf"/><Relationship Id="rId41" Type="http://schemas.openxmlformats.org/officeDocument/2006/relationships/oleObject" Target="../embeddings/oleObject333.bin"/><Relationship Id="rId54" Type="http://schemas.openxmlformats.org/officeDocument/2006/relationships/oleObject" Target="../embeddings/oleObject340.bin"/><Relationship Id="rId1" Type="http://schemas.openxmlformats.org/officeDocument/2006/relationships/vmlDrawing" Target="../drawings/vmlDrawing29.vml"/><Relationship Id="rId6" Type="http://schemas.openxmlformats.org/officeDocument/2006/relationships/image" Target="../media/image44.wmf"/><Relationship Id="rId15" Type="http://schemas.openxmlformats.org/officeDocument/2006/relationships/oleObject" Target="../embeddings/oleObject320.bin"/><Relationship Id="rId23" Type="http://schemas.openxmlformats.org/officeDocument/2006/relationships/oleObject" Target="../embeddings/oleObject324.bin"/><Relationship Id="rId28" Type="http://schemas.openxmlformats.org/officeDocument/2006/relationships/image" Target="../media/image59.wmf"/><Relationship Id="rId36" Type="http://schemas.openxmlformats.org/officeDocument/2006/relationships/image" Target="../media/image63.wmf"/><Relationship Id="rId49" Type="http://schemas.openxmlformats.org/officeDocument/2006/relationships/oleObject" Target="../embeddings/oleObject337.bin"/><Relationship Id="rId57" Type="http://schemas.openxmlformats.org/officeDocument/2006/relationships/oleObject" Target="../embeddings/oleObject343.bin"/><Relationship Id="rId10" Type="http://schemas.openxmlformats.org/officeDocument/2006/relationships/image" Target="../media/image46.wmf"/><Relationship Id="rId31" Type="http://schemas.openxmlformats.org/officeDocument/2006/relationships/oleObject" Target="../embeddings/oleObject328.bin"/><Relationship Id="rId44" Type="http://schemas.openxmlformats.org/officeDocument/2006/relationships/image" Target="../media/image99.wmf"/><Relationship Id="rId52" Type="http://schemas.openxmlformats.org/officeDocument/2006/relationships/image" Target="../media/image103.wmf"/></Relationships>
</file>

<file path=ppt/slides/_rels/slide62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349.bin"/><Relationship Id="rId18" Type="http://schemas.openxmlformats.org/officeDocument/2006/relationships/image" Target="../media/image50.wmf"/><Relationship Id="rId26" Type="http://schemas.openxmlformats.org/officeDocument/2006/relationships/image" Target="../media/image54.wmf"/><Relationship Id="rId39" Type="http://schemas.openxmlformats.org/officeDocument/2006/relationships/oleObject" Target="../embeddings/oleObject362.bin"/><Relationship Id="rId21" Type="http://schemas.openxmlformats.org/officeDocument/2006/relationships/oleObject" Target="../embeddings/oleObject353.bin"/><Relationship Id="rId34" Type="http://schemas.openxmlformats.org/officeDocument/2006/relationships/image" Target="../media/image83.wmf"/><Relationship Id="rId42" Type="http://schemas.openxmlformats.org/officeDocument/2006/relationships/image" Target="../media/image66.wmf"/><Relationship Id="rId47" Type="http://schemas.openxmlformats.org/officeDocument/2006/relationships/oleObject" Target="../embeddings/oleObject366.bin"/><Relationship Id="rId50" Type="http://schemas.openxmlformats.org/officeDocument/2006/relationships/image" Target="../media/image102.wmf"/><Relationship Id="rId7" Type="http://schemas.openxmlformats.org/officeDocument/2006/relationships/oleObject" Target="../embeddings/oleObject34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9.wmf"/><Relationship Id="rId29" Type="http://schemas.openxmlformats.org/officeDocument/2006/relationships/oleObject" Target="../embeddings/oleObject357.bin"/><Relationship Id="rId11" Type="http://schemas.openxmlformats.org/officeDocument/2006/relationships/oleObject" Target="../embeddings/oleObject348.bin"/><Relationship Id="rId24" Type="http://schemas.openxmlformats.org/officeDocument/2006/relationships/image" Target="../media/image81.wmf"/><Relationship Id="rId32" Type="http://schemas.openxmlformats.org/officeDocument/2006/relationships/image" Target="../media/image61.wmf"/><Relationship Id="rId37" Type="http://schemas.openxmlformats.org/officeDocument/2006/relationships/oleObject" Target="../embeddings/oleObject361.bin"/><Relationship Id="rId40" Type="http://schemas.openxmlformats.org/officeDocument/2006/relationships/image" Target="../media/image65.wmf"/><Relationship Id="rId45" Type="http://schemas.openxmlformats.org/officeDocument/2006/relationships/oleObject" Target="../embeddings/oleObject365.bin"/><Relationship Id="rId5" Type="http://schemas.openxmlformats.org/officeDocument/2006/relationships/oleObject" Target="../embeddings/oleObject345.bin"/><Relationship Id="rId15" Type="http://schemas.openxmlformats.org/officeDocument/2006/relationships/oleObject" Target="../embeddings/oleObject350.bin"/><Relationship Id="rId23" Type="http://schemas.openxmlformats.org/officeDocument/2006/relationships/oleObject" Target="../embeddings/oleObject354.bin"/><Relationship Id="rId28" Type="http://schemas.openxmlformats.org/officeDocument/2006/relationships/image" Target="../media/image59.wmf"/><Relationship Id="rId36" Type="http://schemas.openxmlformats.org/officeDocument/2006/relationships/image" Target="../media/image63.wmf"/><Relationship Id="rId49" Type="http://schemas.openxmlformats.org/officeDocument/2006/relationships/oleObject" Target="../embeddings/oleObject367.bin"/><Relationship Id="rId10" Type="http://schemas.openxmlformats.org/officeDocument/2006/relationships/image" Target="../media/image46.wmf"/><Relationship Id="rId19" Type="http://schemas.openxmlformats.org/officeDocument/2006/relationships/oleObject" Target="../embeddings/oleObject352.bin"/><Relationship Id="rId31" Type="http://schemas.openxmlformats.org/officeDocument/2006/relationships/oleObject" Target="../embeddings/oleObject358.bin"/><Relationship Id="rId44" Type="http://schemas.openxmlformats.org/officeDocument/2006/relationships/image" Target="../media/image99.wmf"/><Relationship Id="rId52" Type="http://schemas.openxmlformats.org/officeDocument/2006/relationships/image" Target="../media/image103.wmf"/><Relationship Id="rId4" Type="http://schemas.openxmlformats.org/officeDocument/2006/relationships/image" Target="../media/image43.wmf"/><Relationship Id="rId9" Type="http://schemas.openxmlformats.org/officeDocument/2006/relationships/oleObject" Target="../embeddings/oleObject347.bin"/><Relationship Id="rId14" Type="http://schemas.openxmlformats.org/officeDocument/2006/relationships/image" Target="../media/image48.wmf"/><Relationship Id="rId22" Type="http://schemas.openxmlformats.org/officeDocument/2006/relationships/image" Target="../media/image52.wmf"/><Relationship Id="rId27" Type="http://schemas.openxmlformats.org/officeDocument/2006/relationships/oleObject" Target="../embeddings/oleObject356.bin"/><Relationship Id="rId30" Type="http://schemas.openxmlformats.org/officeDocument/2006/relationships/image" Target="../media/image82.wmf"/><Relationship Id="rId35" Type="http://schemas.openxmlformats.org/officeDocument/2006/relationships/oleObject" Target="../embeddings/oleObject360.bin"/><Relationship Id="rId43" Type="http://schemas.openxmlformats.org/officeDocument/2006/relationships/oleObject" Target="../embeddings/oleObject364.bin"/><Relationship Id="rId48" Type="http://schemas.openxmlformats.org/officeDocument/2006/relationships/image" Target="../media/image101.wmf"/><Relationship Id="rId8" Type="http://schemas.openxmlformats.org/officeDocument/2006/relationships/image" Target="../media/image45.wmf"/><Relationship Id="rId51" Type="http://schemas.openxmlformats.org/officeDocument/2006/relationships/oleObject" Target="../embeddings/oleObject368.bin"/><Relationship Id="rId3" Type="http://schemas.openxmlformats.org/officeDocument/2006/relationships/oleObject" Target="../embeddings/oleObject344.bin"/><Relationship Id="rId12" Type="http://schemas.openxmlformats.org/officeDocument/2006/relationships/image" Target="../media/image47.wmf"/><Relationship Id="rId17" Type="http://schemas.openxmlformats.org/officeDocument/2006/relationships/oleObject" Target="../embeddings/oleObject351.bin"/><Relationship Id="rId25" Type="http://schemas.openxmlformats.org/officeDocument/2006/relationships/oleObject" Target="../embeddings/oleObject355.bin"/><Relationship Id="rId33" Type="http://schemas.openxmlformats.org/officeDocument/2006/relationships/oleObject" Target="../embeddings/oleObject359.bin"/><Relationship Id="rId38" Type="http://schemas.openxmlformats.org/officeDocument/2006/relationships/image" Target="../media/image64.wmf"/><Relationship Id="rId46" Type="http://schemas.openxmlformats.org/officeDocument/2006/relationships/image" Target="../media/image100.wmf"/><Relationship Id="rId20" Type="http://schemas.openxmlformats.org/officeDocument/2006/relationships/image" Target="../media/image51.wmf"/><Relationship Id="rId41" Type="http://schemas.openxmlformats.org/officeDocument/2006/relationships/oleObject" Target="../embeddings/oleObject363.bin"/><Relationship Id="rId1" Type="http://schemas.openxmlformats.org/officeDocument/2006/relationships/vmlDrawing" Target="../drawings/vmlDrawing30.vml"/><Relationship Id="rId6" Type="http://schemas.openxmlformats.org/officeDocument/2006/relationships/image" Target="../media/image44.wmf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3" Type="http://schemas.openxmlformats.org/officeDocument/2006/relationships/oleObject" Target="../embeddings/oleObject369.bin"/><Relationship Id="rId7" Type="http://schemas.openxmlformats.org/officeDocument/2006/relationships/oleObject" Target="../embeddings/oleObject37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56.wmf"/><Relationship Id="rId5" Type="http://schemas.openxmlformats.org/officeDocument/2006/relationships/oleObject" Target="../embeddings/oleObject370.bin"/><Relationship Id="rId10" Type="http://schemas.openxmlformats.org/officeDocument/2006/relationships/image" Target="../media/image58.wmf"/><Relationship Id="rId4" Type="http://schemas.openxmlformats.org/officeDocument/2006/relationships/image" Target="../media/image55.wmf"/><Relationship Id="rId9" Type="http://schemas.openxmlformats.org/officeDocument/2006/relationships/oleObject" Target="../embeddings/oleObject372.bin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1861185" y="1297305"/>
            <a:ext cx="1944370" cy="415925"/>
          </a:xfrm>
          <a:prstGeom prst="roundRect">
            <a:avLst/>
          </a:prstGeom>
          <a:solidFill>
            <a:schemeClr val="bg1">
              <a:lumMod val="85000"/>
            </a:schemeClr>
          </a:solidFill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6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  <a:sym typeface="+mn-ea"/>
              </a:rPr>
              <a:t>IC Life Cycle</a:t>
            </a:r>
          </a:p>
        </p:txBody>
      </p:sp>
      <p:sp>
        <p:nvSpPr>
          <p:cNvPr id="6" name="矩形 5"/>
          <p:cNvSpPr/>
          <p:nvPr/>
        </p:nvSpPr>
        <p:spPr>
          <a:xfrm>
            <a:off x="1357290" y="1922448"/>
            <a:ext cx="1252855" cy="659765"/>
          </a:xfrm>
          <a:prstGeom prst="rect">
            <a:avLst/>
          </a:prstGeom>
          <a:solidFill>
            <a:schemeClr val="accent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EDA Tool Vendor</a:t>
            </a:r>
          </a:p>
        </p:txBody>
      </p:sp>
      <p:sp>
        <p:nvSpPr>
          <p:cNvPr id="8" name="矩形 7"/>
          <p:cNvSpPr/>
          <p:nvPr/>
        </p:nvSpPr>
        <p:spPr>
          <a:xfrm>
            <a:off x="2923835" y="1921813"/>
            <a:ext cx="1252855" cy="659765"/>
          </a:xfrm>
          <a:prstGeom prst="rect">
            <a:avLst/>
          </a:prstGeom>
          <a:solidFill>
            <a:schemeClr val="accent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Hardware </a:t>
            </a:r>
          </a:p>
          <a:p>
            <a:pPr lvl="0" algn="ctr">
              <a:buClrTx/>
              <a:buSzTx/>
              <a:buFontTx/>
            </a:pP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IP Vendor</a:t>
            </a:r>
          </a:p>
        </p:txBody>
      </p:sp>
      <p:sp>
        <p:nvSpPr>
          <p:cNvPr id="9" name="矩形 8"/>
          <p:cNvSpPr/>
          <p:nvPr/>
        </p:nvSpPr>
        <p:spPr>
          <a:xfrm>
            <a:off x="1571285" y="2920668"/>
            <a:ext cx="2394585" cy="491490"/>
          </a:xfrm>
          <a:prstGeom prst="rect">
            <a:avLst/>
          </a:prstGeom>
          <a:solidFill>
            <a:schemeClr val="accent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IP Design House</a:t>
            </a:r>
          </a:p>
        </p:txBody>
      </p:sp>
      <p:sp>
        <p:nvSpPr>
          <p:cNvPr id="10" name="矩形 9"/>
          <p:cNvSpPr/>
          <p:nvPr/>
        </p:nvSpPr>
        <p:spPr>
          <a:xfrm>
            <a:off x="1570015" y="3755058"/>
            <a:ext cx="2394585" cy="491490"/>
          </a:xfrm>
          <a:prstGeom prst="rect">
            <a:avLst/>
          </a:prstGeom>
          <a:solidFill>
            <a:schemeClr val="accent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Foundry</a:t>
            </a:r>
          </a:p>
        </p:txBody>
      </p:sp>
      <p:sp>
        <p:nvSpPr>
          <p:cNvPr id="11" name="矩形 10"/>
          <p:cNvSpPr/>
          <p:nvPr/>
        </p:nvSpPr>
        <p:spPr>
          <a:xfrm>
            <a:off x="1554775" y="4585633"/>
            <a:ext cx="2394585" cy="4914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6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Manufacturing Test</a:t>
            </a:r>
            <a:endParaRPr lang="zh-CN" altLang="en-US" sz="160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4918710" y="1280795"/>
            <a:ext cx="2515235" cy="415925"/>
          </a:xfrm>
          <a:prstGeom prst="roundRect">
            <a:avLst/>
          </a:prstGeom>
          <a:solidFill>
            <a:schemeClr val="bg1">
              <a:lumMod val="85000"/>
            </a:schemeClr>
          </a:solidFill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60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  <a:sym typeface="+mn-ea"/>
              </a:rPr>
              <a:t>Threats of Trojan Insertions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4624070" y="1932940"/>
            <a:ext cx="3142615" cy="61341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Insert Hardware Trojan in IP</a:t>
            </a:r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(by IP writer)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4622800" y="2867660"/>
            <a:ext cx="3141980" cy="61341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Insert hardware Trojan in Design</a:t>
            </a:r>
          </a:p>
          <a:p>
            <a:pPr lvl="0" algn="ctr">
              <a:buClrTx/>
              <a:buSzTx/>
              <a:buFontTx/>
            </a:pP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(by untrusted CAD tool / designer)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4622400" y="3779520"/>
            <a:ext cx="3141980" cy="93281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Reverse-Engineer GDS-II &amp; Insert Hardware Trojan</a:t>
            </a:r>
          </a:p>
          <a:p>
            <a:pPr lvl="0" algn="ctr">
              <a:buClrTx/>
              <a:buSzTx/>
              <a:buFontTx/>
            </a:pP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(by an adversary in Fab)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1439205" y="2598088"/>
            <a:ext cx="58166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14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Tools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3568360" y="2572688"/>
            <a:ext cx="429895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14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IPs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2906055" y="3458513"/>
            <a:ext cx="746125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14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GDS-II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2961300" y="4264963"/>
            <a:ext cx="44958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14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ICs</a:t>
            </a:r>
          </a:p>
        </p:txBody>
      </p:sp>
      <p:sp>
        <p:nvSpPr>
          <p:cNvPr id="29" name="下箭头 28"/>
          <p:cNvSpPr/>
          <p:nvPr/>
        </p:nvSpPr>
        <p:spPr>
          <a:xfrm>
            <a:off x="2509815" y="3434558"/>
            <a:ext cx="431165" cy="288000"/>
          </a:xfrm>
          <a:prstGeom prst="downArrow">
            <a:avLst/>
          </a:prstGeom>
          <a:solidFill>
            <a:schemeClr val="accent1"/>
          </a:solidFill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30" name="下箭头 29"/>
          <p:cNvSpPr/>
          <p:nvPr/>
        </p:nvSpPr>
        <p:spPr>
          <a:xfrm>
            <a:off x="2510890" y="4274008"/>
            <a:ext cx="431165" cy="28800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 altLang="zh-CN" sz="160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2" name="下箭头 31"/>
          <p:cNvSpPr/>
          <p:nvPr/>
        </p:nvSpPr>
        <p:spPr>
          <a:xfrm>
            <a:off x="1954190" y="2614788"/>
            <a:ext cx="431165" cy="288000"/>
          </a:xfrm>
          <a:prstGeom prst="downArrow">
            <a:avLst/>
          </a:prstGeom>
          <a:solidFill>
            <a:schemeClr val="accent1"/>
          </a:solidFill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33" name="下箭头 32"/>
          <p:cNvSpPr/>
          <p:nvPr/>
        </p:nvSpPr>
        <p:spPr>
          <a:xfrm>
            <a:off x="3157515" y="2614788"/>
            <a:ext cx="431165" cy="288000"/>
          </a:xfrm>
          <a:prstGeom prst="downArrow">
            <a:avLst/>
          </a:prstGeom>
          <a:solidFill>
            <a:schemeClr val="accent1"/>
          </a:solidFill>
          <a:effec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箭头连接符 42"/>
          <p:cNvCxnSpPr/>
          <p:nvPr/>
        </p:nvCxnSpPr>
        <p:spPr>
          <a:xfrm flipV="1">
            <a:off x="4183675" y="2276778"/>
            <a:ext cx="432000" cy="635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 flipV="1">
            <a:off x="3972490" y="3162603"/>
            <a:ext cx="640800" cy="635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flipV="1">
            <a:off x="3972490" y="4040808"/>
            <a:ext cx="640800" cy="635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1548425" y="5406053"/>
            <a:ext cx="2394585" cy="4914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6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Deployment</a:t>
            </a:r>
            <a:endParaRPr lang="zh-CN" altLang="en-US" sz="160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954950" y="5093003"/>
            <a:ext cx="1351915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14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ICs Passing Test</a:t>
            </a:r>
          </a:p>
        </p:txBody>
      </p:sp>
      <p:sp>
        <p:nvSpPr>
          <p:cNvPr id="4" name="下箭头 3"/>
          <p:cNvSpPr/>
          <p:nvPr/>
        </p:nvSpPr>
        <p:spPr>
          <a:xfrm>
            <a:off x="2504540" y="5102048"/>
            <a:ext cx="431165" cy="28800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 altLang="zh-CN" sz="160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48"/>
          <p:cNvSpPr>
            <a:spLocks noChangeArrowheads="1"/>
          </p:cNvSpPr>
          <p:nvPr/>
        </p:nvSpPr>
        <p:spPr bwMode="auto">
          <a:xfrm>
            <a:off x="1785918" y="1285860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Symbol" panose="05050102010706020507" pitchFamily="18" charset="2"/>
              </a:rPr>
              <a:t>s</a:t>
            </a:r>
          </a:p>
        </p:txBody>
      </p:sp>
      <p:sp>
        <p:nvSpPr>
          <p:cNvPr id="5" name="Oval 48"/>
          <p:cNvSpPr>
            <a:spLocks noChangeArrowheads="1"/>
          </p:cNvSpPr>
          <p:nvPr/>
        </p:nvSpPr>
        <p:spPr bwMode="auto">
          <a:xfrm>
            <a:off x="952473" y="2093901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6" name="Oval 48"/>
          <p:cNvSpPr>
            <a:spLocks noChangeArrowheads="1"/>
          </p:cNvSpPr>
          <p:nvPr/>
        </p:nvSpPr>
        <p:spPr bwMode="auto">
          <a:xfrm>
            <a:off x="2405049" y="1879587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7" name="Oval 48"/>
          <p:cNvSpPr>
            <a:spLocks noChangeArrowheads="1"/>
          </p:cNvSpPr>
          <p:nvPr/>
        </p:nvSpPr>
        <p:spPr bwMode="auto">
          <a:xfrm>
            <a:off x="2405049" y="2522529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8" name="Oval 48"/>
          <p:cNvSpPr>
            <a:spLocks noChangeArrowheads="1"/>
          </p:cNvSpPr>
          <p:nvPr/>
        </p:nvSpPr>
        <p:spPr bwMode="auto">
          <a:xfrm>
            <a:off x="1666853" y="3071810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Symbol" panose="05050102010706020507" pitchFamily="18" charset="2"/>
              </a:rPr>
              <a:t>4</a:t>
            </a:r>
          </a:p>
        </p:txBody>
      </p:sp>
      <p:sp>
        <p:nvSpPr>
          <p:cNvPr id="9" name="Oval 48"/>
          <p:cNvSpPr>
            <a:spLocks noChangeArrowheads="1"/>
          </p:cNvSpPr>
          <p:nvPr/>
        </p:nvSpPr>
        <p:spPr bwMode="auto">
          <a:xfrm>
            <a:off x="619099" y="3929066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Symbol" panose="05050102010706020507" pitchFamily="18" charset="2"/>
              </a:rPr>
              <a:t>5</a:t>
            </a:r>
          </a:p>
        </p:txBody>
      </p:sp>
      <p:sp>
        <p:nvSpPr>
          <p:cNvPr id="10" name="Oval 48"/>
          <p:cNvSpPr>
            <a:spLocks noChangeArrowheads="1"/>
          </p:cNvSpPr>
          <p:nvPr/>
        </p:nvSpPr>
        <p:spPr bwMode="auto">
          <a:xfrm>
            <a:off x="1095349" y="3929066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Symbol" panose="05050102010706020507" pitchFamily="18" charset="2"/>
              </a:rPr>
              <a:t>6</a:t>
            </a:r>
          </a:p>
        </p:txBody>
      </p:sp>
      <p:sp>
        <p:nvSpPr>
          <p:cNvPr id="11" name="Oval 48"/>
          <p:cNvSpPr>
            <a:spLocks noChangeArrowheads="1"/>
          </p:cNvSpPr>
          <p:nvPr/>
        </p:nvSpPr>
        <p:spPr bwMode="auto">
          <a:xfrm>
            <a:off x="1547793" y="3835405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Symbol" panose="05050102010706020507" pitchFamily="18" charset="2"/>
              </a:rPr>
              <a:t>7</a:t>
            </a:r>
          </a:p>
        </p:txBody>
      </p:sp>
      <p:sp>
        <p:nvSpPr>
          <p:cNvPr id="12" name="Oval 48"/>
          <p:cNvSpPr>
            <a:spLocks noChangeArrowheads="1"/>
          </p:cNvSpPr>
          <p:nvPr/>
        </p:nvSpPr>
        <p:spPr bwMode="auto">
          <a:xfrm>
            <a:off x="1928794" y="4264033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Symbol" panose="05050102010706020507" pitchFamily="18" charset="2"/>
              </a:rPr>
              <a:t>11</a:t>
            </a:r>
          </a:p>
        </p:txBody>
      </p:sp>
      <p:sp>
        <p:nvSpPr>
          <p:cNvPr id="13" name="Oval 48"/>
          <p:cNvSpPr>
            <a:spLocks noChangeArrowheads="1"/>
          </p:cNvSpPr>
          <p:nvPr/>
        </p:nvSpPr>
        <p:spPr bwMode="auto">
          <a:xfrm>
            <a:off x="2405049" y="3929066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Symbol" panose="05050102010706020507" pitchFamily="18" charset="2"/>
              </a:rPr>
              <a:t>8</a:t>
            </a:r>
          </a:p>
        </p:txBody>
      </p:sp>
      <p:sp>
        <p:nvSpPr>
          <p:cNvPr id="14" name="Oval 48"/>
          <p:cNvSpPr>
            <a:spLocks noChangeArrowheads="1"/>
          </p:cNvSpPr>
          <p:nvPr/>
        </p:nvSpPr>
        <p:spPr bwMode="auto">
          <a:xfrm>
            <a:off x="3167056" y="3929066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Symbol" panose="05050102010706020507" pitchFamily="18" charset="2"/>
              </a:rPr>
              <a:t>9</a:t>
            </a:r>
          </a:p>
        </p:txBody>
      </p:sp>
      <p:sp>
        <p:nvSpPr>
          <p:cNvPr id="15" name="Oval 48"/>
          <p:cNvSpPr>
            <a:spLocks noChangeArrowheads="1"/>
          </p:cNvSpPr>
          <p:nvPr/>
        </p:nvSpPr>
        <p:spPr bwMode="auto">
          <a:xfrm>
            <a:off x="833413" y="4764099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Symbol" panose="05050102010706020507" pitchFamily="18" charset="2"/>
              </a:rPr>
              <a:t>10</a:t>
            </a:r>
          </a:p>
        </p:txBody>
      </p:sp>
      <p:sp>
        <p:nvSpPr>
          <p:cNvPr id="16" name="Oval 48"/>
          <p:cNvSpPr>
            <a:spLocks noChangeArrowheads="1"/>
          </p:cNvSpPr>
          <p:nvPr/>
        </p:nvSpPr>
        <p:spPr bwMode="auto">
          <a:xfrm>
            <a:off x="1500166" y="4835537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Symbol" panose="05050102010706020507" pitchFamily="18" charset="2"/>
              </a:rPr>
              <a:t>16</a:t>
            </a:r>
          </a:p>
        </p:txBody>
      </p:sp>
      <p:sp>
        <p:nvSpPr>
          <p:cNvPr id="17" name="Oval 48"/>
          <p:cNvSpPr>
            <a:spLocks noChangeArrowheads="1"/>
          </p:cNvSpPr>
          <p:nvPr/>
        </p:nvSpPr>
        <p:spPr bwMode="auto">
          <a:xfrm>
            <a:off x="2214546" y="4835537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Symbol" panose="05050102010706020507" pitchFamily="18" charset="2"/>
              </a:rPr>
              <a:t>12</a:t>
            </a:r>
          </a:p>
        </p:txBody>
      </p:sp>
      <p:sp>
        <p:nvSpPr>
          <p:cNvPr id="18" name="Oval 48"/>
          <p:cNvSpPr>
            <a:spLocks noChangeArrowheads="1"/>
          </p:cNvSpPr>
          <p:nvPr/>
        </p:nvSpPr>
        <p:spPr bwMode="auto">
          <a:xfrm>
            <a:off x="2690801" y="4835537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Symbol" panose="05050102010706020507" pitchFamily="18" charset="2"/>
              </a:rPr>
              <a:t>13</a:t>
            </a:r>
          </a:p>
        </p:txBody>
      </p:sp>
      <p:sp>
        <p:nvSpPr>
          <p:cNvPr id="19" name="Oval 48"/>
          <p:cNvSpPr>
            <a:spLocks noChangeArrowheads="1"/>
          </p:cNvSpPr>
          <p:nvPr/>
        </p:nvSpPr>
        <p:spPr bwMode="auto">
          <a:xfrm>
            <a:off x="3119429" y="4835537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Symbol" panose="05050102010706020507" pitchFamily="18" charset="2"/>
              </a:rPr>
              <a:t>14</a:t>
            </a:r>
          </a:p>
        </p:txBody>
      </p:sp>
      <p:sp>
        <p:nvSpPr>
          <p:cNvPr id="20" name="Oval 48"/>
          <p:cNvSpPr>
            <a:spLocks noChangeArrowheads="1"/>
          </p:cNvSpPr>
          <p:nvPr/>
        </p:nvSpPr>
        <p:spPr bwMode="auto">
          <a:xfrm>
            <a:off x="3548057" y="4835537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Symbol" panose="05050102010706020507" pitchFamily="18" charset="2"/>
              </a:rPr>
              <a:t>15</a:t>
            </a:r>
          </a:p>
        </p:txBody>
      </p:sp>
      <p:cxnSp>
        <p:nvCxnSpPr>
          <p:cNvPr id="21" name="AutoShape 62"/>
          <p:cNvCxnSpPr>
            <a:cxnSpLocks noChangeShapeType="1"/>
            <a:stCxn id="4" idx="4"/>
            <a:endCxn id="5" idx="7"/>
          </p:cNvCxnSpPr>
          <p:nvPr/>
        </p:nvCxnSpPr>
        <p:spPr bwMode="auto">
          <a:xfrm rot="5400000">
            <a:off x="1306117" y="1504420"/>
            <a:ext cx="545168" cy="72399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</p:cxnSp>
      <p:cxnSp>
        <p:nvCxnSpPr>
          <p:cNvPr id="22" name="AutoShape 62"/>
          <p:cNvCxnSpPr>
            <a:cxnSpLocks noChangeShapeType="1"/>
            <a:stCxn id="5" idx="4"/>
            <a:endCxn id="8" idx="1"/>
          </p:cNvCxnSpPr>
          <p:nvPr/>
        </p:nvCxnSpPr>
        <p:spPr bwMode="auto">
          <a:xfrm rot="16200000" flipH="1">
            <a:off x="1052203" y="2456928"/>
            <a:ext cx="715036" cy="60493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</p:cxnSp>
      <p:cxnSp>
        <p:nvCxnSpPr>
          <p:cNvPr id="23" name="AutoShape 62"/>
          <p:cNvCxnSpPr>
            <a:cxnSpLocks noChangeShapeType="1"/>
            <a:stCxn id="4" idx="4"/>
            <a:endCxn id="6" idx="1"/>
          </p:cNvCxnSpPr>
          <p:nvPr/>
        </p:nvCxnSpPr>
        <p:spPr bwMode="auto">
          <a:xfrm rot="16200000" flipH="1">
            <a:off x="2030114" y="1504420"/>
            <a:ext cx="330854" cy="50968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</p:cxnSp>
      <p:cxnSp>
        <p:nvCxnSpPr>
          <p:cNvPr id="24" name="AutoShape 62"/>
          <p:cNvCxnSpPr>
            <a:cxnSpLocks noChangeShapeType="1"/>
            <a:stCxn id="6" idx="4"/>
            <a:endCxn id="7" idx="0"/>
          </p:cNvCxnSpPr>
          <p:nvPr/>
        </p:nvCxnSpPr>
        <p:spPr bwMode="auto">
          <a:xfrm rot="5400000">
            <a:off x="2392348" y="2355045"/>
            <a:ext cx="334967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</p:cxnSp>
      <p:cxnSp>
        <p:nvCxnSpPr>
          <p:cNvPr id="25" name="AutoShape 62"/>
          <p:cNvCxnSpPr>
            <a:cxnSpLocks noChangeShapeType="1"/>
            <a:stCxn id="7" idx="4"/>
            <a:endCxn id="8" idx="7"/>
          </p:cNvCxnSpPr>
          <p:nvPr/>
        </p:nvCxnSpPr>
        <p:spPr bwMode="auto">
          <a:xfrm rot="5400000">
            <a:off x="2102253" y="2659334"/>
            <a:ext cx="286408" cy="62874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</p:cxnSp>
      <p:cxnSp>
        <p:nvCxnSpPr>
          <p:cNvPr id="27" name="AutoShape 62"/>
          <p:cNvCxnSpPr>
            <a:cxnSpLocks noChangeShapeType="1"/>
            <a:stCxn id="8" idx="4"/>
            <a:endCxn id="9" idx="7"/>
          </p:cNvCxnSpPr>
          <p:nvPr/>
        </p:nvCxnSpPr>
        <p:spPr bwMode="auto">
          <a:xfrm rot="5400000">
            <a:off x="1055291" y="3207823"/>
            <a:ext cx="594383" cy="93830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</p:cxnSp>
      <p:cxnSp>
        <p:nvCxnSpPr>
          <p:cNvPr id="28" name="AutoShape 62"/>
          <p:cNvCxnSpPr>
            <a:cxnSpLocks noChangeShapeType="1"/>
            <a:stCxn id="8" idx="4"/>
            <a:endCxn id="10" idx="0"/>
          </p:cNvCxnSpPr>
          <p:nvPr/>
        </p:nvCxnSpPr>
        <p:spPr bwMode="auto">
          <a:xfrm rot="5400000">
            <a:off x="1261243" y="3368673"/>
            <a:ext cx="549281" cy="57150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</p:cxnSp>
      <p:cxnSp>
        <p:nvCxnSpPr>
          <p:cNvPr id="29" name="AutoShape 62"/>
          <p:cNvCxnSpPr>
            <a:cxnSpLocks noChangeShapeType="1"/>
            <a:stCxn id="8" idx="4"/>
            <a:endCxn id="11" idx="0"/>
          </p:cNvCxnSpPr>
          <p:nvPr/>
        </p:nvCxnSpPr>
        <p:spPr bwMode="auto">
          <a:xfrm rot="5400000">
            <a:off x="1534295" y="3548065"/>
            <a:ext cx="455620" cy="11906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</p:cxnSp>
      <p:cxnSp>
        <p:nvCxnSpPr>
          <p:cNvPr id="30" name="AutoShape 62"/>
          <p:cNvCxnSpPr>
            <a:cxnSpLocks noChangeShapeType="1"/>
            <a:stCxn id="8" idx="4"/>
            <a:endCxn id="13" idx="1"/>
          </p:cNvCxnSpPr>
          <p:nvPr/>
        </p:nvCxnSpPr>
        <p:spPr bwMode="auto">
          <a:xfrm rot="16200000" flipH="1">
            <a:off x="1838818" y="3362602"/>
            <a:ext cx="594383" cy="62874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</p:cxnSp>
      <p:cxnSp>
        <p:nvCxnSpPr>
          <p:cNvPr id="31" name="AutoShape 62"/>
          <p:cNvCxnSpPr>
            <a:cxnSpLocks noChangeShapeType="1"/>
            <a:stCxn id="8" idx="4"/>
            <a:endCxn id="14" idx="1"/>
          </p:cNvCxnSpPr>
          <p:nvPr/>
        </p:nvCxnSpPr>
        <p:spPr bwMode="auto">
          <a:xfrm rot="16200000" flipH="1">
            <a:off x="2219821" y="2981598"/>
            <a:ext cx="594383" cy="139075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</p:cxnSp>
      <p:cxnSp>
        <p:nvCxnSpPr>
          <p:cNvPr id="32" name="AutoShape 62"/>
          <p:cNvCxnSpPr>
            <a:cxnSpLocks noChangeShapeType="1"/>
            <a:stCxn id="9" idx="4"/>
            <a:endCxn id="15" idx="0"/>
          </p:cNvCxnSpPr>
          <p:nvPr/>
        </p:nvCxnSpPr>
        <p:spPr bwMode="auto">
          <a:xfrm rot="16200000" flipH="1">
            <a:off x="617509" y="4393413"/>
            <a:ext cx="527058" cy="21431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</p:cxnSp>
      <p:cxnSp>
        <p:nvCxnSpPr>
          <p:cNvPr id="33" name="AutoShape 62"/>
          <p:cNvCxnSpPr>
            <a:cxnSpLocks noChangeShapeType="1"/>
            <a:stCxn id="10" idx="4"/>
            <a:endCxn id="15" idx="0"/>
          </p:cNvCxnSpPr>
          <p:nvPr/>
        </p:nvCxnSpPr>
        <p:spPr bwMode="auto">
          <a:xfrm rot="5400000">
            <a:off x="855634" y="4369602"/>
            <a:ext cx="527058" cy="26193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</p:cxnSp>
      <p:cxnSp>
        <p:nvCxnSpPr>
          <p:cNvPr id="34" name="AutoShape 62"/>
          <p:cNvCxnSpPr>
            <a:cxnSpLocks noChangeShapeType="1"/>
            <a:stCxn id="11" idx="4"/>
            <a:endCxn id="16" idx="0"/>
          </p:cNvCxnSpPr>
          <p:nvPr/>
        </p:nvCxnSpPr>
        <p:spPr bwMode="auto">
          <a:xfrm rot="5400000">
            <a:off x="1332684" y="4465645"/>
            <a:ext cx="692157" cy="4762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</p:cxnSp>
      <p:cxnSp>
        <p:nvCxnSpPr>
          <p:cNvPr id="35" name="AutoShape 62"/>
          <p:cNvCxnSpPr>
            <a:cxnSpLocks noChangeShapeType="1"/>
            <a:stCxn id="12" idx="4"/>
            <a:endCxn id="16" idx="0"/>
          </p:cNvCxnSpPr>
          <p:nvPr/>
        </p:nvCxnSpPr>
        <p:spPr bwMode="auto">
          <a:xfrm rot="5400000">
            <a:off x="1737498" y="4489458"/>
            <a:ext cx="263529" cy="42862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</p:cxnSp>
      <p:cxnSp>
        <p:nvCxnSpPr>
          <p:cNvPr id="36" name="AutoShape 62"/>
          <p:cNvCxnSpPr>
            <a:cxnSpLocks noChangeShapeType="1"/>
            <a:stCxn id="13" idx="4"/>
            <a:endCxn id="17" idx="0"/>
          </p:cNvCxnSpPr>
          <p:nvPr/>
        </p:nvCxnSpPr>
        <p:spPr bwMode="auto">
          <a:xfrm rot="5400000">
            <a:off x="2165332" y="4441038"/>
            <a:ext cx="598496" cy="19050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</p:cxnSp>
      <p:cxnSp>
        <p:nvCxnSpPr>
          <p:cNvPr id="37" name="AutoShape 62"/>
          <p:cNvCxnSpPr>
            <a:cxnSpLocks noChangeShapeType="1"/>
            <a:stCxn id="14" idx="4"/>
            <a:endCxn id="18" idx="0"/>
          </p:cNvCxnSpPr>
          <p:nvPr/>
        </p:nvCxnSpPr>
        <p:spPr bwMode="auto">
          <a:xfrm rot="5400000">
            <a:off x="2784463" y="4298162"/>
            <a:ext cx="598496" cy="47625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</p:cxnSp>
      <p:cxnSp>
        <p:nvCxnSpPr>
          <p:cNvPr id="38" name="AutoShape 62"/>
          <p:cNvCxnSpPr>
            <a:cxnSpLocks noChangeShapeType="1"/>
            <a:stCxn id="14" idx="4"/>
            <a:endCxn id="19" idx="0"/>
          </p:cNvCxnSpPr>
          <p:nvPr/>
        </p:nvCxnSpPr>
        <p:spPr bwMode="auto">
          <a:xfrm rot="5400000">
            <a:off x="2998777" y="4512476"/>
            <a:ext cx="598496" cy="4762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</p:cxnSp>
      <p:cxnSp>
        <p:nvCxnSpPr>
          <p:cNvPr id="39" name="AutoShape 62"/>
          <p:cNvCxnSpPr>
            <a:cxnSpLocks noChangeShapeType="1"/>
            <a:stCxn id="14" idx="4"/>
            <a:endCxn id="20" idx="0"/>
          </p:cNvCxnSpPr>
          <p:nvPr/>
        </p:nvCxnSpPr>
        <p:spPr bwMode="auto">
          <a:xfrm rot="16200000" flipH="1">
            <a:off x="3213090" y="4345788"/>
            <a:ext cx="598496" cy="38100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</p:cxnSp>
      <p:cxnSp>
        <p:nvCxnSpPr>
          <p:cNvPr id="41" name="AutoShape 62"/>
          <p:cNvCxnSpPr>
            <a:cxnSpLocks noChangeShapeType="1"/>
            <a:stCxn id="11" idx="5"/>
            <a:endCxn id="12" idx="1"/>
          </p:cNvCxnSpPr>
          <p:nvPr/>
        </p:nvCxnSpPr>
        <p:spPr bwMode="auto">
          <a:xfrm rot="16200000" flipH="1">
            <a:off x="1787647" y="4122653"/>
            <a:ext cx="210857" cy="16210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</p:cxnSp>
      <p:sp>
        <p:nvSpPr>
          <p:cNvPr id="42" name="Oval 48"/>
          <p:cNvSpPr>
            <a:spLocks noChangeArrowheads="1"/>
          </p:cNvSpPr>
          <p:nvPr/>
        </p:nvSpPr>
        <p:spPr bwMode="auto">
          <a:xfrm>
            <a:off x="2119297" y="5621355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Symbol" panose="05050102010706020507" pitchFamily="18" charset="2"/>
              </a:rPr>
              <a:t>t</a:t>
            </a:r>
          </a:p>
        </p:txBody>
      </p:sp>
      <p:cxnSp>
        <p:nvCxnSpPr>
          <p:cNvPr id="43" name="AutoShape 62"/>
          <p:cNvCxnSpPr>
            <a:cxnSpLocks noChangeShapeType="1"/>
            <a:stCxn id="17" idx="4"/>
            <a:endCxn id="42" idx="0"/>
          </p:cNvCxnSpPr>
          <p:nvPr/>
        </p:nvCxnSpPr>
        <p:spPr bwMode="auto">
          <a:xfrm rot="5400000">
            <a:off x="2082783" y="5334809"/>
            <a:ext cx="477843" cy="9524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</p:cxnSp>
      <p:cxnSp>
        <p:nvCxnSpPr>
          <p:cNvPr id="44" name="AutoShape 62"/>
          <p:cNvCxnSpPr>
            <a:cxnSpLocks noChangeShapeType="1"/>
            <a:stCxn id="18" idx="4"/>
            <a:endCxn id="42" idx="0"/>
          </p:cNvCxnSpPr>
          <p:nvPr/>
        </p:nvCxnSpPr>
        <p:spPr bwMode="auto">
          <a:xfrm rot="5400000">
            <a:off x="2320910" y="5096681"/>
            <a:ext cx="477843" cy="57150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</p:cxnSp>
      <p:cxnSp>
        <p:nvCxnSpPr>
          <p:cNvPr id="45" name="AutoShape 62"/>
          <p:cNvCxnSpPr>
            <a:cxnSpLocks noChangeShapeType="1"/>
            <a:stCxn id="19" idx="4"/>
            <a:endCxn id="42" idx="0"/>
          </p:cNvCxnSpPr>
          <p:nvPr/>
        </p:nvCxnSpPr>
        <p:spPr bwMode="auto">
          <a:xfrm rot="5400000">
            <a:off x="2535224" y="4882367"/>
            <a:ext cx="477843" cy="100013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</p:cxnSp>
      <p:cxnSp>
        <p:nvCxnSpPr>
          <p:cNvPr id="46" name="AutoShape 62"/>
          <p:cNvCxnSpPr>
            <a:cxnSpLocks noChangeShapeType="1"/>
            <a:stCxn id="20" idx="4"/>
            <a:endCxn id="42" idx="0"/>
          </p:cNvCxnSpPr>
          <p:nvPr/>
        </p:nvCxnSpPr>
        <p:spPr bwMode="auto">
          <a:xfrm rot="5400000">
            <a:off x="2749538" y="4668053"/>
            <a:ext cx="477843" cy="142876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</p:cxnSp>
      <p:cxnSp>
        <p:nvCxnSpPr>
          <p:cNvPr id="47" name="AutoShape 62"/>
          <p:cNvCxnSpPr>
            <a:cxnSpLocks noChangeShapeType="1"/>
            <a:stCxn id="16" idx="4"/>
            <a:endCxn id="42" idx="0"/>
          </p:cNvCxnSpPr>
          <p:nvPr/>
        </p:nvCxnSpPr>
        <p:spPr bwMode="auto">
          <a:xfrm rot="16200000" flipH="1">
            <a:off x="1725592" y="5072867"/>
            <a:ext cx="477843" cy="61913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</p:cxnSp>
      <p:cxnSp>
        <p:nvCxnSpPr>
          <p:cNvPr id="48" name="AutoShape 62"/>
          <p:cNvCxnSpPr>
            <a:cxnSpLocks noChangeShapeType="1"/>
            <a:stCxn id="15" idx="4"/>
            <a:endCxn id="42" idx="0"/>
          </p:cNvCxnSpPr>
          <p:nvPr/>
        </p:nvCxnSpPr>
        <p:spPr bwMode="auto">
          <a:xfrm rot="16200000" flipH="1">
            <a:off x="1356497" y="4703772"/>
            <a:ext cx="549281" cy="128588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</p:cxnSp>
      <p:sp>
        <p:nvSpPr>
          <p:cNvPr id="49" name="TextBox 48"/>
          <p:cNvSpPr txBox="1"/>
          <p:nvPr/>
        </p:nvSpPr>
        <p:spPr>
          <a:xfrm>
            <a:off x="2732550" y="4357694"/>
            <a:ext cx="4106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latin typeface="Meiryo" pitchFamily="34" charset="-128"/>
                <a:ea typeface="Meiryo" pitchFamily="34" charset="-128"/>
                <a:cs typeface="Meiryo" pitchFamily="34" charset="-128"/>
              </a:rPr>
              <a:t>1.2</a:t>
            </a:r>
            <a:endParaRPr lang="zh-CN" altLang="en-US" sz="1100" dirty="0">
              <a:latin typeface="Meiryo" pitchFamily="34" charset="-128"/>
              <a:ea typeface="Meiryo" pitchFamily="34" charset="-128"/>
              <a:cs typeface="Meiryo" pitchFamily="34" charset="-128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946864" y="4510094"/>
            <a:ext cx="4106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latin typeface="Meiryo" pitchFamily="34" charset="-128"/>
                <a:ea typeface="Meiryo" pitchFamily="34" charset="-128"/>
                <a:cs typeface="Meiryo" pitchFamily="34" charset="-128"/>
              </a:rPr>
              <a:t>1.2</a:t>
            </a:r>
            <a:endParaRPr lang="zh-CN" altLang="en-US" sz="1100" dirty="0">
              <a:latin typeface="Meiryo" pitchFamily="34" charset="-128"/>
              <a:ea typeface="Meiryo" pitchFamily="34" charset="-128"/>
              <a:cs typeface="Meiryo" pitchFamily="34" charset="-128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428992" y="4357694"/>
            <a:ext cx="4106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latin typeface="Meiryo" pitchFamily="34" charset="-128"/>
                <a:ea typeface="Meiryo" pitchFamily="34" charset="-128"/>
                <a:cs typeface="Meiryo" pitchFamily="34" charset="-128"/>
              </a:rPr>
              <a:t>1.2</a:t>
            </a:r>
            <a:endParaRPr lang="zh-CN" altLang="en-US" sz="1100" dirty="0">
              <a:latin typeface="Meiryo" pitchFamily="34" charset="-128"/>
              <a:ea typeface="Meiryo" pitchFamily="34" charset="-128"/>
              <a:cs typeface="Meiryo" pitchFamily="34" charset="-128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375360" y="4510094"/>
            <a:ext cx="4106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latin typeface="Meiryo" pitchFamily="34" charset="-128"/>
                <a:ea typeface="Meiryo" pitchFamily="34" charset="-128"/>
                <a:cs typeface="Meiryo" pitchFamily="34" charset="-128"/>
              </a:rPr>
              <a:t>1.2</a:t>
            </a:r>
            <a:endParaRPr lang="zh-CN" altLang="en-US" sz="1100" dirty="0">
              <a:latin typeface="Meiryo" pitchFamily="34" charset="-128"/>
              <a:ea typeface="Meiryo" pitchFamily="34" charset="-128"/>
              <a:cs typeface="Meiryo" pitchFamily="34" charset="-128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798838" y="4000504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latin typeface="Meiryo" pitchFamily="34" charset="-128"/>
                <a:ea typeface="Meiryo" pitchFamily="34" charset="-128"/>
                <a:cs typeface="Meiryo" pitchFamily="34" charset="-128"/>
              </a:rPr>
              <a:t>1</a:t>
            </a:r>
            <a:endParaRPr lang="zh-CN" altLang="en-US" sz="1100" dirty="0">
              <a:latin typeface="Meiryo" pitchFamily="34" charset="-128"/>
              <a:ea typeface="Meiryo" pitchFamily="34" charset="-128"/>
              <a:cs typeface="Meiryo" pitchFamily="34" charset="-128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732418" y="4667588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latin typeface="Meiryo" pitchFamily="34" charset="-128"/>
                <a:ea typeface="Meiryo" pitchFamily="34" charset="-128"/>
                <a:cs typeface="Meiryo" pitchFamily="34" charset="-128"/>
              </a:rPr>
              <a:t>1</a:t>
            </a:r>
            <a:endParaRPr lang="zh-CN" altLang="en-US" sz="1100" dirty="0">
              <a:latin typeface="Meiryo" pitchFamily="34" charset="-128"/>
              <a:ea typeface="Meiryo" pitchFamily="34" charset="-128"/>
              <a:cs typeface="Meiryo" pitchFamily="34" charset="-128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303790" y="4357694"/>
            <a:ext cx="4106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latin typeface="Meiryo" pitchFamily="34" charset="-128"/>
                <a:ea typeface="Meiryo" pitchFamily="34" charset="-128"/>
                <a:cs typeface="Meiryo" pitchFamily="34" charset="-128"/>
              </a:rPr>
              <a:t>0.9</a:t>
            </a:r>
            <a:endParaRPr lang="zh-CN" altLang="en-US" sz="1100" dirty="0">
              <a:latin typeface="Meiryo" pitchFamily="34" charset="-128"/>
              <a:ea typeface="Meiryo" pitchFamily="34" charset="-128"/>
              <a:cs typeface="Meiryo" pitchFamily="34" charset="-128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Oval 48"/>
          <p:cNvSpPr>
            <a:spLocks noChangeArrowheads="1"/>
          </p:cNvSpPr>
          <p:nvPr/>
        </p:nvSpPr>
        <p:spPr bwMode="auto">
          <a:xfrm>
            <a:off x="1217998" y="448164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</a:p>
        </p:txBody>
      </p:sp>
      <p:sp>
        <p:nvSpPr>
          <p:cNvPr id="220" name="Oval 48"/>
          <p:cNvSpPr>
            <a:spLocks noChangeArrowheads="1"/>
          </p:cNvSpPr>
          <p:nvPr/>
        </p:nvSpPr>
        <p:spPr bwMode="auto">
          <a:xfrm>
            <a:off x="1194187" y="1188413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</p:txBody>
      </p:sp>
      <p:cxnSp>
        <p:nvCxnSpPr>
          <p:cNvPr id="221" name="AutoShape 62"/>
          <p:cNvCxnSpPr>
            <a:cxnSpLocks noChangeShapeType="1"/>
            <a:stCxn id="219" idx="4"/>
            <a:endCxn id="220" idx="0"/>
          </p:cNvCxnSpPr>
          <p:nvPr/>
        </p:nvCxnSpPr>
        <p:spPr bwMode="auto">
          <a:xfrm rot="5400000">
            <a:off x="1144738" y="960371"/>
            <a:ext cx="432274" cy="2381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sp>
        <p:nvSpPr>
          <p:cNvPr id="222" name="Oval 48"/>
          <p:cNvSpPr>
            <a:spLocks noChangeArrowheads="1"/>
          </p:cNvSpPr>
          <p:nvPr/>
        </p:nvSpPr>
        <p:spPr bwMode="auto">
          <a:xfrm>
            <a:off x="1980005" y="1188413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223" name="Oval 48"/>
          <p:cNvSpPr>
            <a:spLocks noChangeArrowheads="1"/>
          </p:cNvSpPr>
          <p:nvPr/>
        </p:nvSpPr>
        <p:spPr bwMode="auto">
          <a:xfrm>
            <a:off x="1980005" y="1799317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5</a:t>
            </a:r>
          </a:p>
        </p:txBody>
      </p:sp>
      <p:cxnSp>
        <p:nvCxnSpPr>
          <p:cNvPr id="224" name="AutoShape 62"/>
          <p:cNvCxnSpPr>
            <a:cxnSpLocks noChangeShapeType="1"/>
            <a:stCxn id="222" idx="4"/>
            <a:endCxn id="223" idx="0"/>
          </p:cNvCxnSpPr>
          <p:nvPr/>
        </p:nvCxnSpPr>
        <p:spPr bwMode="auto">
          <a:xfrm rot="5400000">
            <a:off x="1983323" y="1647852"/>
            <a:ext cx="302929" cy="158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tailEnd type="stealth" w="med" len="med"/>
          </a:ln>
        </p:spPr>
      </p:cxnSp>
      <p:cxnSp>
        <p:nvCxnSpPr>
          <p:cNvPr id="225" name="AutoShape 62"/>
          <p:cNvCxnSpPr>
            <a:cxnSpLocks noChangeShapeType="1"/>
            <a:stCxn id="220" idx="4"/>
            <a:endCxn id="226" idx="0"/>
          </p:cNvCxnSpPr>
          <p:nvPr/>
        </p:nvCxnSpPr>
        <p:spPr bwMode="auto">
          <a:xfrm rot="5400000">
            <a:off x="1208616" y="1636741"/>
            <a:ext cx="280706" cy="158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tailEnd type="stealth" w="med" len="med"/>
          </a:ln>
        </p:spPr>
      </p:cxnSp>
      <p:sp>
        <p:nvSpPr>
          <p:cNvPr id="226" name="Oval 48"/>
          <p:cNvSpPr>
            <a:spLocks noChangeArrowheads="1"/>
          </p:cNvSpPr>
          <p:nvPr/>
        </p:nvSpPr>
        <p:spPr bwMode="auto">
          <a:xfrm>
            <a:off x="1194187" y="1777094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4</a:t>
            </a:r>
          </a:p>
        </p:txBody>
      </p:sp>
      <p:cxnSp>
        <p:nvCxnSpPr>
          <p:cNvPr id="227" name="AutoShape 62"/>
          <p:cNvCxnSpPr>
            <a:cxnSpLocks noChangeShapeType="1"/>
            <a:stCxn id="226" idx="4"/>
            <a:endCxn id="228" idx="0"/>
          </p:cNvCxnSpPr>
          <p:nvPr/>
        </p:nvCxnSpPr>
        <p:spPr bwMode="auto">
          <a:xfrm rot="5400000">
            <a:off x="765957" y="1929891"/>
            <a:ext cx="427834" cy="73819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sp>
        <p:nvSpPr>
          <p:cNvPr id="228" name="Oval 48"/>
          <p:cNvSpPr>
            <a:spLocks noChangeArrowheads="1"/>
          </p:cNvSpPr>
          <p:nvPr/>
        </p:nvSpPr>
        <p:spPr bwMode="auto">
          <a:xfrm>
            <a:off x="455996" y="2512903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6</a:t>
            </a:r>
          </a:p>
        </p:txBody>
      </p:sp>
      <p:cxnSp>
        <p:nvCxnSpPr>
          <p:cNvPr id="229" name="AutoShape 62"/>
          <p:cNvCxnSpPr>
            <a:cxnSpLocks noChangeShapeType="1"/>
            <a:stCxn id="226" idx="4"/>
            <a:endCxn id="230" idx="0"/>
          </p:cNvCxnSpPr>
          <p:nvPr/>
        </p:nvCxnSpPr>
        <p:spPr bwMode="auto">
          <a:xfrm rot="5400000">
            <a:off x="1134655" y="2299383"/>
            <a:ext cx="428628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sp>
        <p:nvSpPr>
          <p:cNvPr id="230" name="Oval 48"/>
          <p:cNvSpPr>
            <a:spLocks noChangeArrowheads="1"/>
          </p:cNvSpPr>
          <p:nvPr/>
        </p:nvSpPr>
        <p:spPr bwMode="auto">
          <a:xfrm>
            <a:off x="1194187" y="2513697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1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7</a:t>
            </a:r>
          </a:p>
        </p:txBody>
      </p:sp>
      <p:cxnSp>
        <p:nvCxnSpPr>
          <p:cNvPr id="231" name="AutoShape 62"/>
          <p:cNvCxnSpPr>
            <a:cxnSpLocks noChangeShapeType="1"/>
            <a:stCxn id="223" idx="4"/>
            <a:endCxn id="232" idx="0"/>
          </p:cNvCxnSpPr>
          <p:nvPr/>
        </p:nvCxnSpPr>
        <p:spPr bwMode="auto">
          <a:xfrm rot="5400000">
            <a:off x="1943093" y="2298986"/>
            <a:ext cx="383388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sp>
        <p:nvSpPr>
          <p:cNvPr id="232" name="Oval 48"/>
          <p:cNvSpPr>
            <a:spLocks noChangeArrowheads="1"/>
          </p:cNvSpPr>
          <p:nvPr/>
        </p:nvSpPr>
        <p:spPr bwMode="auto">
          <a:xfrm>
            <a:off x="1980005" y="2490680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8</a:t>
            </a:r>
          </a:p>
        </p:txBody>
      </p:sp>
      <p:cxnSp>
        <p:nvCxnSpPr>
          <p:cNvPr id="233" name="AutoShape 62"/>
          <p:cNvCxnSpPr>
            <a:cxnSpLocks noChangeShapeType="1"/>
            <a:stCxn id="230" idx="4"/>
            <a:endCxn id="235" idx="0"/>
          </p:cNvCxnSpPr>
          <p:nvPr/>
        </p:nvCxnSpPr>
        <p:spPr bwMode="auto">
          <a:xfrm rot="16200000" flipH="1">
            <a:off x="1409460" y="2761181"/>
            <a:ext cx="307646" cy="42862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cxnSp>
        <p:nvCxnSpPr>
          <p:cNvPr id="234" name="AutoShape 62"/>
          <p:cNvCxnSpPr>
            <a:cxnSpLocks noChangeShapeType="1"/>
            <a:stCxn id="232" idx="4"/>
            <a:endCxn id="235" idx="0"/>
          </p:cNvCxnSpPr>
          <p:nvPr/>
        </p:nvCxnSpPr>
        <p:spPr bwMode="auto">
          <a:xfrm rot="5400000">
            <a:off x="1790861" y="2785391"/>
            <a:ext cx="330663" cy="35719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sp>
        <p:nvSpPr>
          <p:cNvPr id="235" name="Oval 48"/>
          <p:cNvSpPr>
            <a:spLocks noChangeArrowheads="1"/>
          </p:cNvSpPr>
          <p:nvPr/>
        </p:nvSpPr>
        <p:spPr bwMode="auto">
          <a:xfrm>
            <a:off x="1622815" y="3129318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10</a:t>
            </a:r>
          </a:p>
        </p:txBody>
      </p:sp>
      <p:sp>
        <p:nvSpPr>
          <p:cNvPr id="236" name="Oval 48"/>
          <p:cNvSpPr>
            <a:spLocks noChangeArrowheads="1"/>
          </p:cNvSpPr>
          <p:nvPr/>
        </p:nvSpPr>
        <p:spPr bwMode="auto">
          <a:xfrm>
            <a:off x="456606" y="3129318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9</a:t>
            </a:r>
          </a:p>
        </p:txBody>
      </p:sp>
      <p:cxnSp>
        <p:nvCxnSpPr>
          <p:cNvPr id="237" name="AutoShape 62"/>
          <p:cNvCxnSpPr>
            <a:cxnSpLocks noChangeShapeType="1"/>
            <a:stCxn id="228" idx="4"/>
            <a:endCxn id="236" idx="0"/>
          </p:cNvCxnSpPr>
          <p:nvPr/>
        </p:nvCxnSpPr>
        <p:spPr bwMode="auto">
          <a:xfrm rot="16200000" flipH="1">
            <a:off x="456863" y="2974793"/>
            <a:ext cx="308440" cy="61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cxnSp>
        <p:nvCxnSpPr>
          <p:cNvPr id="238" name="AutoShape 62"/>
          <p:cNvCxnSpPr>
            <a:cxnSpLocks noChangeShapeType="1"/>
            <a:stCxn id="219" idx="4"/>
            <a:endCxn id="222" idx="0"/>
          </p:cNvCxnSpPr>
          <p:nvPr/>
        </p:nvCxnSpPr>
        <p:spPr bwMode="auto">
          <a:xfrm rot="16200000" flipH="1">
            <a:off x="1537646" y="591272"/>
            <a:ext cx="432274" cy="76200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sp>
        <p:nvSpPr>
          <p:cNvPr id="239" name="Oval 48"/>
          <p:cNvSpPr>
            <a:spLocks noChangeArrowheads="1"/>
          </p:cNvSpPr>
          <p:nvPr/>
        </p:nvSpPr>
        <p:spPr bwMode="auto">
          <a:xfrm>
            <a:off x="1194187" y="3750366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</a:p>
        </p:txBody>
      </p:sp>
      <p:cxnSp>
        <p:nvCxnSpPr>
          <p:cNvPr id="240" name="AutoShape 62"/>
          <p:cNvCxnSpPr>
            <a:cxnSpLocks noChangeShapeType="1"/>
            <a:stCxn id="236" idx="4"/>
            <a:endCxn id="239" idx="0"/>
          </p:cNvCxnSpPr>
          <p:nvPr/>
        </p:nvCxnSpPr>
        <p:spPr bwMode="auto">
          <a:xfrm rot="16200000" flipH="1">
            <a:off x="823642" y="3225038"/>
            <a:ext cx="313073" cy="7375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cxnSp>
        <p:nvCxnSpPr>
          <p:cNvPr id="241" name="AutoShape 62"/>
          <p:cNvCxnSpPr>
            <a:cxnSpLocks noChangeShapeType="1"/>
            <a:stCxn id="235" idx="4"/>
            <a:endCxn id="239" idx="0"/>
          </p:cNvCxnSpPr>
          <p:nvPr/>
        </p:nvCxnSpPr>
        <p:spPr bwMode="auto">
          <a:xfrm rot="5400000">
            <a:off x="1406747" y="3379515"/>
            <a:ext cx="313073" cy="42862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cxnSp>
        <p:nvCxnSpPr>
          <p:cNvPr id="242" name="AutoShape 62"/>
          <p:cNvCxnSpPr>
            <a:cxnSpLocks noChangeShapeType="1"/>
            <a:stCxn id="223" idx="4"/>
            <a:endCxn id="230" idx="0"/>
          </p:cNvCxnSpPr>
          <p:nvPr/>
        </p:nvCxnSpPr>
        <p:spPr bwMode="auto">
          <a:xfrm rot="5400000">
            <a:off x="1538676" y="1917585"/>
            <a:ext cx="406405" cy="78581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sp>
        <p:nvSpPr>
          <p:cNvPr id="243" name="Oval 48"/>
          <p:cNvSpPr>
            <a:spLocks noChangeArrowheads="1"/>
          </p:cNvSpPr>
          <p:nvPr/>
        </p:nvSpPr>
        <p:spPr bwMode="auto">
          <a:xfrm>
            <a:off x="456606" y="1242406"/>
            <a:ext cx="309563" cy="307975"/>
          </a:xfrm>
          <a:prstGeom prst="ellipse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</a:p>
        </p:txBody>
      </p:sp>
      <p:cxnSp>
        <p:nvCxnSpPr>
          <p:cNvPr id="244" name="AutoShape 62"/>
          <p:cNvCxnSpPr>
            <a:cxnSpLocks noChangeShapeType="1"/>
            <a:stCxn id="219" idx="4"/>
            <a:endCxn id="243" idx="0"/>
          </p:cNvCxnSpPr>
          <p:nvPr/>
        </p:nvCxnSpPr>
        <p:spPr bwMode="auto">
          <a:xfrm rot="5400000">
            <a:off x="748951" y="618576"/>
            <a:ext cx="486267" cy="761392"/>
          </a:xfrm>
          <a:prstGeom prst="straightConnector1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tailEnd type="stealth" w="med" len="med"/>
          </a:ln>
        </p:spPr>
      </p:cxnSp>
      <p:cxnSp>
        <p:nvCxnSpPr>
          <p:cNvPr id="245" name="AutoShape 62"/>
          <p:cNvCxnSpPr>
            <a:cxnSpLocks noChangeShapeType="1"/>
            <a:stCxn id="243" idx="4"/>
            <a:endCxn id="228" idx="0"/>
          </p:cNvCxnSpPr>
          <p:nvPr/>
        </p:nvCxnSpPr>
        <p:spPr bwMode="auto">
          <a:xfrm rot="5400000">
            <a:off x="129822" y="2031337"/>
            <a:ext cx="962522" cy="610"/>
          </a:xfrm>
          <a:prstGeom prst="straightConnector1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tailEnd type="stealth" w="med" len="med"/>
          </a:ln>
        </p:spPr>
      </p:cxnSp>
      <p:sp>
        <p:nvSpPr>
          <p:cNvPr id="246" name="TextBox 245"/>
          <p:cNvSpPr txBox="1"/>
          <p:nvPr/>
        </p:nvSpPr>
        <p:spPr>
          <a:xfrm>
            <a:off x="107564" y="1059068"/>
            <a:ext cx="49657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1/2/0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7" name="TextBox 246"/>
          <p:cNvSpPr txBox="1"/>
          <p:nvPr/>
        </p:nvSpPr>
        <p:spPr>
          <a:xfrm>
            <a:off x="775457" y="1634218"/>
            <a:ext cx="54737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3/2/-2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8" name="TextBox 247"/>
          <p:cNvSpPr txBox="1"/>
          <p:nvPr/>
        </p:nvSpPr>
        <p:spPr>
          <a:xfrm>
            <a:off x="1561275" y="1625465"/>
            <a:ext cx="54737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3/2/-2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9" name="TextBox 248"/>
          <p:cNvSpPr txBox="1"/>
          <p:nvPr/>
        </p:nvSpPr>
        <p:spPr>
          <a:xfrm>
            <a:off x="723006" y="1030637"/>
            <a:ext cx="54737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1/0/-2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0" name="TextBox 249"/>
          <p:cNvSpPr txBox="1"/>
          <p:nvPr/>
        </p:nvSpPr>
        <p:spPr>
          <a:xfrm>
            <a:off x="1497006" y="1050315"/>
            <a:ext cx="54737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1/0/-2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1" name="TextBox 250"/>
          <p:cNvSpPr txBox="1"/>
          <p:nvPr/>
        </p:nvSpPr>
        <p:spPr>
          <a:xfrm>
            <a:off x="789370" y="2330359"/>
            <a:ext cx="54737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5/4/-2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2" name="TextBox 251"/>
          <p:cNvSpPr txBox="1"/>
          <p:nvPr/>
        </p:nvSpPr>
        <p:spPr>
          <a:xfrm>
            <a:off x="74990" y="2330359"/>
            <a:ext cx="54737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5/4/-2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3" name="TextBox 252"/>
          <p:cNvSpPr txBox="1"/>
          <p:nvPr/>
        </p:nvSpPr>
        <p:spPr>
          <a:xfrm>
            <a:off x="1561275" y="2327006"/>
            <a:ext cx="54737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5/4/-2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4" name="TextBox 253"/>
          <p:cNvSpPr txBox="1"/>
          <p:nvPr/>
        </p:nvSpPr>
        <p:spPr>
          <a:xfrm>
            <a:off x="71406" y="2933592"/>
            <a:ext cx="54737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7/6/-2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5" name="TextBox 254"/>
          <p:cNvSpPr txBox="1"/>
          <p:nvPr/>
        </p:nvSpPr>
        <p:spPr>
          <a:xfrm>
            <a:off x="1191006" y="2964219"/>
            <a:ext cx="54737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7/6/-2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56" name="对象 255"/>
          <p:cNvGraphicFramePr>
            <a:graphicFrameLocks noChangeAspect="1"/>
          </p:cNvGraphicFramePr>
          <p:nvPr/>
        </p:nvGraphicFramePr>
        <p:xfrm>
          <a:off x="289304" y="439740"/>
          <a:ext cx="857256" cy="22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2" name="公式" r:id="rId3" imgW="24079200" imgH="5791200" progId="Equation.3">
                  <p:embed/>
                </p:oleObj>
              </mc:Choice>
              <mc:Fallback>
                <p:oleObj name="公式" r:id="rId3" imgW="24079200" imgH="5791200" progId="Equation.3">
                  <p:embed/>
                  <p:pic>
                    <p:nvPicPr>
                      <p:cNvPr id="0" name="图片 1024" descr="image2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9304" y="439740"/>
                        <a:ext cx="857256" cy="22273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9" name="圆角矩形 318"/>
          <p:cNvSpPr/>
          <p:nvPr/>
        </p:nvSpPr>
        <p:spPr bwMode="auto">
          <a:xfrm>
            <a:off x="71438" y="357166"/>
            <a:ext cx="2304000" cy="3929090"/>
          </a:xfrm>
          <a:prstGeom prst="roundRect">
            <a:avLst/>
          </a:prstGeom>
          <a:noFill/>
          <a:ln w="9525">
            <a:solidFill>
              <a:schemeClr val="tx1"/>
            </a:solidFill>
            <a:prstDash val="dash"/>
            <a:miter lim="800000"/>
          </a:ln>
        </p:spPr>
        <p:txBody>
          <a:bodyPr wrap="none"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4" name="Oval 48"/>
          <p:cNvSpPr>
            <a:spLocks noChangeArrowheads="1"/>
          </p:cNvSpPr>
          <p:nvPr/>
        </p:nvSpPr>
        <p:spPr bwMode="auto">
          <a:xfrm>
            <a:off x="4714876" y="448164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</a:p>
        </p:txBody>
      </p:sp>
      <p:sp>
        <p:nvSpPr>
          <p:cNvPr id="325" name="Oval 48"/>
          <p:cNvSpPr>
            <a:spLocks noChangeArrowheads="1"/>
          </p:cNvSpPr>
          <p:nvPr/>
        </p:nvSpPr>
        <p:spPr bwMode="auto">
          <a:xfrm>
            <a:off x="4691065" y="1188413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</p:txBody>
      </p:sp>
      <p:cxnSp>
        <p:nvCxnSpPr>
          <p:cNvPr id="326" name="AutoShape 62"/>
          <p:cNvCxnSpPr>
            <a:cxnSpLocks noChangeShapeType="1"/>
            <a:stCxn id="324" idx="4"/>
            <a:endCxn id="325" idx="0"/>
          </p:cNvCxnSpPr>
          <p:nvPr/>
        </p:nvCxnSpPr>
        <p:spPr bwMode="auto">
          <a:xfrm rot="5400000">
            <a:off x="4641616" y="960371"/>
            <a:ext cx="432274" cy="2381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sp>
        <p:nvSpPr>
          <p:cNvPr id="327" name="Oval 48"/>
          <p:cNvSpPr>
            <a:spLocks noChangeArrowheads="1"/>
          </p:cNvSpPr>
          <p:nvPr/>
        </p:nvSpPr>
        <p:spPr bwMode="auto">
          <a:xfrm>
            <a:off x="5476883" y="1188413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328" name="Oval 48"/>
          <p:cNvSpPr>
            <a:spLocks noChangeArrowheads="1"/>
          </p:cNvSpPr>
          <p:nvPr/>
        </p:nvSpPr>
        <p:spPr bwMode="auto">
          <a:xfrm>
            <a:off x="5476883" y="1799317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5</a:t>
            </a:r>
          </a:p>
        </p:txBody>
      </p:sp>
      <p:cxnSp>
        <p:nvCxnSpPr>
          <p:cNvPr id="329" name="AutoShape 62"/>
          <p:cNvCxnSpPr>
            <a:cxnSpLocks noChangeShapeType="1"/>
            <a:stCxn id="327" idx="4"/>
            <a:endCxn id="328" idx="0"/>
          </p:cNvCxnSpPr>
          <p:nvPr/>
        </p:nvCxnSpPr>
        <p:spPr bwMode="auto">
          <a:xfrm rot="5400000">
            <a:off x="5480201" y="1647852"/>
            <a:ext cx="302929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tailEnd type="stealth" w="med" len="med"/>
          </a:ln>
        </p:spPr>
      </p:cxnSp>
      <p:cxnSp>
        <p:nvCxnSpPr>
          <p:cNvPr id="330" name="AutoShape 62"/>
          <p:cNvCxnSpPr>
            <a:cxnSpLocks noChangeShapeType="1"/>
            <a:stCxn id="325" idx="4"/>
            <a:endCxn id="331" idx="0"/>
          </p:cNvCxnSpPr>
          <p:nvPr/>
        </p:nvCxnSpPr>
        <p:spPr bwMode="auto">
          <a:xfrm rot="5400000">
            <a:off x="4705494" y="1636741"/>
            <a:ext cx="280706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tailEnd type="stealth" w="med" len="med"/>
          </a:ln>
        </p:spPr>
      </p:cxnSp>
      <p:sp>
        <p:nvSpPr>
          <p:cNvPr id="331" name="Oval 48"/>
          <p:cNvSpPr>
            <a:spLocks noChangeArrowheads="1"/>
          </p:cNvSpPr>
          <p:nvPr/>
        </p:nvSpPr>
        <p:spPr bwMode="auto">
          <a:xfrm>
            <a:off x="4691065" y="1777094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4</a:t>
            </a:r>
          </a:p>
        </p:txBody>
      </p:sp>
      <p:cxnSp>
        <p:nvCxnSpPr>
          <p:cNvPr id="332" name="AutoShape 62"/>
          <p:cNvCxnSpPr>
            <a:cxnSpLocks noChangeShapeType="1"/>
            <a:stCxn id="331" idx="4"/>
            <a:endCxn id="333" idx="0"/>
          </p:cNvCxnSpPr>
          <p:nvPr/>
        </p:nvCxnSpPr>
        <p:spPr bwMode="auto">
          <a:xfrm rot="5400000">
            <a:off x="4262835" y="1929891"/>
            <a:ext cx="427834" cy="73819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sp>
        <p:nvSpPr>
          <p:cNvPr id="333" name="Oval 48"/>
          <p:cNvSpPr>
            <a:spLocks noChangeArrowheads="1"/>
          </p:cNvSpPr>
          <p:nvPr/>
        </p:nvSpPr>
        <p:spPr bwMode="auto">
          <a:xfrm>
            <a:off x="3952874" y="2512903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6</a:t>
            </a:r>
          </a:p>
        </p:txBody>
      </p:sp>
      <p:cxnSp>
        <p:nvCxnSpPr>
          <p:cNvPr id="334" name="AutoShape 62"/>
          <p:cNvCxnSpPr>
            <a:cxnSpLocks noChangeShapeType="1"/>
            <a:stCxn id="331" idx="4"/>
            <a:endCxn id="335" idx="0"/>
          </p:cNvCxnSpPr>
          <p:nvPr/>
        </p:nvCxnSpPr>
        <p:spPr bwMode="auto">
          <a:xfrm rot="5400000">
            <a:off x="4631533" y="2299383"/>
            <a:ext cx="428628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sp>
        <p:nvSpPr>
          <p:cNvPr id="335" name="Oval 48"/>
          <p:cNvSpPr>
            <a:spLocks noChangeArrowheads="1"/>
          </p:cNvSpPr>
          <p:nvPr/>
        </p:nvSpPr>
        <p:spPr bwMode="auto">
          <a:xfrm>
            <a:off x="4691065" y="2513697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1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7</a:t>
            </a:r>
          </a:p>
        </p:txBody>
      </p:sp>
      <p:cxnSp>
        <p:nvCxnSpPr>
          <p:cNvPr id="336" name="AutoShape 62"/>
          <p:cNvCxnSpPr>
            <a:cxnSpLocks noChangeShapeType="1"/>
            <a:stCxn id="328" idx="4"/>
            <a:endCxn id="337" idx="0"/>
          </p:cNvCxnSpPr>
          <p:nvPr/>
        </p:nvCxnSpPr>
        <p:spPr bwMode="auto">
          <a:xfrm rot="5400000">
            <a:off x="5439971" y="2298986"/>
            <a:ext cx="383388" cy="158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tailEnd type="stealth" w="med" len="med"/>
          </a:ln>
        </p:spPr>
      </p:cxnSp>
      <p:sp>
        <p:nvSpPr>
          <p:cNvPr id="337" name="Oval 48"/>
          <p:cNvSpPr>
            <a:spLocks noChangeArrowheads="1"/>
          </p:cNvSpPr>
          <p:nvPr/>
        </p:nvSpPr>
        <p:spPr bwMode="auto">
          <a:xfrm>
            <a:off x="5476883" y="2490680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8</a:t>
            </a:r>
          </a:p>
        </p:txBody>
      </p:sp>
      <p:cxnSp>
        <p:nvCxnSpPr>
          <p:cNvPr id="338" name="AutoShape 62"/>
          <p:cNvCxnSpPr>
            <a:cxnSpLocks noChangeShapeType="1"/>
            <a:stCxn id="335" idx="4"/>
            <a:endCxn id="340" idx="0"/>
          </p:cNvCxnSpPr>
          <p:nvPr/>
        </p:nvCxnSpPr>
        <p:spPr bwMode="auto">
          <a:xfrm rot="16200000" flipH="1">
            <a:off x="4906338" y="2761181"/>
            <a:ext cx="307646" cy="42862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tailEnd type="stealth" w="med" len="med"/>
          </a:ln>
        </p:spPr>
      </p:cxnSp>
      <p:cxnSp>
        <p:nvCxnSpPr>
          <p:cNvPr id="339" name="AutoShape 62"/>
          <p:cNvCxnSpPr>
            <a:cxnSpLocks noChangeShapeType="1"/>
            <a:stCxn id="337" idx="4"/>
            <a:endCxn id="340" idx="0"/>
          </p:cNvCxnSpPr>
          <p:nvPr/>
        </p:nvCxnSpPr>
        <p:spPr bwMode="auto">
          <a:xfrm rot="5400000">
            <a:off x="5287739" y="2785391"/>
            <a:ext cx="330663" cy="35719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sp>
        <p:nvSpPr>
          <p:cNvPr id="340" name="Oval 48"/>
          <p:cNvSpPr>
            <a:spLocks noChangeArrowheads="1"/>
          </p:cNvSpPr>
          <p:nvPr/>
        </p:nvSpPr>
        <p:spPr bwMode="auto">
          <a:xfrm>
            <a:off x="5119693" y="3129318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10</a:t>
            </a:r>
          </a:p>
        </p:txBody>
      </p:sp>
      <p:sp>
        <p:nvSpPr>
          <p:cNvPr id="341" name="Oval 48"/>
          <p:cNvSpPr>
            <a:spLocks noChangeArrowheads="1"/>
          </p:cNvSpPr>
          <p:nvPr/>
        </p:nvSpPr>
        <p:spPr bwMode="auto">
          <a:xfrm>
            <a:off x="3953484" y="3129318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9</a:t>
            </a:r>
          </a:p>
        </p:txBody>
      </p:sp>
      <p:cxnSp>
        <p:nvCxnSpPr>
          <p:cNvPr id="342" name="AutoShape 62"/>
          <p:cNvCxnSpPr>
            <a:cxnSpLocks noChangeShapeType="1"/>
            <a:stCxn id="333" idx="4"/>
            <a:endCxn id="341" idx="0"/>
          </p:cNvCxnSpPr>
          <p:nvPr/>
        </p:nvCxnSpPr>
        <p:spPr bwMode="auto">
          <a:xfrm rot="16200000" flipH="1">
            <a:off x="3953741" y="2974793"/>
            <a:ext cx="308440" cy="61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tailEnd type="stealth" w="med" len="med"/>
          </a:ln>
        </p:spPr>
      </p:cxnSp>
      <p:cxnSp>
        <p:nvCxnSpPr>
          <p:cNvPr id="343" name="AutoShape 62"/>
          <p:cNvCxnSpPr>
            <a:cxnSpLocks noChangeShapeType="1"/>
            <a:stCxn id="324" idx="4"/>
            <a:endCxn id="327" idx="0"/>
          </p:cNvCxnSpPr>
          <p:nvPr/>
        </p:nvCxnSpPr>
        <p:spPr bwMode="auto">
          <a:xfrm rot="16200000" flipH="1">
            <a:off x="5034524" y="591272"/>
            <a:ext cx="432274" cy="76200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sp>
        <p:nvSpPr>
          <p:cNvPr id="344" name="Oval 48"/>
          <p:cNvSpPr>
            <a:spLocks noChangeArrowheads="1"/>
          </p:cNvSpPr>
          <p:nvPr/>
        </p:nvSpPr>
        <p:spPr bwMode="auto">
          <a:xfrm>
            <a:off x="4691065" y="3750366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</a:p>
        </p:txBody>
      </p:sp>
      <p:cxnSp>
        <p:nvCxnSpPr>
          <p:cNvPr id="345" name="AutoShape 62"/>
          <p:cNvCxnSpPr>
            <a:cxnSpLocks noChangeShapeType="1"/>
            <a:stCxn id="341" idx="4"/>
            <a:endCxn id="344" idx="0"/>
          </p:cNvCxnSpPr>
          <p:nvPr/>
        </p:nvCxnSpPr>
        <p:spPr bwMode="auto">
          <a:xfrm rot="16200000" flipH="1">
            <a:off x="4320520" y="3225038"/>
            <a:ext cx="313073" cy="7375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cxnSp>
        <p:nvCxnSpPr>
          <p:cNvPr id="346" name="AutoShape 62"/>
          <p:cNvCxnSpPr>
            <a:cxnSpLocks noChangeShapeType="1"/>
            <a:stCxn id="340" idx="4"/>
            <a:endCxn id="344" idx="0"/>
          </p:cNvCxnSpPr>
          <p:nvPr/>
        </p:nvCxnSpPr>
        <p:spPr bwMode="auto">
          <a:xfrm rot="5400000">
            <a:off x="4903625" y="3379515"/>
            <a:ext cx="313073" cy="42862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cxnSp>
        <p:nvCxnSpPr>
          <p:cNvPr id="347" name="AutoShape 62"/>
          <p:cNvCxnSpPr>
            <a:cxnSpLocks noChangeShapeType="1"/>
            <a:stCxn id="328" idx="4"/>
            <a:endCxn id="335" idx="0"/>
          </p:cNvCxnSpPr>
          <p:nvPr/>
        </p:nvCxnSpPr>
        <p:spPr bwMode="auto">
          <a:xfrm rot="5400000">
            <a:off x="5035554" y="1917585"/>
            <a:ext cx="406405" cy="78581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sp>
        <p:nvSpPr>
          <p:cNvPr id="348" name="Oval 48"/>
          <p:cNvSpPr>
            <a:spLocks noChangeArrowheads="1"/>
          </p:cNvSpPr>
          <p:nvPr/>
        </p:nvSpPr>
        <p:spPr bwMode="auto">
          <a:xfrm>
            <a:off x="3953484" y="1242406"/>
            <a:ext cx="309563" cy="307975"/>
          </a:xfrm>
          <a:prstGeom prst="ellipse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</a:p>
        </p:txBody>
      </p:sp>
      <p:cxnSp>
        <p:nvCxnSpPr>
          <p:cNvPr id="349" name="AutoShape 62"/>
          <p:cNvCxnSpPr>
            <a:cxnSpLocks noChangeShapeType="1"/>
            <a:stCxn id="324" idx="4"/>
            <a:endCxn id="348" idx="0"/>
          </p:cNvCxnSpPr>
          <p:nvPr/>
        </p:nvCxnSpPr>
        <p:spPr bwMode="auto">
          <a:xfrm rot="5400000">
            <a:off x="4245829" y="618576"/>
            <a:ext cx="486267" cy="761392"/>
          </a:xfrm>
          <a:prstGeom prst="straightConnector1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tailEnd type="stealth" w="med" len="med"/>
          </a:ln>
        </p:spPr>
      </p:cxnSp>
      <p:cxnSp>
        <p:nvCxnSpPr>
          <p:cNvPr id="350" name="AutoShape 62"/>
          <p:cNvCxnSpPr>
            <a:cxnSpLocks noChangeShapeType="1"/>
            <a:stCxn id="348" idx="4"/>
            <a:endCxn id="333" idx="0"/>
          </p:cNvCxnSpPr>
          <p:nvPr/>
        </p:nvCxnSpPr>
        <p:spPr bwMode="auto">
          <a:xfrm rot="5400000">
            <a:off x="3626700" y="2031337"/>
            <a:ext cx="962522" cy="610"/>
          </a:xfrm>
          <a:prstGeom prst="straightConnector1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tailEnd type="stealth" w="med" len="med"/>
          </a:ln>
        </p:spPr>
      </p:cxnSp>
      <p:sp>
        <p:nvSpPr>
          <p:cNvPr id="351" name="TextBox 350"/>
          <p:cNvSpPr txBox="1"/>
          <p:nvPr/>
        </p:nvSpPr>
        <p:spPr>
          <a:xfrm>
            <a:off x="3604442" y="1059068"/>
            <a:ext cx="49657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1/2/0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2" name="TextBox 351"/>
          <p:cNvSpPr txBox="1"/>
          <p:nvPr/>
        </p:nvSpPr>
        <p:spPr>
          <a:xfrm>
            <a:off x="4258800" y="1621819"/>
            <a:ext cx="54737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2/2/-1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3" name="TextBox 352"/>
          <p:cNvSpPr txBox="1"/>
          <p:nvPr/>
        </p:nvSpPr>
        <p:spPr>
          <a:xfrm>
            <a:off x="5058153" y="1625465"/>
            <a:ext cx="54737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2/2/-1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4" name="TextBox 353"/>
          <p:cNvSpPr txBox="1"/>
          <p:nvPr/>
        </p:nvSpPr>
        <p:spPr>
          <a:xfrm>
            <a:off x="4257204" y="1041891"/>
            <a:ext cx="54737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1/1/-1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5" name="TextBox 354"/>
          <p:cNvSpPr txBox="1"/>
          <p:nvPr/>
        </p:nvSpPr>
        <p:spPr>
          <a:xfrm>
            <a:off x="4993884" y="1050315"/>
            <a:ext cx="54737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1/1/-1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6" name="TextBox 355"/>
          <p:cNvSpPr txBox="1"/>
          <p:nvPr/>
        </p:nvSpPr>
        <p:spPr>
          <a:xfrm>
            <a:off x="4286248" y="2330359"/>
            <a:ext cx="54737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4/4/-1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7" name="TextBox 356"/>
          <p:cNvSpPr txBox="1"/>
          <p:nvPr/>
        </p:nvSpPr>
        <p:spPr>
          <a:xfrm>
            <a:off x="3571868" y="2330359"/>
            <a:ext cx="54737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4/4/-1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" name="TextBox 357"/>
          <p:cNvSpPr txBox="1"/>
          <p:nvPr/>
        </p:nvSpPr>
        <p:spPr>
          <a:xfrm>
            <a:off x="5058153" y="2327006"/>
            <a:ext cx="54737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4/4/-1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9" name="TextBox 358"/>
          <p:cNvSpPr txBox="1"/>
          <p:nvPr/>
        </p:nvSpPr>
        <p:spPr>
          <a:xfrm>
            <a:off x="3568284" y="2933592"/>
            <a:ext cx="54737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6/6/-1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0" name="TextBox 359"/>
          <p:cNvSpPr txBox="1"/>
          <p:nvPr/>
        </p:nvSpPr>
        <p:spPr>
          <a:xfrm>
            <a:off x="4687884" y="2964219"/>
            <a:ext cx="54737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6/6/-1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61" name="对象 360"/>
          <p:cNvGraphicFramePr>
            <a:graphicFrameLocks noChangeAspect="1"/>
          </p:cNvGraphicFramePr>
          <p:nvPr/>
        </p:nvGraphicFramePr>
        <p:xfrm>
          <a:off x="3786182" y="439740"/>
          <a:ext cx="857256" cy="22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3" name="公式" r:id="rId5" imgW="24079200" imgH="5791200" progId="Equation.3">
                  <p:embed/>
                </p:oleObj>
              </mc:Choice>
              <mc:Fallback>
                <p:oleObj name="公式" r:id="rId5" imgW="24079200" imgH="5791200" progId="Equation.3">
                  <p:embed/>
                  <p:pic>
                    <p:nvPicPr>
                      <p:cNvPr id="0" name="图片 1025" descr="image2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86182" y="439740"/>
                        <a:ext cx="857256" cy="22273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2" name="圆角矩形 361"/>
          <p:cNvSpPr/>
          <p:nvPr/>
        </p:nvSpPr>
        <p:spPr bwMode="auto">
          <a:xfrm>
            <a:off x="3553322" y="357166"/>
            <a:ext cx="2304000" cy="3929090"/>
          </a:xfrm>
          <a:prstGeom prst="roundRect">
            <a:avLst/>
          </a:prstGeom>
          <a:noFill/>
          <a:ln w="9525">
            <a:solidFill>
              <a:schemeClr val="tx1"/>
            </a:solidFill>
            <a:prstDash val="dash"/>
            <a:miter lim="800000"/>
          </a:ln>
        </p:spPr>
        <p:txBody>
          <a:bodyPr wrap="none"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5" name="圆角矩形 384"/>
          <p:cNvSpPr/>
          <p:nvPr/>
        </p:nvSpPr>
        <p:spPr bwMode="auto">
          <a:xfrm>
            <a:off x="3553200" y="4357694"/>
            <a:ext cx="2304000" cy="1857388"/>
          </a:xfrm>
          <a:prstGeom prst="roundRect">
            <a:avLst/>
          </a:prstGeom>
          <a:noFill/>
          <a:ln w="9525">
            <a:solidFill>
              <a:schemeClr val="tx1"/>
            </a:solidFill>
            <a:prstDash val="dash"/>
            <a:miter lim="800000"/>
          </a:ln>
        </p:spPr>
        <p:txBody>
          <a:bodyPr wrap="none" rtlCol="0" anchor="ctr"/>
          <a:lstStyle/>
          <a:p>
            <a:pPr algn="ctr"/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7" name="Oval 48"/>
          <p:cNvSpPr>
            <a:spLocks noChangeArrowheads="1"/>
          </p:cNvSpPr>
          <p:nvPr/>
        </p:nvSpPr>
        <p:spPr bwMode="auto">
          <a:xfrm>
            <a:off x="7861732" y="448164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</a:p>
        </p:txBody>
      </p:sp>
      <p:sp>
        <p:nvSpPr>
          <p:cNvPr id="388" name="Oval 48"/>
          <p:cNvSpPr>
            <a:spLocks noChangeArrowheads="1"/>
          </p:cNvSpPr>
          <p:nvPr/>
        </p:nvSpPr>
        <p:spPr bwMode="auto">
          <a:xfrm>
            <a:off x="7837921" y="1188413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</p:txBody>
      </p:sp>
      <p:cxnSp>
        <p:nvCxnSpPr>
          <p:cNvPr id="389" name="AutoShape 62"/>
          <p:cNvCxnSpPr>
            <a:cxnSpLocks noChangeShapeType="1"/>
            <a:stCxn id="387" idx="4"/>
            <a:endCxn id="388" idx="0"/>
          </p:cNvCxnSpPr>
          <p:nvPr/>
        </p:nvCxnSpPr>
        <p:spPr bwMode="auto">
          <a:xfrm rot="5400000">
            <a:off x="7788472" y="960371"/>
            <a:ext cx="432274" cy="2381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sp>
        <p:nvSpPr>
          <p:cNvPr id="390" name="Oval 48"/>
          <p:cNvSpPr>
            <a:spLocks noChangeArrowheads="1"/>
          </p:cNvSpPr>
          <p:nvPr/>
        </p:nvSpPr>
        <p:spPr bwMode="auto">
          <a:xfrm>
            <a:off x="8623739" y="1188413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391" name="Oval 48"/>
          <p:cNvSpPr>
            <a:spLocks noChangeArrowheads="1"/>
          </p:cNvSpPr>
          <p:nvPr/>
        </p:nvSpPr>
        <p:spPr bwMode="auto">
          <a:xfrm>
            <a:off x="8623739" y="1799317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5</a:t>
            </a:r>
          </a:p>
        </p:txBody>
      </p:sp>
      <p:cxnSp>
        <p:nvCxnSpPr>
          <p:cNvPr id="392" name="AutoShape 62"/>
          <p:cNvCxnSpPr>
            <a:cxnSpLocks noChangeShapeType="1"/>
            <a:stCxn id="390" idx="4"/>
            <a:endCxn id="391" idx="0"/>
          </p:cNvCxnSpPr>
          <p:nvPr/>
        </p:nvCxnSpPr>
        <p:spPr bwMode="auto">
          <a:xfrm rot="5400000">
            <a:off x="8627057" y="1647852"/>
            <a:ext cx="302929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tailEnd type="stealth" w="med" len="med"/>
          </a:ln>
        </p:spPr>
      </p:cxnSp>
      <p:cxnSp>
        <p:nvCxnSpPr>
          <p:cNvPr id="393" name="AutoShape 62"/>
          <p:cNvCxnSpPr>
            <a:cxnSpLocks noChangeShapeType="1"/>
            <a:stCxn id="388" idx="4"/>
            <a:endCxn id="394" idx="0"/>
          </p:cNvCxnSpPr>
          <p:nvPr/>
        </p:nvCxnSpPr>
        <p:spPr bwMode="auto">
          <a:xfrm rot="5400000">
            <a:off x="7852350" y="1636741"/>
            <a:ext cx="280706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tailEnd type="stealth" w="med" len="med"/>
          </a:ln>
        </p:spPr>
      </p:cxnSp>
      <p:sp>
        <p:nvSpPr>
          <p:cNvPr id="394" name="Oval 48"/>
          <p:cNvSpPr>
            <a:spLocks noChangeArrowheads="1"/>
          </p:cNvSpPr>
          <p:nvPr/>
        </p:nvSpPr>
        <p:spPr bwMode="auto">
          <a:xfrm>
            <a:off x="7837921" y="1777094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4</a:t>
            </a:r>
          </a:p>
        </p:txBody>
      </p:sp>
      <p:cxnSp>
        <p:nvCxnSpPr>
          <p:cNvPr id="395" name="AutoShape 62"/>
          <p:cNvCxnSpPr>
            <a:cxnSpLocks noChangeShapeType="1"/>
            <a:stCxn id="394" idx="4"/>
            <a:endCxn id="396" idx="0"/>
          </p:cNvCxnSpPr>
          <p:nvPr/>
        </p:nvCxnSpPr>
        <p:spPr bwMode="auto">
          <a:xfrm rot="5400000">
            <a:off x="7409691" y="1929891"/>
            <a:ext cx="427834" cy="73819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sp>
        <p:nvSpPr>
          <p:cNvPr id="396" name="Oval 48"/>
          <p:cNvSpPr>
            <a:spLocks noChangeArrowheads="1"/>
          </p:cNvSpPr>
          <p:nvPr/>
        </p:nvSpPr>
        <p:spPr bwMode="auto">
          <a:xfrm>
            <a:off x="7099730" y="2512903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6</a:t>
            </a:r>
          </a:p>
        </p:txBody>
      </p:sp>
      <p:cxnSp>
        <p:nvCxnSpPr>
          <p:cNvPr id="397" name="AutoShape 62"/>
          <p:cNvCxnSpPr>
            <a:cxnSpLocks noChangeShapeType="1"/>
            <a:stCxn id="394" idx="4"/>
            <a:endCxn id="398" idx="0"/>
          </p:cNvCxnSpPr>
          <p:nvPr/>
        </p:nvCxnSpPr>
        <p:spPr bwMode="auto">
          <a:xfrm rot="5400000">
            <a:off x="7778389" y="2299383"/>
            <a:ext cx="428628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sp>
        <p:nvSpPr>
          <p:cNvPr id="398" name="Oval 48"/>
          <p:cNvSpPr>
            <a:spLocks noChangeArrowheads="1"/>
          </p:cNvSpPr>
          <p:nvPr/>
        </p:nvSpPr>
        <p:spPr bwMode="auto">
          <a:xfrm>
            <a:off x="7837921" y="2513697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1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7</a:t>
            </a:r>
          </a:p>
        </p:txBody>
      </p:sp>
      <p:cxnSp>
        <p:nvCxnSpPr>
          <p:cNvPr id="399" name="AutoShape 62"/>
          <p:cNvCxnSpPr>
            <a:cxnSpLocks noChangeShapeType="1"/>
            <a:stCxn id="391" idx="4"/>
            <a:endCxn id="400" idx="0"/>
          </p:cNvCxnSpPr>
          <p:nvPr/>
        </p:nvCxnSpPr>
        <p:spPr bwMode="auto">
          <a:xfrm rot="5400000">
            <a:off x="8586827" y="2298986"/>
            <a:ext cx="383388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tailEnd type="stealth" w="med" len="med"/>
          </a:ln>
        </p:spPr>
      </p:cxnSp>
      <p:sp>
        <p:nvSpPr>
          <p:cNvPr id="400" name="Oval 48"/>
          <p:cNvSpPr>
            <a:spLocks noChangeArrowheads="1"/>
          </p:cNvSpPr>
          <p:nvPr/>
        </p:nvSpPr>
        <p:spPr bwMode="auto">
          <a:xfrm>
            <a:off x="8623739" y="2490680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8</a:t>
            </a:r>
          </a:p>
        </p:txBody>
      </p:sp>
      <p:cxnSp>
        <p:nvCxnSpPr>
          <p:cNvPr id="401" name="AutoShape 62"/>
          <p:cNvCxnSpPr>
            <a:cxnSpLocks noChangeShapeType="1"/>
            <a:stCxn id="398" idx="4"/>
            <a:endCxn id="403" idx="0"/>
          </p:cNvCxnSpPr>
          <p:nvPr/>
        </p:nvCxnSpPr>
        <p:spPr bwMode="auto">
          <a:xfrm rot="16200000" flipH="1">
            <a:off x="8053194" y="2761181"/>
            <a:ext cx="307646" cy="428628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tailEnd type="stealth" w="med" len="med"/>
          </a:ln>
        </p:spPr>
      </p:cxnSp>
      <p:cxnSp>
        <p:nvCxnSpPr>
          <p:cNvPr id="402" name="AutoShape 62"/>
          <p:cNvCxnSpPr>
            <a:cxnSpLocks noChangeShapeType="1"/>
            <a:stCxn id="400" idx="4"/>
            <a:endCxn id="403" idx="0"/>
          </p:cNvCxnSpPr>
          <p:nvPr/>
        </p:nvCxnSpPr>
        <p:spPr bwMode="auto">
          <a:xfrm rot="5400000">
            <a:off x="8434595" y="2785391"/>
            <a:ext cx="330663" cy="35719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sp>
        <p:nvSpPr>
          <p:cNvPr id="403" name="Oval 48"/>
          <p:cNvSpPr>
            <a:spLocks noChangeArrowheads="1"/>
          </p:cNvSpPr>
          <p:nvPr/>
        </p:nvSpPr>
        <p:spPr bwMode="auto">
          <a:xfrm>
            <a:off x="8266549" y="3129318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10</a:t>
            </a:r>
          </a:p>
        </p:txBody>
      </p:sp>
      <p:sp>
        <p:nvSpPr>
          <p:cNvPr id="404" name="Oval 48"/>
          <p:cNvSpPr>
            <a:spLocks noChangeArrowheads="1"/>
          </p:cNvSpPr>
          <p:nvPr/>
        </p:nvSpPr>
        <p:spPr bwMode="auto">
          <a:xfrm>
            <a:off x="7100340" y="3129318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9</a:t>
            </a:r>
          </a:p>
        </p:txBody>
      </p:sp>
      <p:cxnSp>
        <p:nvCxnSpPr>
          <p:cNvPr id="405" name="AutoShape 62"/>
          <p:cNvCxnSpPr>
            <a:cxnSpLocks noChangeShapeType="1"/>
            <a:stCxn id="396" idx="4"/>
            <a:endCxn id="404" idx="0"/>
          </p:cNvCxnSpPr>
          <p:nvPr/>
        </p:nvCxnSpPr>
        <p:spPr bwMode="auto">
          <a:xfrm rot="16200000" flipH="1">
            <a:off x="7100597" y="2974793"/>
            <a:ext cx="308440" cy="61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tailEnd type="stealth" w="med" len="med"/>
          </a:ln>
        </p:spPr>
      </p:cxnSp>
      <p:cxnSp>
        <p:nvCxnSpPr>
          <p:cNvPr id="406" name="AutoShape 62"/>
          <p:cNvCxnSpPr>
            <a:cxnSpLocks noChangeShapeType="1"/>
            <a:stCxn id="387" idx="4"/>
            <a:endCxn id="390" idx="0"/>
          </p:cNvCxnSpPr>
          <p:nvPr/>
        </p:nvCxnSpPr>
        <p:spPr bwMode="auto">
          <a:xfrm rot="16200000" flipH="1">
            <a:off x="8181380" y="591272"/>
            <a:ext cx="432274" cy="76200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sp>
        <p:nvSpPr>
          <p:cNvPr id="407" name="Oval 48"/>
          <p:cNvSpPr>
            <a:spLocks noChangeArrowheads="1"/>
          </p:cNvSpPr>
          <p:nvPr/>
        </p:nvSpPr>
        <p:spPr bwMode="auto">
          <a:xfrm>
            <a:off x="7837921" y="3750366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</a:p>
        </p:txBody>
      </p:sp>
      <p:cxnSp>
        <p:nvCxnSpPr>
          <p:cNvPr id="408" name="AutoShape 62"/>
          <p:cNvCxnSpPr>
            <a:cxnSpLocks noChangeShapeType="1"/>
            <a:stCxn id="404" idx="4"/>
            <a:endCxn id="407" idx="0"/>
          </p:cNvCxnSpPr>
          <p:nvPr/>
        </p:nvCxnSpPr>
        <p:spPr bwMode="auto">
          <a:xfrm rot="16200000" flipH="1">
            <a:off x="7467376" y="3225038"/>
            <a:ext cx="313073" cy="7375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cxnSp>
        <p:nvCxnSpPr>
          <p:cNvPr id="409" name="AutoShape 62"/>
          <p:cNvCxnSpPr>
            <a:cxnSpLocks noChangeShapeType="1"/>
            <a:stCxn id="403" idx="4"/>
            <a:endCxn id="407" idx="0"/>
          </p:cNvCxnSpPr>
          <p:nvPr/>
        </p:nvCxnSpPr>
        <p:spPr bwMode="auto">
          <a:xfrm rot="5400000">
            <a:off x="8050481" y="3379515"/>
            <a:ext cx="313073" cy="42862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cxnSp>
        <p:nvCxnSpPr>
          <p:cNvPr id="410" name="AutoShape 62"/>
          <p:cNvCxnSpPr>
            <a:cxnSpLocks noChangeShapeType="1"/>
            <a:stCxn id="391" idx="4"/>
            <a:endCxn id="398" idx="0"/>
          </p:cNvCxnSpPr>
          <p:nvPr/>
        </p:nvCxnSpPr>
        <p:spPr bwMode="auto">
          <a:xfrm rot="5400000">
            <a:off x="8182410" y="1917585"/>
            <a:ext cx="406405" cy="78581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sp>
        <p:nvSpPr>
          <p:cNvPr id="411" name="Oval 48"/>
          <p:cNvSpPr>
            <a:spLocks noChangeArrowheads="1"/>
          </p:cNvSpPr>
          <p:nvPr/>
        </p:nvSpPr>
        <p:spPr bwMode="auto">
          <a:xfrm>
            <a:off x="7100340" y="1242406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</a:p>
        </p:txBody>
      </p:sp>
      <p:cxnSp>
        <p:nvCxnSpPr>
          <p:cNvPr id="412" name="AutoShape 62"/>
          <p:cNvCxnSpPr>
            <a:cxnSpLocks noChangeShapeType="1"/>
            <a:stCxn id="387" idx="4"/>
            <a:endCxn id="411" idx="0"/>
          </p:cNvCxnSpPr>
          <p:nvPr/>
        </p:nvCxnSpPr>
        <p:spPr bwMode="auto">
          <a:xfrm rot="5400000">
            <a:off x="7392685" y="618576"/>
            <a:ext cx="486267" cy="76139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cxnSp>
        <p:nvCxnSpPr>
          <p:cNvPr id="413" name="AutoShape 62"/>
          <p:cNvCxnSpPr>
            <a:cxnSpLocks noChangeShapeType="1"/>
            <a:stCxn id="411" idx="4"/>
            <a:endCxn id="396" idx="0"/>
          </p:cNvCxnSpPr>
          <p:nvPr/>
        </p:nvCxnSpPr>
        <p:spPr bwMode="auto">
          <a:xfrm rot="5400000">
            <a:off x="6773556" y="2031337"/>
            <a:ext cx="962522" cy="61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sp>
        <p:nvSpPr>
          <p:cNvPr id="414" name="TextBox 413"/>
          <p:cNvSpPr txBox="1"/>
          <p:nvPr/>
        </p:nvSpPr>
        <p:spPr>
          <a:xfrm>
            <a:off x="6751298" y="1059068"/>
            <a:ext cx="49657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1/2/0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5" name="TextBox 414"/>
          <p:cNvSpPr txBox="1"/>
          <p:nvPr/>
        </p:nvSpPr>
        <p:spPr>
          <a:xfrm>
            <a:off x="7465678" y="1634218"/>
            <a:ext cx="49657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2/3/0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6" name="TextBox 415"/>
          <p:cNvSpPr txBox="1"/>
          <p:nvPr/>
        </p:nvSpPr>
        <p:spPr>
          <a:xfrm>
            <a:off x="8284781" y="1625465"/>
            <a:ext cx="49657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2/3/0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7" name="TextBox 416"/>
          <p:cNvSpPr txBox="1"/>
          <p:nvPr/>
        </p:nvSpPr>
        <p:spPr>
          <a:xfrm>
            <a:off x="7465678" y="1041891"/>
            <a:ext cx="49657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1/2/0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8" name="TextBox 417"/>
          <p:cNvSpPr txBox="1"/>
          <p:nvPr/>
        </p:nvSpPr>
        <p:spPr>
          <a:xfrm>
            <a:off x="8140740" y="1050315"/>
            <a:ext cx="49657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1/2/0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9" name="TextBox 418"/>
          <p:cNvSpPr txBox="1"/>
          <p:nvPr/>
        </p:nvSpPr>
        <p:spPr>
          <a:xfrm>
            <a:off x="7433104" y="2330359"/>
            <a:ext cx="49657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4/5/0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0" name="TextBox 419"/>
          <p:cNvSpPr txBox="1"/>
          <p:nvPr/>
        </p:nvSpPr>
        <p:spPr>
          <a:xfrm>
            <a:off x="6718724" y="2330359"/>
            <a:ext cx="49657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4/5/0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1" name="TextBox 420"/>
          <p:cNvSpPr txBox="1"/>
          <p:nvPr/>
        </p:nvSpPr>
        <p:spPr>
          <a:xfrm>
            <a:off x="8215338" y="2366183"/>
            <a:ext cx="49657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3/4/0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2" name="TextBox 421"/>
          <p:cNvSpPr txBox="1"/>
          <p:nvPr/>
        </p:nvSpPr>
        <p:spPr>
          <a:xfrm>
            <a:off x="6715140" y="2933592"/>
            <a:ext cx="49657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5/6/0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3" name="TextBox 422"/>
          <p:cNvSpPr txBox="1"/>
          <p:nvPr/>
        </p:nvSpPr>
        <p:spPr>
          <a:xfrm>
            <a:off x="7834740" y="2964219"/>
            <a:ext cx="49657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5/6/0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24" name="对象 423"/>
          <p:cNvGraphicFramePr>
            <a:graphicFrameLocks noChangeAspect="1"/>
          </p:cNvGraphicFramePr>
          <p:nvPr/>
        </p:nvGraphicFramePr>
        <p:xfrm>
          <a:off x="6933038" y="439740"/>
          <a:ext cx="857256" cy="22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4" name="公式" r:id="rId6" imgW="24079200" imgH="5791200" progId="Equation.3">
                  <p:embed/>
                </p:oleObj>
              </mc:Choice>
              <mc:Fallback>
                <p:oleObj name="公式" r:id="rId6" imgW="24079200" imgH="5791200" progId="Equation.3">
                  <p:embed/>
                  <p:pic>
                    <p:nvPicPr>
                      <p:cNvPr id="0" name="图片 1026" descr="image2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33038" y="439740"/>
                        <a:ext cx="857256" cy="22273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7" name="圆角矩形 426"/>
          <p:cNvSpPr/>
          <p:nvPr/>
        </p:nvSpPr>
        <p:spPr bwMode="auto">
          <a:xfrm>
            <a:off x="6696594" y="357166"/>
            <a:ext cx="2304000" cy="3929090"/>
          </a:xfrm>
          <a:prstGeom prst="roundRect">
            <a:avLst/>
          </a:prstGeom>
          <a:noFill/>
          <a:ln w="9525">
            <a:solidFill>
              <a:schemeClr val="tx1"/>
            </a:solidFill>
            <a:prstDash val="dash"/>
            <a:miter lim="800000"/>
          </a:ln>
        </p:spPr>
        <p:txBody>
          <a:bodyPr wrap="none"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8" name="圆角矩形 427"/>
          <p:cNvSpPr/>
          <p:nvPr/>
        </p:nvSpPr>
        <p:spPr bwMode="auto">
          <a:xfrm>
            <a:off x="6696594" y="4357694"/>
            <a:ext cx="2304000" cy="1928826"/>
          </a:xfrm>
          <a:prstGeom prst="roundRect">
            <a:avLst/>
          </a:prstGeom>
          <a:noFill/>
          <a:ln w="9525">
            <a:solidFill>
              <a:schemeClr val="tx1"/>
            </a:solidFill>
            <a:prstDash val="dash"/>
            <a:miter lim="800000"/>
          </a:ln>
        </p:spPr>
        <p:txBody>
          <a:bodyPr wrap="none"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9" name="TextBox 428"/>
          <p:cNvSpPr txBox="1"/>
          <p:nvPr/>
        </p:nvSpPr>
        <p:spPr>
          <a:xfrm>
            <a:off x="299012" y="4049917"/>
            <a:ext cx="9701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TG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TVG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0" name="矩形 429"/>
          <p:cNvSpPr/>
          <p:nvPr/>
        </p:nvSpPr>
        <p:spPr>
          <a:xfrm>
            <a:off x="3786182" y="4049917"/>
            <a:ext cx="9701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TG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TVG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1" name="矩形 430"/>
          <p:cNvSpPr/>
          <p:nvPr/>
        </p:nvSpPr>
        <p:spPr>
          <a:xfrm>
            <a:off x="6899440" y="4049917"/>
            <a:ext cx="38023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TG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Oval 48"/>
          <p:cNvSpPr>
            <a:spLocks noChangeArrowheads="1"/>
          </p:cNvSpPr>
          <p:nvPr/>
        </p:nvSpPr>
        <p:spPr bwMode="auto">
          <a:xfrm>
            <a:off x="1911834" y="5758254"/>
            <a:ext cx="288000" cy="288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kumimoji="0" lang="en-US" altLang="ja-JP" sz="9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8,10</a:t>
            </a:r>
            <a:endParaRPr kumimoji="0" lang="en-US" altLang="ja-JP" sz="110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97" name="Oval 48"/>
          <p:cNvSpPr>
            <a:spLocks noChangeArrowheads="1"/>
          </p:cNvSpPr>
          <p:nvPr/>
        </p:nvSpPr>
        <p:spPr bwMode="auto">
          <a:xfrm>
            <a:off x="704239" y="4459601"/>
            <a:ext cx="288000" cy="288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kumimoji="0" lang="en-US" altLang="ja-JP" sz="9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1,4</a:t>
            </a:r>
            <a:endParaRPr kumimoji="0" lang="en-US" altLang="ja-JP" sz="140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98" name="Oval 48"/>
          <p:cNvSpPr>
            <a:spLocks noChangeArrowheads="1"/>
          </p:cNvSpPr>
          <p:nvPr/>
        </p:nvSpPr>
        <p:spPr bwMode="auto">
          <a:xfrm>
            <a:off x="1632178" y="4459601"/>
            <a:ext cx="288000" cy="288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kumimoji="0" lang="en-US" altLang="ja-JP" sz="9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2,5</a:t>
            </a:r>
            <a:endParaRPr kumimoji="0" lang="en-US" altLang="ja-JP" sz="200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99" name="Oval 48"/>
          <p:cNvSpPr>
            <a:spLocks noChangeArrowheads="1"/>
          </p:cNvSpPr>
          <p:nvPr/>
        </p:nvSpPr>
        <p:spPr bwMode="auto">
          <a:xfrm>
            <a:off x="169666" y="5074425"/>
            <a:ext cx="288000" cy="288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kumimoji="0" lang="en-US" altLang="ja-JP" sz="9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4,6</a:t>
            </a:r>
            <a:endParaRPr kumimoji="0" lang="en-US" altLang="ja-JP" sz="200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00" name="Oval 48"/>
          <p:cNvSpPr>
            <a:spLocks noChangeArrowheads="1"/>
          </p:cNvSpPr>
          <p:nvPr/>
        </p:nvSpPr>
        <p:spPr bwMode="auto">
          <a:xfrm>
            <a:off x="777553" y="5074425"/>
            <a:ext cx="288000" cy="288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kumimoji="0" lang="en-US" altLang="ja-JP" sz="9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4,7</a:t>
            </a:r>
            <a:endParaRPr kumimoji="0" lang="en-US" altLang="ja-JP" sz="200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01" name="Oval 48"/>
          <p:cNvSpPr>
            <a:spLocks noChangeArrowheads="1"/>
          </p:cNvSpPr>
          <p:nvPr/>
        </p:nvSpPr>
        <p:spPr bwMode="auto">
          <a:xfrm>
            <a:off x="182273" y="5706248"/>
            <a:ext cx="288000" cy="288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kumimoji="0" lang="en-US" altLang="ja-JP" sz="9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6,9</a:t>
            </a:r>
            <a:endParaRPr kumimoji="0" lang="en-US" altLang="ja-JP" sz="110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03" name="Oval 48"/>
          <p:cNvSpPr>
            <a:spLocks noChangeArrowheads="1"/>
          </p:cNvSpPr>
          <p:nvPr/>
        </p:nvSpPr>
        <p:spPr bwMode="auto">
          <a:xfrm>
            <a:off x="1331379" y="5074425"/>
            <a:ext cx="288000" cy="288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kumimoji="0" lang="en-US" altLang="ja-JP" sz="9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5,7</a:t>
            </a:r>
            <a:endParaRPr kumimoji="0" lang="en-US" altLang="ja-JP" sz="200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04" name="Oval 48"/>
          <p:cNvSpPr>
            <a:spLocks noChangeArrowheads="1"/>
          </p:cNvSpPr>
          <p:nvPr/>
        </p:nvSpPr>
        <p:spPr bwMode="auto">
          <a:xfrm>
            <a:off x="1041151" y="5758254"/>
            <a:ext cx="288000" cy="288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kumimoji="0" lang="en-US" altLang="ja-JP" sz="9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7,10</a:t>
            </a:r>
            <a:endParaRPr kumimoji="0" lang="en-US" altLang="ja-JP" sz="110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05" name="Oval 48"/>
          <p:cNvSpPr>
            <a:spLocks noChangeArrowheads="1"/>
          </p:cNvSpPr>
          <p:nvPr/>
        </p:nvSpPr>
        <p:spPr bwMode="auto">
          <a:xfrm>
            <a:off x="1970024" y="5074425"/>
            <a:ext cx="288000" cy="288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kumimoji="0" lang="en-US" altLang="ja-JP" sz="9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5,8</a:t>
            </a:r>
            <a:endParaRPr kumimoji="0" lang="en-US" altLang="ja-JP" sz="200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109" name="直接连接符 108"/>
          <p:cNvCxnSpPr>
            <a:stCxn id="101" idx="0"/>
            <a:endCxn id="99" idx="4"/>
          </p:cNvCxnSpPr>
          <p:nvPr/>
        </p:nvCxnSpPr>
        <p:spPr bwMode="auto">
          <a:xfrm rot="16200000" flipV="1">
            <a:off x="148059" y="5528033"/>
            <a:ext cx="343823" cy="1260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127" name="直接连接符 126"/>
          <p:cNvCxnSpPr>
            <a:stCxn id="105" idx="4"/>
            <a:endCxn id="96" idx="0"/>
          </p:cNvCxnSpPr>
          <p:nvPr/>
        </p:nvCxnSpPr>
        <p:spPr bwMode="auto">
          <a:xfrm rot="5400000">
            <a:off x="1887015" y="5531244"/>
            <a:ext cx="395829" cy="5819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130" name="直接连接符 129"/>
          <p:cNvCxnSpPr>
            <a:stCxn id="96" idx="2"/>
            <a:endCxn id="104" idx="6"/>
          </p:cNvCxnSpPr>
          <p:nvPr/>
        </p:nvCxnSpPr>
        <p:spPr bwMode="auto">
          <a:xfrm rot="10800000">
            <a:off x="1329152" y="5902254"/>
            <a:ext cx="582683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133" name="直接连接符 132"/>
          <p:cNvCxnSpPr>
            <a:stCxn id="105" idx="2"/>
            <a:endCxn id="103" idx="6"/>
          </p:cNvCxnSpPr>
          <p:nvPr/>
        </p:nvCxnSpPr>
        <p:spPr bwMode="auto">
          <a:xfrm rot="10800000">
            <a:off x="1619380" y="5218425"/>
            <a:ext cx="350645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136" name="直接连接符 135"/>
          <p:cNvCxnSpPr>
            <a:stCxn id="103" idx="2"/>
            <a:endCxn id="100" idx="6"/>
          </p:cNvCxnSpPr>
          <p:nvPr/>
        </p:nvCxnSpPr>
        <p:spPr bwMode="auto">
          <a:xfrm rot="10800000">
            <a:off x="1065553" y="5218425"/>
            <a:ext cx="265826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139" name="直接连接符 138"/>
          <p:cNvCxnSpPr>
            <a:stCxn id="100" idx="2"/>
            <a:endCxn id="99" idx="6"/>
          </p:cNvCxnSpPr>
          <p:nvPr/>
        </p:nvCxnSpPr>
        <p:spPr bwMode="auto">
          <a:xfrm rot="10800000">
            <a:off x="457667" y="5218425"/>
            <a:ext cx="319887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sp>
        <p:nvSpPr>
          <p:cNvPr id="166" name="TextBox 165"/>
          <p:cNvSpPr txBox="1"/>
          <p:nvPr/>
        </p:nvSpPr>
        <p:spPr>
          <a:xfrm>
            <a:off x="428597" y="4366447"/>
            <a:ext cx="361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1357290" y="4357694"/>
            <a:ext cx="367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22688" y="4880449"/>
            <a:ext cx="548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0.25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593820" y="5286388"/>
            <a:ext cx="4777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0.25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1145471" y="4881902"/>
            <a:ext cx="4777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0.25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2000232" y="4881902"/>
            <a:ext cx="4286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0.25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357158" y="5572140"/>
            <a:ext cx="4286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0.25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1643042" y="5594806"/>
            <a:ext cx="441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0.25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785786" y="5667720"/>
            <a:ext cx="4286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0" name="圆角矩形 319"/>
          <p:cNvSpPr/>
          <p:nvPr/>
        </p:nvSpPr>
        <p:spPr bwMode="auto">
          <a:xfrm>
            <a:off x="68780" y="4357694"/>
            <a:ext cx="2304000" cy="1857388"/>
          </a:xfrm>
          <a:prstGeom prst="roundRect">
            <a:avLst/>
          </a:prstGeom>
          <a:noFill/>
          <a:ln w="9525">
            <a:solidFill>
              <a:schemeClr val="tx1"/>
            </a:solidFill>
            <a:prstDash val="dash"/>
            <a:miter lim="800000"/>
          </a:ln>
        </p:spPr>
        <p:txBody>
          <a:bodyPr wrap="none" rtlCol="0" anchor="ctr"/>
          <a:lstStyle/>
          <a:p>
            <a:pPr algn="ctr"/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2" name="TextBox 431"/>
          <p:cNvSpPr txBox="1"/>
          <p:nvPr/>
        </p:nvSpPr>
        <p:spPr>
          <a:xfrm>
            <a:off x="285720" y="6009521"/>
            <a:ext cx="7200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ECCG</a:t>
            </a:r>
            <a:endParaRPr lang="zh-CN" alt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3" name="TextBox 432"/>
          <p:cNvSpPr txBox="1"/>
          <p:nvPr/>
        </p:nvSpPr>
        <p:spPr>
          <a:xfrm>
            <a:off x="3794513" y="6009418"/>
            <a:ext cx="7447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ECCG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4" name="TextBox 433"/>
          <p:cNvSpPr txBox="1"/>
          <p:nvPr/>
        </p:nvSpPr>
        <p:spPr>
          <a:xfrm>
            <a:off x="6977361" y="608095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VCG</a:t>
            </a:r>
            <a:endParaRPr lang="zh-CN" alt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9" name="任意多边形 188"/>
          <p:cNvSpPr/>
          <p:nvPr/>
        </p:nvSpPr>
        <p:spPr bwMode="auto">
          <a:xfrm>
            <a:off x="1244600" y="5359405"/>
            <a:ext cx="190500" cy="415925"/>
          </a:xfrm>
          <a:custGeom>
            <a:avLst/>
            <a:gdLst>
              <a:gd name="connsiteX0" fmla="*/ 190500 w 190500"/>
              <a:gd name="connsiteY0" fmla="*/ 0 h 415925"/>
              <a:gd name="connsiteX1" fmla="*/ 0 w 190500"/>
              <a:gd name="connsiteY1" fmla="*/ 415925 h 415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0" h="415925">
                <a:moveTo>
                  <a:pt x="190500" y="0"/>
                </a:moveTo>
                <a:lnTo>
                  <a:pt x="0" y="415925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0" name="任意多边形 189"/>
          <p:cNvSpPr/>
          <p:nvPr/>
        </p:nvSpPr>
        <p:spPr bwMode="auto">
          <a:xfrm>
            <a:off x="1273175" y="4743455"/>
            <a:ext cx="490008" cy="1047750"/>
          </a:xfrm>
          <a:custGeom>
            <a:avLst/>
            <a:gdLst>
              <a:gd name="connsiteX0" fmla="*/ 482600 w 490008"/>
              <a:gd name="connsiteY0" fmla="*/ 0 h 1047750"/>
              <a:gd name="connsiteX1" fmla="*/ 409575 w 490008"/>
              <a:gd name="connsiteY1" fmla="*/ 527050 h 1047750"/>
              <a:gd name="connsiteX2" fmla="*/ 0 w 490008"/>
              <a:gd name="connsiteY2" fmla="*/ 1047750 h 1047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0008" h="1047750">
                <a:moveTo>
                  <a:pt x="482600" y="0"/>
                </a:moveTo>
                <a:cubicBezTo>
                  <a:pt x="486304" y="176212"/>
                  <a:pt x="490008" y="352425"/>
                  <a:pt x="409575" y="527050"/>
                </a:cubicBezTo>
                <a:cubicBezTo>
                  <a:pt x="329142" y="701675"/>
                  <a:pt x="164571" y="874712"/>
                  <a:pt x="0" y="104775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2" name="任意多边形 191"/>
          <p:cNvSpPr/>
          <p:nvPr/>
        </p:nvSpPr>
        <p:spPr bwMode="auto">
          <a:xfrm>
            <a:off x="1539875" y="4733930"/>
            <a:ext cx="177800" cy="355600"/>
          </a:xfrm>
          <a:custGeom>
            <a:avLst/>
            <a:gdLst>
              <a:gd name="connsiteX0" fmla="*/ 177800 w 177800"/>
              <a:gd name="connsiteY0" fmla="*/ 0 h 355600"/>
              <a:gd name="connsiteX1" fmla="*/ 0 w 177800"/>
              <a:gd name="connsiteY1" fmla="*/ 355600 h 35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7800" h="355600">
                <a:moveTo>
                  <a:pt x="177800" y="0"/>
                </a:moveTo>
                <a:lnTo>
                  <a:pt x="0" y="35560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3" name="任意多边形 192"/>
          <p:cNvSpPr/>
          <p:nvPr/>
        </p:nvSpPr>
        <p:spPr bwMode="auto">
          <a:xfrm>
            <a:off x="1831975" y="4730755"/>
            <a:ext cx="234950" cy="352425"/>
          </a:xfrm>
          <a:custGeom>
            <a:avLst/>
            <a:gdLst>
              <a:gd name="connsiteX0" fmla="*/ 0 w 234950"/>
              <a:gd name="connsiteY0" fmla="*/ 0 h 352425"/>
              <a:gd name="connsiteX1" fmla="*/ 234950 w 234950"/>
              <a:gd name="connsiteY1" fmla="*/ 352425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34950" h="352425">
                <a:moveTo>
                  <a:pt x="0" y="0"/>
                </a:moveTo>
                <a:lnTo>
                  <a:pt x="234950" y="352425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" name="任意多边形 193"/>
          <p:cNvSpPr/>
          <p:nvPr/>
        </p:nvSpPr>
        <p:spPr bwMode="auto">
          <a:xfrm>
            <a:off x="1790700" y="4749805"/>
            <a:ext cx="231775" cy="1012825"/>
          </a:xfrm>
          <a:custGeom>
            <a:avLst/>
            <a:gdLst>
              <a:gd name="connsiteX0" fmla="*/ 0 w 231775"/>
              <a:gd name="connsiteY0" fmla="*/ 0 h 1012825"/>
              <a:gd name="connsiteX1" fmla="*/ 231775 w 231775"/>
              <a:gd name="connsiteY1" fmla="*/ 1012825 h 1012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31775" h="1012825">
                <a:moveTo>
                  <a:pt x="0" y="0"/>
                </a:moveTo>
                <a:lnTo>
                  <a:pt x="231775" y="1012825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5" name="任意多边形 194"/>
          <p:cNvSpPr/>
          <p:nvPr/>
        </p:nvSpPr>
        <p:spPr bwMode="auto">
          <a:xfrm>
            <a:off x="962025" y="5356230"/>
            <a:ext cx="165100" cy="417600"/>
          </a:xfrm>
          <a:custGeom>
            <a:avLst/>
            <a:gdLst>
              <a:gd name="connsiteX0" fmla="*/ 0 w 165100"/>
              <a:gd name="connsiteY0" fmla="*/ 0 h 422275"/>
              <a:gd name="connsiteX1" fmla="*/ 165100 w 165100"/>
              <a:gd name="connsiteY1" fmla="*/ 422275 h 422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5100" h="422275">
                <a:moveTo>
                  <a:pt x="0" y="0"/>
                </a:moveTo>
                <a:lnTo>
                  <a:pt x="165100" y="422275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6" name="任意多边形 195"/>
          <p:cNvSpPr/>
          <p:nvPr/>
        </p:nvSpPr>
        <p:spPr bwMode="auto">
          <a:xfrm>
            <a:off x="866775" y="4746630"/>
            <a:ext cx="41275" cy="330200"/>
          </a:xfrm>
          <a:custGeom>
            <a:avLst/>
            <a:gdLst>
              <a:gd name="connsiteX0" fmla="*/ 0 w 41275"/>
              <a:gd name="connsiteY0" fmla="*/ 0 h 330200"/>
              <a:gd name="connsiteX1" fmla="*/ 41275 w 41275"/>
              <a:gd name="connsiteY1" fmla="*/ 330200 h 33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275" h="330200">
                <a:moveTo>
                  <a:pt x="0" y="0"/>
                </a:moveTo>
                <a:lnTo>
                  <a:pt x="41275" y="33020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7" name="任意多边形 196"/>
          <p:cNvSpPr/>
          <p:nvPr/>
        </p:nvSpPr>
        <p:spPr bwMode="auto">
          <a:xfrm>
            <a:off x="377825" y="4727580"/>
            <a:ext cx="390525" cy="358775"/>
          </a:xfrm>
          <a:custGeom>
            <a:avLst/>
            <a:gdLst>
              <a:gd name="connsiteX0" fmla="*/ 390525 w 390525"/>
              <a:gd name="connsiteY0" fmla="*/ 0 h 358775"/>
              <a:gd name="connsiteX1" fmla="*/ 0 w 390525"/>
              <a:gd name="connsiteY1" fmla="*/ 358775 h 358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90525" h="358775">
                <a:moveTo>
                  <a:pt x="390525" y="0"/>
                </a:moveTo>
                <a:lnTo>
                  <a:pt x="0" y="358775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" name="任意多边形 197"/>
          <p:cNvSpPr/>
          <p:nvPr/>
        </p:nvSpPr>
        <p:spPr bwMode="auto">
          <a:xfrm>
            <a:off x="377825" y="4740280"/>
            <a:ext cx="428625" cy="974725"/>
          </a:xfrm>
          <a:custGeom>
            <a:avLst/>
            <a:gdLst>
              <a:gd name="connsiteX0" fmla="*/ 428625 w 428625"/>
              <a:gd name="connsiteY0" fmla="*/ 0 h 974725"/>
              <a:gd name="connsiteX1" fmla="*/ 0 w 428625"/>
              <a:gd name="connsiteY1" fmla="*/ 974725 h 974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28625" h="974725">
                <a:moveTo>
                  <a:pt x="428625" y="0"/>
                </a:moveTo>
                <a:lnTo>
                  <a:pt x="0" y="974725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9" name="任意多边形 198"/>
          <p:cNvSpPr/>
          <p:nvPr/>
        </p:nvSpPr>
        <p:spPr bwMode="auto">
          <a:xfrm>
            <a:off x="890588" y="4741074"/>
            <a:ext cx="295275" cy="1014412"/>
          </a:xfrm>
          <a:custGeom>
            <a:avLst/>
            <a:gdLst>
              <a:gd name="connsiteX0" fmla="*/ 0 w 295275"/>
              <a:gd name="connsiteY0" fmla="*/ 0 h 1014412"/>
              <a:gd name="connsiteX1" fmla="*/ 240506 w 295275"/>
              <a:gd name="connsiteY1" fmla="*/ 423862 h 1014412"/>
              <a:gd name="connsiteX2" fmla="*/ 295275 w 295275"/>
              <a:gd name="connsiteY2" fmla="*/ 1014412 h 1014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5275" h="1014412">
                <a:moveTo>
                  <a:pt x="0" y="0"/>
                </a:moveTo>
                <a:cubicBezTo>
                  <a:pt x="95646" y="127396"/>
                  <a:pt x="191293" y="254793"/>
                  <a:pt x="240506" y="423862"/>
                </a:cubicBezTo>
                <a:cubicBezTo>
                  <a:pt x="289719" y="592931"/>
                  <a:pt x="292497" y="803671"/>
                  <a:pt x="295275" y="101441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Oval 48"/>
          <p:cNvSpPr>
            <a:spLocks noChangeArrowheads="1"/>
          </p:cNvSpPr>
          <p:nvPr/>
        </p:nvSpPr>
        <p:spPr bwMode="auto">
          <a:xfrm>
            <a:off x="5354175" y="5641330"/>
            <a:ext cx="288000" cy="288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kumimoji="0" lang="en-US" altLang="ja-JP" sz="9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8,10</a:t>
            </a:r>
            <a:endParaRPr kumimoji="0" lang="en-US" altLang="ja-JP" sz="110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01" name="Oval 48"/>
          <p:cNvSpPr>
            <a:spLocks noChangeArrowheads="1"/>
          </p:cNvSpPr>
          <p:nvPr/>
        </p:nvSpPr>
        <p:spPr bwMode="auto">
          <a:xfrm>
            <a:off x="3741567" y="4837422"/>
            <a:ext cx="288000" cy="288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kumimoji="0" lang="en-US" altLang="ja-JP" sz="9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4,6</a:t>
            </a:r>
            <a:endParaRPr kumimoji="0" lang="en-US" altLang="ja-JP" sz="200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02" name="Oval 48"/>
          <p:cNvSpPr>
            <a:spLocks noChangeArrowheads="1"/>
          </p:cNvSpPr>
          <p:nvPr/>
        </p:nvSpPr>
        <p:spPr bwMode="auto">
          <a:xfrm>
            <a:off x="4278015" y="4837422"/>
            <a:ext cx="288000" cy="288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kumimoji="0" lang="en-US" altLang="ja-JP" sz="9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4,7</a:t>
            </a:r>
            <a:endParaRPr kumimoji="0" lang="en-US" altLang="ja-JP" sz="200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03" name="Oval 48"/>
          <p:cNvSpPr>
            <a:spLocks noChangeArrowheads="1"/>
          </p:cNvSpPr>
          <p:nvPr/>
        </p:nvSpPr>
        <p:spPr bwMode="auto">
          <a:xfrm>
            <a:off x="3754174" y="5589324"/>
            <a:ext cx="288000" cy="288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kumimoji="0" lang="en-US" altLang="ja-JP" sz="9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6,9</a:t>
            </a:r>
            <a:endParaRPr kumimoji="0" lang="en-US" altLang="ja-JP" sz="110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04" name="Oval 48"/>
          <p:cNvSpPr>
            <a:spLocks noChangeArrowheads="1"/>
          </p:cNvSpPr>
          <p:nvPr/>
        </p:nvSpPr>
        <p:spPr bwMode="auto">
          <a:xfrm>
            <a:off x="4831841" y="4837422"/>
            <a:ext cx="288000" cy="288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kumimoji="0" lang="en-US" altLang="ja-JP" sz="9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5,7</a:t>
            </a:r>
            <a:endParaRPr kumimoji="0" lang="en-US" altLang="ja-JP" sz="200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05" name="Oval 48"/>
          <p:cNvSpPr>
            <a:spLocks noChangeArrowheads="1"/>
          </p:cNvSpPr>
          <p:nvPr/>
        </p:nvSpPr>
        <p:spPr bwMode="auto">
          <a:xfrm>
            <a:off x="4541613" y="5641330"/>
            <a:ext cx="288000" cy="288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kumimoji="0" lang="en-US" altLang="ja-JP" sz="9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7,10</a:t>
            </a:r>
            <a:endParaRPr kumimoji="0" lang="en-US" altLang="ja-JP" sz="110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06" name="Oval 48"/>
          <p:cNvSpPr>
            <a:spLocks noChangeArrowheads="1"/>
          </p:cNvSpPr>
          <p:nvPr/>
        </p:nvSpPr>
        <p:spPr bwMode="auto">
          <a:xfrm>
            <a:off x="5412365" y="4837422"/>
            <a:ext cx="288000" cy="288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kumimoji="0" lang="en-US" altLang="ja-JP" sz="9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5,8</a:t>
            </a:r>
            <a:endParaRPr kumimoji="0" lang="en-US" altLang="ja-JP" sz="200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207" name="直接连接符 206"/>
          <p:cNvCxnSpPr>
            <a:stCxn id="203" idx="0"/>
            <a:endCxn id="201" idx="4"/>
          </p:cNvCxnSpPr>
          <p:nvPr/>
        </p:nvCxnSpPr>
        <p:spPr bwMode="auto">
          <a:xfrm rot="16200000" flipV="1">
            <a:off x="3659920" y="5351069"/>
            <a:ext cx="463902" cy="1260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208" name="直接连接符 207"/>
          <p:cNvCxnSpPr>
            <a:stCxn id="206" idx="4"/>
            <a:endCxn id="200" idx="0"/>
          </p:cNvCxnSpPr>
          <p:nvPr/>
        </p:nvCxnSpPr>
        <p:spPr bwMode="auto">
          <a:xfrm rot="5400000">
            <a:off x="5269316" y="5354281"/>
            <a:ext cx="515908" cy="5819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209" name="直接连接符 208"/>
          <p:cNvCxnSpPr>
            <a:stCxn id="200" idx="2"/>
            <a:endCxn id="205" idx="6"/>
          </p:cNvCxnSpPr>
          <p:nvPr/>
        </p:nvCxnSpPr>
        <p:spPr bwMode="auto">
          <a:xfrm rot="10800000">
            <a:off x="4829613" y="5785330"/>
            <a:ext cx="524562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210" name="直接连接符 209"/>
          <p:cNvCxnSpPr>
            <a:stCxn id="206" idx="2"/>
            <a:endCxn id="204" idx="6"/>
          </p:cNvCxnSpPr>
          <p:nvPr/>
        </p:nvCxnSpPr>
        <p:spPr bwMode="auto">
          <a:xfrm rot="10800000">
            <a:off x="5119841" y="4981422"/>
            <a:ext cx="292524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211" name="直接连接符 210"/>
          <p:cNvCxnSpPr>
            <a:stCxn id="204" idx="2"/>
            <a:endCxn id="202" idx="6"/>
          </p:cNvCxnSpPr>
          <p:nvPr/>
        </p:nvCxnSpPr>
        <p:spPr bwMode="auto">
          <a:xfrm rot="10800000">
            <a:off x="4566015" y="4981422"/>
            <a:ext cx="265826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212" name="直接连接符 211"/>
          <p:cNvCxnSpPr>
            <a:stCxn id="202" idx="2"/>
            <a:endCxn id="201" idx="6"/>
          </p:cNvCxnSpPr>
          <p:nvPr/>
        </p:nvCxnSpPr>
        <p:spPr bwMode="auto">
          <a:xfrm rot="10800000">
            <a:off x="4029567" y="4981422"/>
            <a:ext cx="248448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sp>
        <p:nvSpPr>
          <p:cNvPr id="213" name="TextBox 212"/>
          <p:cNvSpPr txBox="1"/>
          <p:nvPr/>
        </p:nvSpPr>
        <p:spPr>
          <a:xfrm>
            <a:off x="3594589" y="4643446"/>
            <a:ext cx="548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0.25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4" name="TextBox 213"/>
          <p:cNvSpPr txBox="1"/>
          <p:nvPr/>
        </p:nvSpPr>
        <p:spPr>
          <a:xfrm>
            <a:off x="4094282" y="4643446"/>
            <a:ext cx="4777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0.25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" name="TextBox 214"/>
          <p:cNvSpPr txBox="1"/>
          <p:nvPr/>
        </p:nvSpPr>
        <p:spPr>
          <a:xfrm>
            <a:off x="4665786" y="4644899"/>
            <a:ext cx="4777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0.25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6" name="TextBox 215"/>
          <p:cNvSpPr txBox="1"/>
          <p:nvPr/>
        </p:nvSpPr>
        <p:spPr>
          <a:xfrm>
            <a:off x="5214942" y="4643446"/>
            <a:ext cx="4286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0.25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7" name="TextBox 216"/>
          <p:cNvSpPr txBox="1"/>
          <p:nvPr/>
        </p:nvSpPr>
        <p:spPr>
          <a:xfrm>
            <a:off x="3500431" y="5421456"/>
            <a:ext cx="4330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0.25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8" name="TextBox 217"/>
          <p:cNvSpPr txBox="1"/>
          <p:nvPr/>
        </p:nvSpPr>
        <p:spPr>
          <a:xfrm>
            <a:off x="5143504" y="5453406"/>
            <a:ext cx="441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0.25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7" name="TextBox 256"/>
          <p:cNvSpPr txBox="1"/>
          <p:nvPr/>
        </p:nvSpPr>
        <p:spPr>
          <a:xfrm>
            <a:off x="4286248" y="5550796"/>
            <a:ext cx="4286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0" name="任意多边形 259"/>
          <p:cNvSpPr/>
          <p:nvPr/>
        </p:nvSpPr>
        <p:spPr bwMode="auto">
          <a:xfrm>
            <a:off x="4730750" y="5116518"/>
            <a:ext cx="193675" cy="533400"/>
          </a:xfrm>
          <a:custGeom>
            <a:avLst/>
            <a:gdLst>
              <a:gd name="connsiteX0" fmla="*/ 193675 w 193675"/>
              <a:gd name="connsiteY0" fmla="*/ 0 h 533400"/>
              <a:gd name="connsiteX1" fmla="*/ 0 w 193675"/>
              <a:gd name="connsiteY1" fmla="*/ 53340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3675" h="533400">
                <a:moveTo>
                  <a:pt x="193675" y="0"/>
                </a:moveTo>
                <a:lnTo>
                  <a:pt x="0" y="53340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1" name="任意多边形 260"/>
          <p:cNvSpPr/>
          <p:nvPr/>
        </p:nvSpPr>
        <p:spPr bwMode="auto">
          <a:xfrm>
            <a:off x="4438650" y="5126043"/>
            <a:ext cx="193675" cy="527050"/>
          </a:xfrm>
          <a:custGeom>
            <a:avLst/>
            <a:gdLst>
              <a:gd name="connsiteX0" fmla="*/ 0 w 193675"/>
              <a:gd name="connsiteY0" fmla="*/ 0 h 527050"/>
              <a:gd name="connsiteX1" fmla="*/ 193675 w 193675"/>
              <a:gd name="connsiteY1" fmla="*/ 527050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3675" h="527050">
                <a:moveTo>
                  <a:pt x="0" y="0"/>
                </a:moveTo>
                <a:lnTo>
                  <a:pt x="193675" y="52705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6" name="Oval 48"/>
          <p:cNvSpPr>
            <a:spLocks noChangeArrowheads="1"/>
          </p:cNvSpPr>
          <p:nvPr/>
        </p:nvSpPr>
        <p:spPr bwMode="auto">
          <a:xfrm>
            <a:off x="8477279" y="4775669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0" lang="en-US" altLang="ja-JP" sz="10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endParaRPr kumimoji="0" lang="en-US" altLang="ja-JP" sz="1400" i="1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87" name="Oval 48"/>
          <p:cNvSpPr>
            <a:spLocks noChangeArrowheads="1"/>
          </p:cNvSpPr>
          <p:nvPr/>
        </p:nvSpPr>
        <p:spPr bwMode="auto">
          <a:xfrm>
            <a:off x="7810526" y="4753446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0" lang="en-US" altLang="ja-JP" sz="10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endParaRPr kumimoji="0" lang="en-US" altLang="ja-JP" sz="1400" i="1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188" name="AutoShape 62"/>
          <p:cNvCxnSpPr>
            <a:cxnSpLocks noChangeShapeType="1"/>
            <a:stCxn id="187" idx="4"/>
            <a:endCxn id="191" idx="0"/>
          </p:cNvCxnSpPr>
          <p:nvPr/>
        </p:nvCxnSpPr>
        <p:spPr bwMode="auto">
          <a:xfrm rot="5400000">
            <a:off x="7428730" y="5002685"/>
            <a:ext cx="477843" cy="59531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sp>
        <p:nvSpPr>
          <p:cNvPr id="191" name="Oval 48"/>
          <p:cNvSpPr>
            <a:spLocks noChangeArrowheads="1"/>
          </p:cNvSpPr>
          <p:nvPr/>
        </p:nvSpPr>
        <p:spPr bwMode="auto">
          <a:xfrm>
            <a:off x="7215211" y="5539264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0" lang="en-US" altLang="ja-JP" sz="10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6</a:t>
            </a:r>
            <a:endParaRPr kumimoji="0" lang="en-US" altLang="ja-JP" sz="1400" i="1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258" name="AutoShape 62"/>
          <p:cNvCxnSpPr>
            <a:cxnSpLocks noChangeShapeType="1"/>
            <a:stCxn id="187" idx="4"/>
            <a:endCxn id="259" idx="0"/>
          </p:cNvCxnSpPr>
          <p:nvPr/>
        </p:nvCxnSpPr>
        <p:spPr bwMode="auto">
          <a:xfrm rot="16200000" flipH="1">
            <a:off x="7761709" y="5265020"/>
            <a:ext cx="478637" cy="714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sp>
        <p:nvSpPr>
          <p:cNvPr id="259" name="Oval 48"/>
          <p:cNvSpPr>
            <a:spLocks noChangeArrowheads="1"/>
          </p:cNvSpPr>
          <p:nvPr/>
        </p:nvSpPr>
        <p:spPr bwMode="auto">
          <a:xfrm>
            <a:off x="7881964" y="5540058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0" lang="en-US" altLang="ja-JP" sz="10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7</a:t>
            </a:r>
            <a:endParaRPr kumimoji="0" lang="en-US" altLang="ja-JP" sz="1400" i="1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262" name="AutoShape 62"/>
          <p:cNvCxnSpPr>
            <a:cxnSpLocks noChangeShapeType="1"/>
            <a:stCxn id="186" idx="4"/>
            <a:endCxn id="259" idx="0"/>
          </p:cNvCxnSpPr>
          <p:nvPr/>
        </p:nvCxnSpPr>
        <p:spPr bwMode="auto">
          <a:xfrm rot="5400000">
            <a:off x="8106197" y="5014194"/>
            <a:ext cx="456414" cy="59531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sp>
        <p:nvSpPr>
          <p:cNvPr id="263" name="Oval 48"/>
          <p:cNvSpPr>
            <a:spLocks noChangeArrowheads="1"/>
          </p:cNvSpPr>
          <p:nvPr/>
        </p:nvSpPr>
        <p:spPr bwMode="auto">
          <a:xfrm>
            <a:off x="7119957" y="4731223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0" lang="en-US" altLang="ja-JP" sz="10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endParaRPr kumimoji="0" lang="en-US" altLang="ja-JP" sz="1400" i="1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264" name="AutoShape 62"/>
          <p:cNvCxnSpPr>
            <a:cxnSpLocks noChangeShapeType="1"/>
            <a:stCxn id="263" idx="4"/>
            <a:endCxn id="191" idx="0"/>
          </p:cNvCxnSpPr>
          <p:nvPr/>
        </p:nvCxnSpPr>
        <p:spPr bwMode="auto">
          <a:xfrm rot="16200000" flipH="1">
            <a:off x="7072333" y="5241604"/>
            <a:ext cx="500066" cy="9525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Oval 48"/>
          <p:cNvSpPr>
            <a:spLocks noChangeArrowheads="1"/>
          </p:cNvSpPr>
          <p:nvPr/>
        </p:nvSpPr>
        <p:spPr bwMode="auto">
          <a:xfrm>
            <a:off x="1217998" y="448164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</a:p>
        </p:txBody>
      </p:sp>
      <p:sp>
        <p:nvSpPr>
          <p:cNvPr id="220" name="Oval 48"/>
          <p:cNvSpPr>
            <a:spLocks noChangeArrowheads="1"/>
          </p:cNvSpPr>
          <p:nvPr/>
        </p:nvSpPr>
        <p:spPr bwMode="auto">
          <a:xfrm>
            <a:off x="1194187" y="1188413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</p:txBody>
      </p:sp>
      <p:cxnSp>
        <p:nvCxnSpPr>
          <p:cNvPr id="221" name="AutoShape 62"/>
          <p:cNvCxnSpPr>
            <a:cxnSpLocks noChangeShapeType="1"/>
            <a:stCxn id="219" idx="4"/>
            <a:endCxn id="220" idx="0"/>
          </p:cNvCxnSpPr>
          <p:nvPr/>
        </p:nvCxnSpPr>
        <p:spPr bwMode="auto">
          <a:xfrm rot="5400000">
            <a:off x="1144738" y="960371"/>
            <a:ext cx="432274" cy="2381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sp>
        <p:nvSpPr>
          <p:cNvPr id="222" name="Oval 48"/>
          <p:cNvSpPr>
            <a:spLocks noChangeArrowheads="1"/>
          </p:cNvSpPr>
          <p:nvPr/>
        </p:nvSpPr>
        <p:spPr bwMode="auto">
          <a:xfrm>
            <a:off x="1980005" y="1188413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223" name="Oval 48"/>
          <p:cNvSpPr>
            <a:spLocks noChangeArrowheads="1"/>
          </p:cNvSpPr>
          <p:nvPr/>
        </p:nvSpPr>
        <p:spPr bwMode="auto">
          <a:xfrm>
            <a:off x="1980005" y="1799317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5</a:t>
            </a:r>
          </a:p>
        </p:txBody>
      </p:sp>
      <p:cxnSp>
        <p:nvCxnSpPr>
          <p:cNvPr id="224" name="AutoShape 62"/>
          <p:cNvCxnSpPr>
            <a:cxnSpLocks noChangeShapeType="1"/>
            <a:stCxn id="222" idx="4"/>
            <a:endCxn id="223" idx="0"/>
          </p:cNvCxnSpPr>
          <p:nvPr/>
        </p:nvCxnSpPr>
        <p:spPr bwMode="auto">
          <a:xfrm rot="5400000">
            <a:off x="1983323" y="1647852"/>
            <a:ext cx="302929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cxnSp>
        <p:nvCxnSpPr>
          <p:cNvPr id="225" name="AutoShape 62"/>
          <p:cNvCxnSpPr>
            <a:cxnSpLocks noChangeShapeType="1"/>
            <a:stCxn id="220" idx="4"/>
            <a:endCxn id="226" idx="0"/>
          </p:cNvCxnSpPr>
          <p:nvPr/>
        </p:nvCxnSpPr>
        <p:spPr bwMode="auto">
          <a:xfrm rot="5400000">
            <a:off x="1208616" y="1636741"/>
            <a:ext cx="280706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sp>
        <p:nvSpPr>
          <p:cNvPr id="226" name="Oval 48"/>
          <p:cNvSpPr>
            <a:spLocks noChangeArrowheads="1"/>
          </p:cNvSpPr>
          <p:nvPr/>
        </p:nvSpPr>
        <p:spPr bwMode="auto">
          <a:xfrm>
            <a:off x="1194187" y="1777094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4</a:t>
            </a:r>
          </a:p>
        </p:txBody>
      </p:sp>
      <p:cxnSp>
        <p:nvCxnSpPr>
          <p:cNvPr id="227" name="AutoShape 62"/>
          <p:cNvCxnSpPr>
            <a:cxnSpLocks noChangeShapeType="1"/>
            <a:stCxn id="226" idx="4"/>
            <a:endCxn id="228" idx="0"/>
          </p:cNvCxnSpPr>
          <p:nvPr/>
        </p:nvCxnSpPr>
        <p:spPr bwMode="auto">
          <a:xfrm rot="5400000">
            <a:off x="765957" y="1929891"/>
            <a:ext cx="427834" cy="73819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sp>
        <p:nvSpPr>
          <p:cNvPr id="228" name="Oval 48"/>
          <p:cNvSpPr>
            <a:spLocks noChangeArrowheads="1"/>
          </p:cNvSpPr>
          <p:nvPr/>
        </p:nvSpPr>
        <p:spPr bwMode="auto">
          <a:xfrm>
            <a:off x="455996" y="2512903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6</a:t>
            </a:r>
          </a:p>
        </p:txBody>
      </p:sp>
      <p:cxnSp>
        <p:nvCxnSpPr>
          <p:cNvPr id="229" name="AutoShape 62"/>
          <p:cNvCxnSpPr>
            <a:cxnSpLocks noChangeShapeType="1"/>
            <a:stCxn id="226" idx="4"/>
            <a:endCxn id="230" idx="0"/>
          </p:cNvCxnSpPr>
          <p:nvPr/>
        </p:nvCxnSpPr>
        <p:spPr bwMode="auto">
          <a:xfrm rot="5400000">
            <a:off x="1134655" y="2299383"/>
            <a:ext cx="428628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sp>
        <p:nvSpPr>
          <p:cNvPr id="230" name="Oval 48"/>
          <p:cNvSpPr>
            <a:spLocks noChangeArrowheads="1"/>
          </p:cNvSpPr>
          <p:nvPr/>
        </p:nvSpPr>
        <p:spPr bwMode="auto">
          <a:xfrm>
            <a:off x="1194187" y="2513697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1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7</a:t>
            </a:r>
          </a:p>
        </p:txBody>
      </p:sp>
      <p:cxnSp>
        <p:nvCxnSpPr>
          <p:cNvPr id="231" name="AutoShape 62"/>
          <p:cNvCxnSpPr>
            <a:cxnSpLocks noChangeShapeType="1"/>
            <a:stCxn id="223" idx="4"/>
            <a:endCxn id="232" idx="0"/>
          </p:cNvCxnSpPr>
          <p:nvPr/>
        </p:nvCxnSpPr>
        <p:spPr bwMode="auto">
          <a:xfrm rot="5400000">
            <a:off x="1943093" y="2298986"/>
            <a:ext cx="383388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sp>
        <p:nvSpPr>
          <p:cNvPr id="232" name="Oval 48"/>
          <p:cNvSpPr>
            <a:spLocks noChangeArrowheads="1"/>
          </p:cNvSpPr>
          <p:nvPr/>
        </p:nvSpPr>
        <p:spPr bwMode="auto">
          <a:xfrm>
            <a:off x="1980005" y="2490680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8</a:t>
            </a:r>
          </a:p>
        </p:txBody>
      </p:sp>
      <p:cxnSp>
        <p:nvCxnSpPr>
          <p:cNvPr id="233" name="AutoShape 62"/>
          <p:cNvCxnSpPr>
            <a:cxnSpLocks noChangeShapeType="1"/>
            <a:stCxn id="230" idx="4"/>
            <a:endCxn id="235" idx="0"/>
          </p:cNvCxnSpPr>
          <p:nvPr/>
        </p:nvCxnSpPr>
        <p:spPr bwMode="auto">
          <a:xfrm rot="16200000" flipH="1">
            <a:off x="1409460" y="2761181"/>
            <a:ext cx="307646" cy="42862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cxnSp>
        <p:nvCxnSpPr>
          <p:cNvPr id="234" name="AutoShape 62"/>
          <p:cNvCxnSpPr>
            <a:cxnSpLocks noChangeShapeType="1"/>
            <a:stCxn id="232" idx="4"/>
            <a:endCxn id="235" idx="0"/>
          </p:cNvCxnSpPr>
          <p:nvPr/>
        </p:nvCxnSpPr>
        <p:spPr bwMode="auto">
          <a:xfrm rot="5400000">
            <a:off x="1790861" y="2785391"/>
            <a:ext cx="330663" cy="35719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sp>
        <p:nvSpPr>
          <p:cNvPr id="235" name="Oval 48"/>
          <p:cNvSpPr>
            <a:spLocks noChangeArrowheads="1"/>
          </p:cNvSpPr>
          <p:nvPr/>
        </p:nvSpPr>
        <p:spPr bwMode="auto">
          <a:xfrm>
            <a:off x="1622815" y="3129318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10</a:t>
            </a:r>
          </a:p>
        </p:txBody>
      </p:sp>
      <p:sp>
        <p:nvSpPr>
          <p:cNvPr id="236" name="Oval 48"/>
          <p:cNvSpPr>
            <a:spLocks noChangeArrowheads="1"/>
          </p:cNvSpPr>
          <p:nvPr/>
        </p:nvSpPr>
        <p:spPr bwMode="auto">
          <a:xfrm>
            <a:off x="456606" y="3129318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9</a:t>
            </a:r>
          </a:p>
        </p:txBody>
      </p:sp>
      <p:cxnSp>
        <p:nvCxnSpPr>
          <p:cNvPr id="237" name="AutoShape 62"/>
          <p:cNvCxnSpPr>
            <a:cxnSpLocks noChangeShapeType="1"/>
            <a:stCxn id="228" idx="4"/>
            <a:endCxn id="236" idx="0"/>
          </p:cNvCxnSpPr>
          <p:nvPr/>
        </p:nvCxnSpPr>
        <p:spPr bwMode="auto">
          <a:xfrm rot="16200000" flipH="1">
            <a:off x="456863" y="2974793"/>
            <a:ext cx="308440" cy="61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cxnSp>
        <p:nvCxnSpPr>
          <p:cNvPr id="238" name="AutoShape 62"/>
          <p:cNvCxnSpPr>
            <a:cxnSpLocks noChangeShapeType="1"/>
            <a:stCxn id="219" idx="4"/>
            <a:endCxn id="222" idx="0"/>
          </p:cNvCxnSpPr>
          <p:nvPr/>
        </p:nvCxnSpPr>
        <p:spPr bwMode="auto">
          <a:xfrm rot="16200000" flipH="1">
            <a:off x="1537646" y="591272"/>
            <a:ext cx="432274" cy="76200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sp>
        <p:nvSpPr>
          <p:cNvPr id="239" name="Oval 48"/>
          <p:cNvSpPr>
            <a:spLocks noChangeArrowheads="1"/>
          </p:cNvSpPr>
          <p:nvPr/>
        </p:nvSpPr>
        <p:spPr bwMode="auto">
          <a:xfrm>
            <a:off x="1194187" y="3750366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</a:p>
        </p:txBody>
      </p:sp>
      <p:cxnSp>
        <p:nvCxnSpPr>
          <p:cNvPr id="240" name="AutoShape 62"/>
          <p:cNvCxnSpPr>
            <a:cxnSpLocks noChangeShapeType="1"/>
            <a:stCxn id="236" idx="4"/>
            <a:endCxn id="239" idx="0"/>
          </p:cNvCxnSpPr>
          <p:nvPr/>
        </p:nvCxnSpPr>
        <p:spPr bwMode="auto">
          <a:xfrm rot="16200000" flipH="1">
            <a:off x="823642" y="3225038"/>
            <a:ext cx="313073" cy="7375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cxnSp>
        <p:nvCxnSpPr>
          <p:cNvPr id="241" name="AutoShape 62"/>
          <p:cNvCxnSpPr>
            <a:cxnSpLocks noChangeShapeType="1"/>
            <a:stCxn id="235" idx="4"/>
            <a:endCxn id="239" idx="0"/>
          </p:cNvCxnSpPr>
          <p:nvPr/>
        </p:nvCxnSpPr>
        <p:spPr bwMode="auto">
          <a:xfrm rot="5400000">
            <a:off x="1406747" y="3379515"/>
            <a:ext cx="313073" cy="42862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cxnSp>
        <p:nvCxnSpPr>
          <p:cNvPr id="242" name="AutoShape 62"/>
          <p:cNvCxnSpPr>
            <a:cxnSpLocks noChangeShapeType="1"/>
            <a:stCxn id="223" idx="4"/>
            <a:endCxn id="230" idx="0"/>
          </p:cNvCxnSpPr>
          <p:nvPr/>
        </p:nvCxnSpPr>
        <p:spPr bwMode="auto">
          <a:xfrm rot="5400000">
            <a:off x="1538676" y="1917585"/>
            <a:ext cx="406405" cy="78581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sp>
        <p:nvSpPr>
          <p:cNvPr id="243" name="Oval 48"/>
          <p:cNvSpPr>
            <a:spLocks noChangeArrowheads="1"/>
          </p:cNvSpPr>
          <p:nvPr/>
        </p:nvSpPr>
        <p:spPr bwMode="auto">
          <a:xfrm>
            <a:off x="456606" y="1242406"/>
            <a:ext cx="309563" cy="307975"/>
          </a:xfrm>
          <a:prstGeom prst="ellipse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</a:p>
        </p:txBody>
      </p:sp>
      <p:cxnSp>
        <p:nvCxnSpPr>
          <p:cNvPr id="244" name="AutoShape 62"/>
          <p:cNvCxnSpPr>
            <a:cxnSpLocks noChangeShapeType="1"/>
            <a:stCxn id="219" idx="4"/>
            <a:endCxn id="243" idx="0"/>
          </p:cNvCxnSpPr>
          <p:nvPr/>
        </p:nvCxnSpPr>
        <p:spPr bwMode="auto">
          <a:xfrm rot="5400000">
            <a:off x="748951" y="618576"/>
            <a:ext cx="486267" cy="761392"/>
          </a:xfrm>
          <a:prstGeom prst="straightConnector1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tailEnd type="stealth" w="med" len="med"/>
          </a:ln>
        </p:spPr>
      </p:cxnSp>
      <p:cxnSp>
        <p:nvCxnSpPr>
          <p:cNvPr id="245" name="AutoShape 62"/>
          <p:cNvCxnSpPr>
            <a:cxnSpLocks noChangeShapeType="1"/>
            <a:stCxn id="243" idx="4"/>
            <a:endCxn id="228" idx="0"/>
          </p:cNvCxnSpPr>
          <p:nvPr/>
        </p:nvCxnSpPr>
        <p:spPr bwMode="auto">
          <a:xfrm rot="5400000">
            <a:off x="129822" y="2031337"/>
            <a:ext cx="962522" cy="610"/>
          </a:xfrm>
          <a:prstGeom prst="straightConnector1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tailEnd type="stealth" w="med" len="med"/>
          </a:ln>
        </p:spPr>
      </p:cxnSp>
      <p:sp>
        <p:nvSpPr>
          <p:cNvPr id="246" name="TextBox 245"/>
          <p:cNvSpPr txBox="1"/>
          <p:nvPr/>
        </p:nvSpPr>
        <p:spPr>
          <a:xfrm>
            <a:off x="107564" y="1059068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0/1/0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7" name="TextBox 246"/>
          <p:cNvSpPr txBox="1"/>
          <p:nvPr/>
        </p:nvSpPr>
        <p:spPr>
          <a:xfrm>
            <a:off x="775457" y="1634218"/>
            <a:ext cx="5533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2/1/-2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8" name="TextBox 247"/>
          <p:cNvSpPr txBox="1"/>
          <p:nvPr/>
        </p:nvSpPr>
        <p:spPr>
          <a:xfrm>
            <a:off x="1561275" y="1625465"/>
            <a:ext cx="5533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2/1/-2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9" name="TextBox 248"/>
          <p:cNvSpPr txBox="1"/>
          <p:nvPr/>
        </p:nvSpPr>
        <p:spPr>
          <a:xfrm>
            <a:off x="723006" y="1030637"/>
            <a:ext cx="604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0/-1/-2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0" name="TextBox 249"/>
          <p:cNvSpPr txBox="1"/>
          <p:nvPr/>
        </p:nvSpPr>
        <p:spPr>
          <a:xfrm>
            <a:off x="1497006" y="1050315"/>
            <a:ext cx="604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0/-1/-2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1" name="TextBox 250"/>
          <p:cNvSpPr txBox="1"/>
          <p:nvPr/>
        </p:nvSpPr>
        <p:spPr>
          <a:xfrm>
            <a:off x="789370" y="2330359"/>
            <a:ext cx="5533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4/3/-2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2" name="TextBox 251"/>
          <p:cNvSpPr txBox="1"/>
          <p:nvPr/>
        </p:nvSpPr>
        <p:spPr>
          <a:xfrm>
            <a:off x="74990" y="2330359"/>
            <a:ext cx="5533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4/3/-2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3" name="TextBox 252"/>
          <p:cNvSpPr txBox="1"/>
          <p:nvPr/>
        </p:nvSpPr>
        <p:spPr>
          <a:xfrm>
            <a:off x="1561275" y="2327006"/>
            <a:ext cx="5533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4/3/-2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4" name="TextBox 253"/>
          <p:cNvSpPr txBox="1"/>
          <p:nvPr/>
        </p:nvSpPr>
        <p:spPr>
          <a:xfrm>
            <a:off x="71406" y="2933592"/>
            <a:ext cx="5533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6/5/-2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5" name="TextBox 254"/>
          <p:cNvSpPr txBox="1"/>
          <p:nvPr/>
        </p:nvSpPr>
        <p:spPr>
          <a:xfrm>
            <a:off x="1191006" y="2964219"/>
            <a:ext cx="5533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6/5/-2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56" name="对象 255"/>
          <p:cNvGraphicFramePr>
            <a:graphicFrameLocks noChangeAspect="1"/>
          </p:cNvGraphicFramePr>
          <p:nvPr/>
        </p:nvGraphicFramePr>
        <p:xfrm>
          <a:off x="289304" y="439740"/>
          <a:ext cx="857256" cy="22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6" name="公式" r:id="rId3" imgW="24079200" imgH="5791200" progId="Equation.3">
                  <p:embed/>
                </p:oleObj>
              </mc:Choice>
              <mc:Fallback>
                <p:oleObj name="公式" r:id="rId3" imgW="24079200" imgH="5791200" progId="Equation.3">
                  <p:embed/>
                  <p:pic>
                    <p:nvPicPr>
                      <p:cNvPr id="0" name="图片 2048" descr="image2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9304" y="439740"/>
                        <a:ext cx="857256" cy="22273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9" name="圆角矩形 318"/>
          <p:cNvSpPr/>
          <p:nvPr/>
        </p:nvSpPr>
        <p:spPr bwMode="auto">
          <a:xfrm>
            <a:off x="71438" y="357166"/>
            <a:ext cx="2304000" cy="3929090"/>
          </a:xfrm>
          <a:prstGeom prst="roundRect">
            <a:avLst/>
          </a:prstGeom>
          <a:noFill/>
          <a:ln w="9525">
            <a:solidFill>
              <a:schemeClr val="tx1"/>
            </a:solidFill>
            <a:prstDash val="dash"/>
            <a:miter lim="800000"/>
          </a:ln>
        </p:spPr>
        <p:txBody>
          <a:bodyPr wrap="none"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4" name="Oval 48"/>
          <p:cNvSpPr>
            <a:spLocks noChangeArrowheads="1"/>
          </p:cNvSpPr>
          <p:nvPr/>
        </p:nvSpPr>
        <p:spPr bwMode="auto">
          <a:xfrm>
            <a:off x="4714876" y="448164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</a:p>
        </p:txBody>
      </p:sp>
      <p:sp>
        <p:nvSpPr>
          <p:cNvPr id="325" name="Oval 48"/>
          <p:cNvSpPr>
            <a:spLocks noChangeArrowheads="1"/>
          </p:cNvSpPr>
          <p:nvPr/>
        </p:nvSpPr>
        <p:spPr bwMode="auto">
          <a:xfrm>
            <a:off x="4691065" y="1188413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</p:txBody>
      </p:sp>
      <p:cxnSp>
        <p:nvCxnSpPr>
          <p:cNvPr id="326" name="AutoShape 62"/>
          <p:cNvCxnSpPr>
            <a:cxnSpLocks noChangeShapeType="1"/>
            <a:stCxn id="324" idx="4"/>
            <a:endCxn id="325" idx="0"/>
          </p:cNvCxnSpPr>
          <p:nvPr/>
        </p:nvCxnSpPr>
        <p:spPr bwMode="auto">
          <a:xfrm rot="5400000">
            <a:off x="4641616" y="960371"/>
            <a:ext cx="432274" cy="2381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sp>
        <p:nvSpPr>
          <p:cNvPr id="327" name="Oval 48"/>
          <p:cNvSpPr>
            <a:spLocks noChangeArrowheads="1"/>
          </p:cNvSpPr>
          <p:nvPr/>
        </p:nvSpPr>
        <p:spPr bwMode="auto">
          <a:xfrm>
            <a:off x="5476883" y="1188413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328" name="Oval 48"/>
          <p:cNvSpPr>
            <a:spLocks noChangeArrowheads="1"/>
          </p:cNvSpPr>
          <p:nvPr/>
        </p:nvSpPr>
        <p:spPr bwMode="auto">
          <a:xfrm>
            <a:off x="5476883" y="1799317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5</a:t>
            </a:r>
          </a:p>
        </p:txBody>
      </p:sp>
      <p:cxnSp>
        <p:nvCxnSpPr>
          <p:cNvPr id="329" name="AutoShape 62"/>
          <p:cNvCxnSpPr>
            <a:cxnSpLocks noChangeShapeType="1"/>
            <a:stCxn id="327" idx="4"/>
            <a:endCxn id="328" idx="0"/>
          </p:cNvCxnSpPr>
          <p:nvPr/>
        </p:nvCxnSpPr>
        <p:spPr bwMode="auto">
          <a:xfrm rot="5400000">
            <a:off x="5480201" y="1647852"/>
            <a:ext cx="302929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tailEnd type="stealth" w="med" len="med"/>
          </a:ln>
        </p:spPr>
      </p:cxnSp>
      <p:cxnSp>
        <p:nvCxnSpPr>
          <p:cNvPr id="330" name="AutoShape 62"/>
          <p:cNvCxnSpPr>
            <a:cxnSpLocks noChangeShapeType="1"/>
            <a:stCxn id="325" idx="4"/>
            <a:endCxn id="331" idx="0"/>
          </p:cNvCxnSpPr>
          <p:nvPr/>
        </p:nvCxnSpPr>
        <p:spPr bwMode="auto">
          <a:xfrm rot="5400000">
            <a:off x="4705494" y="1636741"/>
            <a:ext cx="280706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tailEnd type="stealth" w="med" len="med"/>
          </a:ln>
        </p:spPr>
      </p:cxnSp>
      <p:sp>
        <p:nvSpPr>
          <p:cNvPr id="331" name="Oval 48"/>
          <p:cNvSpPr>
            <a:spLocks noChangeArrowheads="1"/>
          </p:cNvSpPr>
          <p:nvPr/>
        </p:nvSpPr>
        <p:spPr bwMode="auto">
          <a:xfrm>
            <a:off x="4691065" y="1777094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4</a:t>
            </a:r>
          </a:p>
        </p:txBody>
      </p:sp>
      <p:cxnSp>
        <p:nvCxnSpPr>
          <p:cNvPr id="332" name="AutoShape 62"/>
          <p:cNvCxnSpPr>
            <a:cxnSpLocks noChangeShapeType="1"/>
            <a:stCxn id="331" idx="4"/>
            <a:endCxn id="333" idx="0"/>
          </p:cNvCxnSpPr>
          <p:nvPr/>
        </p:nvCxnSpPr>
        <p:spPr bwMode="auto">
          <a:xfrm rot="5400000">
            <a:off x="4262835" y="1929891"/>
            <a:ext cx="427834" cy="73819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sp>
        <p:nvSpPr>
          <p:cNvPr id="333" name="Oval 48"/>
          <p:cNvSpPr>
            <a:spLocks noChangeArrowheads="1"/>
          </p:cNvSpPr>
          <p:nvPr/>
        </p:nvSpPr>
        <p:spPr bwMode="auto">
          <a:xfrm>
            <a:off x="3952874" y="2512903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6</a:t>
            </a:r>
          </a:p>
        </p:txBody>
      </p:sp>
      <p:cxnSp>
        <p:nvCxnSpPr>
          <p:cNvPr id="334" name="AutoShape 62"/>
          <p:cNvCxnSpPr>
            <a:cxnSpLocks noChangeShapeType="1"/>
            <a:stCxn id="331" idx="4"/>
            <a:endCxn id="335" idx="0"/>
          </p:cNvCxnSpPr>
          <p:nvPr/>
        </p:nvCxnSpPr>
        <p:spPr bwMode="auto">
          <a:xfrm rot="5400000">
            <a:off x="4631533" y="2299383"/>
            <a:ext cx="428628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sp>
        <p:nvSpPr>
          <p:cNvPr id="335" name="Oval 48"/>
          <p:cNvSpPr>
            <a:spLocks noChangeArrowheads="1"/>
          </p:cNvSpPr>
          <p:nvPr/>
        </p:nvSpPr>
        <p:spPr bwMode="auto">
          <a:xfrm>
            <a:off x="4691065" y="2513697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1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7</a:t>
            </a:r>
          </a:p>
        </p:txBody>
      </p:sp>
      <p:cxnSp>
        <p:nvCxnSpPr>
          <p:cNvPr id="336" name="AutoShape 62"/>
          <p:cNvCxnSpPr>
            <a:cxnSpLocks noChangeShapeType="1"/>
            <a:stCxn id="328" idx="4"/>
            <a:endCxn id="337" idx="0"/>
          </p:cNvCxnSpPr>
          <p:nvPr/>
        </p:nvCxnSpPr>
        <p:spPr bwMode="auto">
          <a:xfrm rot="5400000">
            <a:off x="5439971" y="2298986"/>
            <a:ext cx="383388" cy="158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tailEnd type="stealth" w="med" len="med"/>
          </a:ln>
        </p:spPr>
      </p:cxnSp>
      <p:sp>
        <p:nvSpPr>
          <p:cNvPr id="337" name="Oval 48"/>
          <p:cNvSpPr>
            <a:spLocks noChangeArrowheads="1"/>
          </p:cNvSpPr>
          <p:nvPr/>
        </p:nvSpPr>
        <p:spPr bwMode="auto">
          <a:xfrm>
            <a:off x="5476883" y="2490680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8</a:t>
            </a:r>
          </a:p>
        </p:txBody>
      </p:sp>
      <p:cxnSp>
        <p:nvCxnSpPr>
          <p:cNvPr id="338" name="AutoShape 62"/>
          <p:cNvCxnSpPr>
            <a:cxnSpLocks noChangeShapeType="1"/>
            <a:stCxn id="335" idx="4"/>
            <a:endCxn id="340" idx="0"/>
          </p:cNvCxnSpPr>
          <p:nvPr/>
        </p:nvCxnSpPr>
        <p:spPr bwMode="auto">
          <a:xfrm rot="16200000" flipH="1">
            <a:off x="4906338" y="2761181"/>
            <a:ext cx="307646" cy="42862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tailEnd type="stealth" w="med" len="med"/>
          </a:ln>
        </p:spPr>
      </p:cxnSp>
      <p:cxnSp>
        <p:nvCxnSpPr>
          <p:cNvPr id="339" name="AutoShape 62"/>
          <p:cNvCxnSpPr>
            <a:cxnSpLocks noChangeShapeType="1"/>
            <a:stCxn id="337" idx="4"/>
            <a:endCxn id="340" idx="0"/>
          </p:cNvCxnSpPr>
          <p:nvPr/>
        </p:nvCxnSpPr>
        <p:spPr bwMode="auto">
          <a:xfrm rot="5400000">
            <a:off x="5287739" y="2785391"/>
            <a:ext cx="330663" cy="35719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sp>
        <p:nvSpPr>
          <p:cNvPr id="340" name="Oval 48"/>
          <p:cNvSpPr>
            <a:spLocks noChangeArrowheads="1"/>
          </p:cNvSpPr>
          <p:nvPr/>
        </p:nvSpPr>
        <p:spPr bwMode="auto">
          <a:xfrm>
            <a:off x="5119693" y="3129318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10</a:t>
            </a:r>
          </a:p>
        </p:txBody>
      </p:sp>
      <p:sp>
        <p:nvSpPr>
          <p:cNvPr id="341" name="Oval 48"/>
          <p:cNvSpPr>
            <a:spLocks noChangeArrowheads="1"/>
          </p:cNvSpPr>
          <p:nvPr/>
        </p:nvSpPr>
        <p:spPr bwMode="auto">
          <a:xfrm>
            <a:off x="3953484" y="3129318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9</a:t>
            </a:r>
          </a:p>
        </p:txBody>
      </p:sp>
      <p:cxnSp>
        <p:nvCxnSpPr>
          <p:cNvPr id="342" name="AutoShape 62"/>
          <p:cNvCxnSpPr>
            <a:cxnSpLocks noChangeShapeType="1"/>
            <a:stCxn id="333" idx="4"/>
            <a:endCxn id="341" idx="0"/>
          </p:cNvCxnSpPr>
          <p:nvPr/>
        </p:nvCxnSpPr>
        <p:spPr bwMode="auto">
          <a:xfrm rot="16200000" flipH="1">
            <a:off x="3953741" y="2974793"/>
            <a:ext cx="308440" cy="61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tailEnd type="stealth" w="med" len="med"/>
          </a:ln>
        </p:spPr>
      </p:cxnSp>
      <p:cxnSp>
        <p:nvCxnSpPr>
          <p:cNvPr id="343" name="AutoShape 62"/>
          <p:cNvCxnSpPr>
            <a:cxnSpLocks noChangeShapeType="1"/>
            <a:stCxn id="324" idx="4"/>
            <a:endCxn id="327" idx="0"/>
          </p:cNvCxnSpPr>
          <p:nvPr/>
        </p:nvCxnSpPr>
        <p:spPr bwMode="auto">
          <a:xfrm rot="16200000" flipH="1">
            <a:off x="5034524" y="591272"/>
            <a:ext cx="432274" cy="76200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sp>
        <p:nvSpPr>
          <p:cNvPr id="344" name="Oval 48"/>
          <p:cNvSpPr>
            <a:spLocks noChangeArrowheads="1"/>
          </p:cNvSpPr>
          <p:nvPr/>
        </p:nvSpPr>
        <p:spPr bwMode="auto">
          <a:xfrm>
            <a:off x="4691065" y="3750366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</a:p>
        </p:txBody>
      </p:sp>
      <p:cxnSp>
        <p:nvCxnSpPr>
          <p:cNvPr id="345" name="AutoShape 62"/>
          <p:cNvCxnSpPr>
            <a:cxnSpLocks noChangeShapeType="1"/>
            <a:stCxn id="341" idx="4"/>
            <a:endCxn id="344" idx="0"/>
          </p:cNvCxnSpPr>
          <p:nvPr/>
        </p:nvCxnSpPr>
        <p:spPr bwMode="auto">
          <a:xfrm rot="16200000" flipH="1">
            <a:off x="4320520" y="3225038"/>
            <a:ext cx="313073" cy="7375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cxnSp>
        <p:nvCxnSpPr>
          <p:cNvPr id="346" name="AutoShape 62"/>
          <p:cNvCxnSpPr>
            <a:cxnSpLocks noChangeShapeType="1"/>
            <a:stCxn id="340" idx="4"/>
            <a:endCxn id="344" idx="0"/>
          </p:cNvCxnSpPr>
          <p:nvPr/>
        </p:nvCxnSpPr>
        <p:spPr bwMode="auto">
          <a:xfrm rot="5400000">
            <a:off x="4903625" y="3379515"/>
            <a:ext cx="313073" cy="42862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cxnSp>
        <p:nvCxnSpPr>
          <p:cNvPr id="347" name="AutoShape 62"/>
          <p:cNvCxnSpPr>
            <a:cxnSpLocks noChangeShapeType="1"/>
            <a:stCxn id="328" idx="4"/>
            <a:endCxn id="335" idx="0"/>
          </p:cNvCxnSpPr>
          <p:nvPr/>
        </p:nvCxnSpPr>
        <p:spPr bwMode="auto">
          <a:xfrm rot="5400000">
            <a:off x="5035554" y="1917585"/>
            <a:ext cx="406405" cy="78581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sp>
        <p:nvSpPr>
          <p:cNvPr id="348" name="Oval 48"/>
          <p:cNvSpPr>
            <a:spLocks noChangeArrowheads="1"/>
          </p:cNvSpPr>
          <p:nvPr/>
        </p:nvSpPr>
        <p:spPr bwMode="auto">
          <a:xfrm>
            <a:off x="3953484" y="1242406"/>
            <a:ext cx="309563" cy="307975"/>
          </a:xfrm>
          <a:prstGeom prst="ellipse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</a:p>
        </p:txBody>
      </p:sp>
      <p:cxnSp>
        <p:nvCxnSpPr>
          <p:cNvPr id="349" name="AutoShape 62"/>
          <p:cNvCxnSpPr>
            <a:cxnSpLocks noChangeShapeType="1"/>
            <a:stCxn id="324" idx="4"/>
            <a:endCxn id="348" idx="0"/>
          </p:cNvCxnSpPr>
          <p:nvPr/>
        </p:nvCxnSpPr>
        <p:spPr bwMode="auto">
          <a:xfrm rot="5400000">
            <a:off x="4245829" y="618576"/>
            <a:ext cx="486267" cy="761392"/>
          </a:xfrm>
          <a:prstGeom prst="straightConnector1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tailEnd type="stealth" w="med" len="med"/>
          </a:ln>
        </p:spPr>
      </p:cxnSp>
      <p:cxnSp>
        <p:nvCxnSpPr>
          <p:cNvPr id="350" name="AutoShape 62"/>
          <p:cNvCxnSpPr>
            <a:cxnSpLocks noChangeShapeType="1"/>
            <a:stCxn id="348" idx="4"/>
            <a:endCxn id="333" idx="0"/>
          </p:cNvCxnSpPr>
          <p:nvPr/>
        </p:nvCxnSpPr>
        <p:spPr bwMode="auto">
          <a:xfrm rot="5400000">
            <a:off x="3626700" y="2031337"/>
            <a:ext cx="962522" cy="610"/>
          </a:xfrm>
          <a:prstGeom prst="straightConnector1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tailEnd type="stealth" w="med" len="med"/>
          </a:ln>
        </p:spPr>
      </p:cxnSp>
      <p:sp>
        <p:nvSpPr>
          <p:cNvPr id="351" name="TextBox 350"/>
          <p:cNvSpPr txBox="1"/>
          <p:nvPr/>
        </p:nvSpPr>
        <p:spPr>
          <a:xfrm>
            <a:off x="3604442" y="1059068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0/1/0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2" name="TextBox 351"/>
          <p:cNvSpPr txBox="1"/>
          <p:nvPr/>
        </p:nvSpPr>
        <p:spPr>
          <a:xfrm>
            <a:off x="4258800" y="1621819"/>
            <a:ext cx="5533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1/1/-1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3" name="TextBox 352"/>
          <p:cNvSpPr txBox="1"/>
          <p:nvPr/>
        </p:nvSpPr>
        <p:spPr>
          <a:xfrm>
            <a:off x="5058153" y="1625465"/>
            <a:ext cx="5533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1/1/-1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4" name="TextBox 353"/>
          <p:cNvSpPr txBox="1"/>
          <p:nvPr/>
        </p:nvSpPr>
        <p:spPr>
          <a:xfrm>
            <a:off x="4257204" y="1041891"/>
            <a:ext cx="5533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0/0/-1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5" name="TextBox 354"/>
          <p:cNvSpPr txBox="1"/>
          <p:nvPr/>
        </p:nvSpPr>
        <p:spPr>
          <a:xfrm>
            <a:off x="4993884" y="1050315"/>
            <a:ext cx="5533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0/0/-1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6" name="TextBox 355"/>
          <p:cNvSpPr txBox="1"/>
          <p:nvPr/>
        </p:nvSpPr>
        <p:spPr>
          <a:xfrm>
            <a:off x="4286248" y="2330359"/>
            <a:ext cx="5533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3/3/-1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7" name="TextBox 356"/>
          <p:cNvSpPr txBox="1"/>
          <p:nvPr/>
        </p:nvSpPr>
        <p:spPr>
          <a:xfrm>
            <a:off x="3571868" y="2330359"/>
            <a:ext cx="5533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3/3/-1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" name="TextBox 357"/>
          <p:cNvSpPr txBox="1"/>
          <p:nvPr/>
        </p:nvSpPr>
        <p:spPr>
          <a:xfrm>
            <a:off x="5058153" y="2327006"/>
            <a:ext cx="5533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3/3/-1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9" name="TextBox 358"/>
          <p:cNvSpPr txBox="1"/>
          <p:nvPr/>
        </p:nvSpPr>
        <p:spPr>
          <a:xfrm>
            <a:off x="3568284" y="2933592"/>
            <a:ext cx="5533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5/5/-1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0" name="TextBox 359"/>
          <p:cNvSpPr txBox="1"/>
          <p:nvPr/>
        </p:nvSpPr>
        <p:spPr>
          <a:xfrm>
            <a:off x="4687884" y="2964219"/>
            <a:ext cx="5533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5/5/-1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61" name="对象 360"/>
          <p:cNvGraphicFramePr>
            <a:graphicFrameLocks noChangeAspect="1"/>
          </p:cNvGraphicFramePr>
          <p:nvPr/>
        </p:nvGraphicFramePr>
        <p:xfrm>
          <a:off x="3786182" y="439740"/>
          <a:ext cx="857256" cy="22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7" name="公式" r:id="rId5" imgW="24079200" imgH="5791200" progId="Equation.3">
                  <p:embed/>
                </p:oleObj>
              </mc:Choice>
              <mc:Fallback>
                <p:oleObj name="公式" r:id="rId5" imgW="24079200" imgH="5791200" progId="Equation.3">
                  <p:embed/>
                  <p:pic>
                    <p:nvPicPr>
                      <p:cNvPr id="0" name="图片 2049" descr="image2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86182" y="439740"/>
                        <a:ext cx="857256" cy="22273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2" name="圆角矩形 361"/>
          <p:cNvSpPr/>
          <p:nvPr/>
        </p:nvSpPr>
        <p:spPr bwMode="auto">
          <a:xfrm>
            <a:off x="3553322" y="357166"/>
            <a:ext cx="2304000" cy="3929090"/>
          </a:xfrm>
          <a:prstGeom prst="roundRect">
            <a:avLst/>
          </a:prstGeom>
          <a:noFill/>
          <a:ln w="9525">
            <a:solidFill>
              <a:schemeClr val="tx1"/>
            </a:solidFill>
            <a:prstDash val="dash"/>
            <a:miter lim="800000"/>
          </a:ln>
        </p:spPr>
        <p:txBody>
          <a:bodyPr wrap="none"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5" name="圆角矩形 384"/>
          <p:cNvSpPr/>
          <p:nvPr/>
        </p:nvSpPr>
        <p:spPr bwMode="auto">
          <a:xfrm>
            <a:off x="3553200" y="4357694"/>
            <a:ext cx="2304000" cy="1857388"/>
          </a:xfrm>
          <a:prstGeom prst="roundRect">
            <a:avLst/>
          </a:prstGeom>
          <a:noFill/>
          <a:ln w="9525">
            <a:solidFill>
              <a:schemeClr val="tx1"/>
            </a:solidFill>
            <a:prstDash val="dash"/>
            <a:miter lim="800000"/>
          </a:ln>
        </p:spPr>
        <p:txBody>
          <a:bodyPr wrap="none" rtlCol="0" anchor="ctr"/>
          <a:lstStyle/>
          <a:p>
            <a:pPr algn="ctr"/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7" name="Oval 48"/>
          <p:cNvSpPr>
            <a:spLocks noChangeArrowheads="1"/>
          </p:cNvSpPr>
          <p:nvPr/>
        </p:nvSpPr>
        <p:spPr bwMode="auto">
          <a:xfrm>
            <a:off x="7861732" y="448164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</a:p>
        </p:txBody>
      </p:sp>
      <p:sp>
        <p:nvSpPr>
          <p:cNvPr id="388" name="Oval 48"/>
          <p:cNvSpPr>
            <a:spLocks noChangeArrowheads="1"/>
          </p:cNvSpPr>
          <p:nvPr/>
        </p:nvSpPr>
        <p:spPr bwMode="auto">
          <a:xfrm>
            <a:off x="7837921" y="1188413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</p:txBody>
      </p:sp>
      <p:cxnSp>
        <p:nvCxnSpPr>
          <p:cNvPr id="389" name="AutoShape 62"/>
          <p:cNvCxnSpPr>
            <a:cxnSpLocks noChangeShapeType="1"/>
            <a:stCxn id="387" idx="4"/>
            <a:endCxn id="388" idx="0"/>
          </p:cNvCxnSpPr>
          <p:nvPr/>
        </p:nvCxnSpPr>
        <p:spPr bwMode="auto">
          <a:xfrm rot="5400000">
            <a:off x="7788472" y="960371"/>
            <a:ext cx="432274" cy="2381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sp>
        <p:nvSpPr>
          <p:cNvPr id="390" name="Oval 48"/>
          <p:cNvSpPr>
            <a:spLocks noChangeArrowheads="1"/>
          </p:cNvSpPr>
          <p:nvPr/>
        </p:nvSpPr>
        <p:spPr bwMode="auto">
          <a:xfrm>
            <a:off x="8623739" y="1188413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391" name="Oval 48"/>
          <p:cNvSpPr>
            <a:spLocks noChangeArrowheads="1"/>
          </p:cNvSpPr>
          <p:nvPr/>
        </p:nvSpPr>
        <p:spPr bwMode="auto">
          <a:xfrm>
            <a:off x="8623739" y="1799317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5</a:t>
            </a:r>
          </a:p>
        </p:txBody>
      </p:sp>
      <p:cxnSp>
        <p:nvCxnSpPr>
          <p:cNvPr id="392" name="AutoShape 62"/>
          <p:cNvCxnSpPr>
            <a:cxnSpLocks noChangeShapeType="1"/>
            <a:stCxn id="390" idx="4"/>
            <a:endCxn id="391" idx="0"/>
          </p:cNvCxnSpPr>
          <p:nvPr/>
        </p:nvCxnSpPr>
        <p:spPr bwMode="auto">
          <a:xfrm rot="5400000">
            <a:off x="8627057" y="1647852"/>
            <a:ext cx="302929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tailEnd type="stealth" w="med" len="med"/>
          </a:ln>
        </p:spPr>
      </p:cxnSp>
      <p:cxnSp>
        <p:nvCxnSpPr>
          <p:cNvPr id="393" name="AutoShape 62"/>
          <p:cNvCxnSpPr>
            <a:cxnSpLocks noChangeShapeType="1"/>
            <a:stCxn id="388" idx="4"/>
            <a:endCxn id="394" idx="0"/>
          </p:cNvCxnSpPr>
          <p:nvPr/>
        </p:nvCxnSpPr>
        <p:spPr bwMode="auto">
          <a:xfrm rot="5400000">
            <a:off x="7852350" y="1636741"/>
            <a:ext cx="280706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tailEnd type="stealth" w="med" len="med"/>
          </a:ln>
        </p:spPr>
      </p:cxnSp>
      <p:sp>
        <p:nvSpPr>
          <p:cNvPr id="394" name="Oval 48"/>
          <p:cNvSpPr>
            <a:spLocks noChangeArrowheads="1"/>
          </p:cNvSpPr>
          <p:nvPr/>
        </p:nvSpPr>
        <p:spPr bwMode="auto">
          <a:xfrm>
            <a:off x="7837921" y="1777094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4</a:t>
            </a:r>
          </a:p>
        </p:txBody>
      </p:sp>
      <p:cxnSp>
        <p:nvCxnSpPr>
          <p:cNvPr id="395" name="AutoShape 62"/>
          <p:cNvCxnSpPr>
            <a:cxnSpLocks noChangeShapeType="1"/>
            <a:stCxn id="394" idx="4"/>
            <a:endCxn id="396" idx="0"/>
          </p:cNvCxnSpPr>
          <p:nvPr/>
        </p:nvCxnSpPr>
        <p:spPr bwMode="auto">
          <a:xfrm rot="5400000">
            <a:off x="7409691" y="1929891"/>
            <a:ext cx="427834" cy="73819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sp>
        <p:nvSpPr>
          <p:cNvPr id="396" name="Oval 48"/>
          <p:cNvSpPr>
            <a:spLocks noChangeArrowheads="1"/>
          </p:cNvSpPr>
          <p:nvPr/>
        </p:nvSpPr>
        <p:spPr bwMode="auto">
          <a:xfrm>
            <a:off x="7099730" y="2512903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6</a:t>
            </a:r>
          </a:p>
        </p:txBody>
      </p:sp>
      <p:cxnSp>
        <p:nvCxnSpPr>
          <p:cNvPr id="397" name="AutoShape 62"/>
          <p:cNvCxnSpPr>
            <a:cxnSpLocks noChangeShapeType="1"/>
            <a:stCxn id="394" idx="4"/>
            <a:endCxn id="398" idx="0"/>
          </p:cNvCxnSpPr>
          <p:nvPr/>
        </p:nvCxnSpPr>
        <p:spPr bwMode="auto">
          <a:xfrm rot="5400000">
            <a:off x="7778389" y="2299383"/>
            <a:ext cx="428628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sp>
        <p:nvSpPr>
          <p:cNvPr id="398" name="Oval 48"/>
          <p:cNvSpPr>
            <a:spLocks noChangeArrowheads="1"/>
          </p:cNvSpPr>
          <p:nvPr/>
        </p:nvSpPr>
        <p:spPr bwMode="auto">
          <a:xfrm>
            <a:off x="7837921" y="2513697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1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7</a:t>
            </a:r>
          </a:p>
        </p:txBody>
      </p:sp>
      <p:cxnSp>
        <p:nvCxnSpPr>
          <p:cNvPr id="399" name="AutoShape 62"/>
          <p:cNvCxnSpPr>
            <a:cxnSpLocks noChangeShapeType="1"/>
            <a:stCxn id="391" idx="4"/>
            <a:endCxn id="400" idx="0"/>
          </p:cNvCxnSpPr>
          <p:nvPr/>
        </p:nvCxnSpPr>
        <p:spPr bwMode="auto">
          <a:xfrm rot="5400000">
            <a:off x="8586827" y="2298986"/>
            <a:ext cx="383388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tailEnd type="stealth" w="med" len="med"/>
          </a:ln>
        </p:spPr>
      </p:cxnSp>
      <p:sp>
        <p:nvSpPr>
          <p:cNvPr id="400" name="Oval 48"/>
          <p:cNvSpPr>
            <a:spLocks noChangeArrowheads="1"/>
          </p:cNvSpPr>
          <p:nvPr/>
        </p:nvSpPr>
        <p:spPr bwMode="auto">
          <a:xfrm>
            <a:off x="8623739" y="2490680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8</a:t>
            </a:r>
          </a:p>
        </p:txBody>
      </p:sp>
      <p:cxnSp>
        <p:nvCxnSpPr>
          <p:cNvPr id="401" name="AutoShape 62"/>
          <p:cNvCxnSpPr>
            <a:cxnSpLocks noChangeShapeType="1"/>
            <a:stCxn id="398" idx="4"/>
            <a:endCxn id="403" idx="0"/>
          </p:cNvCxnSpPr>
          <p:nvPr/>
        </p:nvCxnSpPr>
        <p:spPr bwMode="auto">
          <a:xfrm rot="16200000" flipH="1">
            <a:off x="8053194" y="2761181"/>
            <a:ext cx="307646" cy="428628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tailEnd type="stealth" w="med" len="med"/>
          </a:ln>
        </p:spPr>
      </p:cxnSp>
      <p:cxnSp>
        <p:nvCxnSpPr>
          <p:cNvPr id="402" name="AutoShape 62"/>
          <p:cNvCxnSpPr>
            <a:cxnSpLocks noChangeShapeType="1"/>
            <a:stCxn id="400" idx="4"/>
            <a:endCxn id="403" idx="0"/>
          </p:cNvCxnSpPr>
          <p:nvPr/>
        </p:nvCxnSpPr>
        <p:spPr bwMode="auto">
          <a:xfrm rot="5400000">
            <a:off x="8434595" y="2785391"/>
            <a:ext cx="330663" cy="35719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sp>
        <p:nvSpPr>
          <p:cNvPr id="403" name="Oval 48"/>
          <p:cNvSpPr>
            <a:spLocks noChangeArrowheads="1"/>
          </p:cNvSpPr>
          <p:nvPr/>
        </p:nvSpPr>
        <p:spPr bwMode="auto">
          <a:xfrm>
            <a:off x="8266549" y="3129318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10</a:t>
            </a:r>
          </a:p>
        </p:txBody>
      </p:sp>
      <p:sp>
        <p:nvSpPr>
          <p:cNvPr id="404" name="Oval 48"/>
          <p:cNvSpPr>
            <a:spLocks noChangeArrowheads="1"/>
          </p:cNvSpPr>
          <p:nvPr/>
        </p:nvSpPr>
        <p:spPr bwMode="auto">
          <a:xfrm>
            <a:off x="7100340" y="3129318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9</a:t>
            </a:r>
          </a:p>
        </p:txBody>
      </p:sp>
      <p:cxnSp>
        <p:nvCxnSpPr>
          <p:cNvPr id="405" name="AutoShape 62"/>
          <p:cNvCxnSpPr>
            <a:cxnSpLocks noChangeShapeType="1"/>
            <a:stCxn id="396" idx="4"/>
            <a:endCxn id="404" idx="0"/>
          </p:cNvCxnSpPr>
          <p:nvPr/>
        </p:nvCxnSpPr>
        <p:spPr bwMode="auto">
          <a:xfrm rot="16200000" flipH="1">
            <a:off x="7100597" y="2974793"/>
            <a:ext cx="308440" cy="61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tailEnd type="stealth" w="med" len="med"/>
          </a:ln>
        </p:spPr>
      </p:cxnSp>
      <p:cxnSp>
        <p:nvCxnSpPr>
          <p:cNvPr id="406" name="AutoShape 62"/>
          <p:cNvCxnSpPr>
            <a:cxnSpLocks noChangeShapeType="1"/>
            <a:stCxn id="387" idx="4"/>
            <a:endCxn id="390" idx="0"/>
          </p:cNvCxnSpPr>
          <p:nvPr/>
        </p:nvCxnSpPr>
        <p:spPr bwMode="auto">
          <a:xfrm rot="16200000" flipH="1">
            <a:off x="8181380" y="591272"/>
            <a:ext cx="432274" cy="76200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sp>
        <p:nvSpPr>
          <p:cNvPr id="407" name="Oval 48"/>
          <p:cNvSpPr>
            <a:spLocks noChangeArrowheads="1"/>
          </p:cNvSpPr>
          <p:nvPr/>
        </p:nvSpPr>
        <p:spPr bwMode="auto">
          <a:xfrm>
            <a:off x="7837921" y="3750366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</a:p>
        </p:txBody>
      </p:sp>
      <p:cxnSp>
        <p:nvCxnSpPr>
          <p:cNvPr id="408" name="AutoShape 62"/>
          <p:cNvCxnSpPr>
            <a:cxnSpLocks noChangeShapeType="1"/>
            <a:stCxn id="404" idx="4"/>
            <a:endCxn id="407" idx="0"/>
          </p:cNvCxnSpPr>
          <p:nvPr/>
        </p:nvCxnSpPr>
        <p:spPr bwMode="auto">
          <a:xfrm rot="16200000" flipH="1">
            <a:off x="7467376" y="3225038"/>
            <a:ext cx="313073" cy="7375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cxnSp>
        <p:nvCxnSpPr>
          <p:cNvPr id="409" name="AutoShape 62"/>
          <p:cNvCxnSpPr>
            <a:cxnSpLocks noChangeShapeType="1"/>
            <a:stCxn id="403" idx="4"/>
            <a:endCxn id="407" idx="0"/>
          </p:cNvCxnSpPr>
          <p:nvPr/>
        </p:nvCxnSpPr>
        <p:spPr bwMode="auto">
          <a:xfrm rot="5400000">
            <a:off x="8050481" y="3379515"/>
            <a:ext cx="313073" cy="42862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cxnSp>
        <p:nvCxnSpPr>
          <p:cNvPr id="410" name="AutoShape 62"/>
          <p:cNvCxnSpPr>
            <a:cxnSpLocks noChangeShapeType="1"/>
            <a:stCxn id="391" idx="4"/>
            <a:endCxn id="398" idx="0"/>
          </p:cNvCxnSpPr>
          <p:nvPr/>
        </p:nvCxnSpPr>
        <p:spPr bwMode="auto">
          <a:xfrm rot="5400000">
            <a:off x="8182410" y="1917585"/>
            <a:ext cx="406405" cy="78581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sp>
        <p:nvSpPr>
          <p:cNvPr id="411" name="Oval 48"/>
          <p:cNvSpPr>
            <a:spLocks noChangeArrowheads="1"/>
          </p:cNvSpPr>
          <p:nvPr/>
        </p:nvSpPr>
        <p:spPr bwMode="auto">
          <a:xfrm>
            <a:off x="7100340" y="1242406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</a:p>
        </p:txBody>
      </p:sp>
      <p:cxnSp>
        <p:nvCxnSpPr>
          <p:cNvPr id="412" name="AutoShape 62"/>
          <p:cNvCxnSpPr>
            <a:cxnSpLocks noChangeShapeType="1"/>
            <a:stCxn id="387" idx="4"/>
            <a:endCxn id="411" idx="0"/>
          </p:cNvCxnSpPr>
          <p:nvPr/>
        </p:nvCxnSpPr>
        <p:spPr bwMode="auto">
          <a:xfrm rot="5400000">
            <a:off x="7392685" y="618576"/>
            <a:ext cx="486267" cy="76139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cxnSp>
        <p:nvCxnSpPr>
          <p:cNvPr id="413" name="AutoShape 62"/>
          <p:cNvCxnSpPr>
            <a:cxnSpLocks noChangeShapeType="1"/>
            <a:stCxn id="411" idx="4"/>
            <a:endCxn id="396" idx="0"/>
          </p:cNvCxnSpPr>
          <p:nvPr/>
        </p:nvCxnSpPr>
        <p:spPr bwMode="auto">
          <a:xfrm rot="5400000">
            <a:off x="6773556" y="2031337"/>
            <a:ext cx="962522" cy="61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sp>
        <p:nvSpPr>
          <p:cNvPr id="414" name="TextBox 413"/>
          <p:cNvSpPr txBox="1"/>
          <p:nvPr/>
        </p:nvSpPr>
        <p:spPr>
          <a:xfrm>
            <a:off x="6751298" y="1059068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0/1/0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5" name="TextBox 414"/>
          <p:cNvSpPr txBox="1"/>
          <p:nvPr/>
        </p:nvSpPr>
        <p:spPr>
          <a:xfrm>
            <a:off x="7465678" y="1634218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1/2/0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6" name="TextBox 415"/>
          <p:cNvSpPr txBox="1"/>
          <p:nvPr/>
        </p:nvSpPr>
        <p:spPr>
          <a:xfrm>
            <a:off x="8284781" y="1625465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1/2/0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7" name="TextBox 416"/>
          <p:cNvSpPr txBox="1"/>
          <p:nvPr/>
        </p:nvSpPr>
        <p:spPr>
          <a:xfrm>
            <a:off x="7465678" y="1041891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0/1/0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8" name="TextBox 417"/>
          <p:cNvSpPr txBox="1"/>
          <p:nvPr/>
        </p:nvSpPr>
        <p:spPr>
          <a:xfrm>
            <a:off x="8140740" y="1050315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0/1/0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9" name="TextBox 418"/>
          <p:cNvSpPr txBox="1"/>
          <p:nvPr/>
        </p:nvSpPr>
        <p:spPr>
          <a:xfrm>
            <a:off x="7433104" y="2330359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3/4/0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0" name="TextBox 419"/>
          <p:cNvSpPr txBox="1"/>
          <p:nvPr/>
        </p:nvSpPr>
        <p:spPr>
          <a:xfrm>
            <a:off x="6718724" y="2330359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3/4/0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1" name="TextBox 420"/>
          <p:cNvSpPr txBox="1"/>
          <p:nvPr/>
        </p:nvSpPr>
        <p:spPr>
          <a:xfrm>
            <a:off x="8215338" y="2366183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2/3/0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2" name="TextBox 421"/>
          <p:cNvSpPr txBox="1"/>
          <p:nvPr/>
        </p:nvSpPr>
        <p:spPr>
          <a:xfrm>
            <a:off x="6715140" y="2933592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4/5/0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3" name="TextBox 422"/>
          <p:cNvSpPr txBox="1"/>
          <p:nvPr/>
        </p:nvSpPr>
        <p:spPr>
          <a:xfrm>
            <a:off x="7834740" y="2964219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4/5/0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24" name="对象 423"/>
          <p:cNvGraphicFramePr>
            <a:graphicFrameLocks noChangeAspect="1"/>
          </p:cNvGraphicFramePr>
          <p:nvPr/>
        </p:nvGraphicFramePr>
        <p:xfrm>
          <a:off x="6933038" y="439740"/>
          <a:ext cx="857256" cy="22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8" name="公式" r:id="rId6" imgW="24079200" imgH="5791200" progId="Equation.3">
                  <p:embed/>
                </p:oleObj>
              </mc:Choice>
              <mc:Fallback>
                <p:oleObj name="公式" r:id="rId6" imgW="24079200" imgH="5791200" progId="Equation.3">
                  <p:embed/>
                  <p:pic>
                    <p:nvPicPr>
                      <p:cNvPr id="0" name="图片 2050" descr="image2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33038" y="439740"/>
                        <a:ext cx="857256" cy="22273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7" name="圆角矩形 426"/>
          <p:cNvSpPr/>
          <p:nvPr/>
        </p:nvSpPr>
        <p:spPr bwMode="auto">
          <a:xfrm>
            <a:off x="6696594" y="357166"/>
            <a:ext cx="2304000" cy="3929090"/>
          </a:xfrm>
          <a:prstGeom prst="roundRect">
            <a:avLst/>
          </a:prstGeom>
          <a:noFill/>
          <a:ln w="9525">
            <a:solidFill>
              <a:schemeClr val="tx1"/>
            </a:solidFill>
            <a:prstDash val="dash"/>
            <a:miter lim="800000"/>
          </a:ln>
        </p:spPr>
        <p:txBody>
          <a:bodyPr wrap="none"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8" name="圆角矩形 427"/>
          <p:cNvSpPr/>
          <p:nvPr/>
        </p:nvSpPr>
        <p:spPr bwMode="auto">
          <a:xfrm>
            <a:off x="6696594" y="4357694"/>
            <a:ext cx="2304000" cy="1928826"/>
          </a:xfrm>
          <a:prstGeom prst="roundRect">
            <a:avLst/>
          </a:prstGeom>
          <a:noFill/>
          <a:ln w="9525">
            <a:solidFill>
              <a:schemeClr val="tx1"/>
            </a:solidFill>
            <a:prstDash val="dash"/>
            <a:miter lim="800000"/>
          </a:ln>
        </p:spPr>
        <p:txBody>
          <a:bodyPr wrap="none"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9" name="TextBox 428"/>
          <p:cNvSpPr txBox="1"/>
          <p:nvPr/>
        </p:nvSpPr>
        <p:spPr>
          <a:xfrm>
            <a:off x="299012" y="4049917"/>
            <a:ext cx="9701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TG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TVG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0" name="矩形 429"/>
          <p:cNvSpPr/>
          <p:nvPr/>
        </p:nvSpPr>
        <p:spPr>
          <a:xfrm>
            <a:off x="3786182" y="4049917"/>
            <a:ext cx="9701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TG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TVG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1" name="矩形 430"/>
          <p:cNvSpPr/>
          <p:nvPr/>
        </p:nvSpPr>
        <p:spPr>
          <a:xfrm>
            <a:off x="6899440" y="4049917"/>
            <a:ext cx="38023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TG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Oval 48"/>
          <p:cNvSpPr>
            <a:spLocks noChangeArrowheads="1"/>
          </p:cNvSpPr>
          <p:nvPr/>
        </p:nvSpPr>
        <p:spPr bwMode="auto">
          <a:xfrm>
            <a:off x="1911834" y="5758254"/>
            <a:ext cx="288000" cy="288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kumimoji="0" lang="en-US" altLang="ja-JP" sz="8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8,10</a:t>
            </a:r>
            <a:endParaRPr kumimoji="0" lang="en-US" altLang="ja-JP" sz="110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97" name="Oval 48"/>
          <p:cNvSpPr>
            <a:spLocks noChangeArrowheads="1"/>
          </p:cNvSpPr>
          <p:nvPr/>
        </p:nvSpPr>
        <p:spPr bwMode="auto">
          <a:xfrm>
            <a:off x="704239" y="4459601"/>
            <a:ext cx="288000" cy="288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kumimoji="0" lang="en-US" altLang="ja-JP" sz="9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1,4</a:t>
            </a:r>
            <a:endParaRPr kumimoji="0" lang="en-US" altLang="ja-JP" sz="140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98" name="Oval 48"/>
          <p:cNvSpPr>
            <a:spLocks noChangeArrowheads="1"/>
          </p:cNvSpPr>
          <p:nvPr/>
        </p:nvSpPr>
        <p:spPr bwMode="auto">
          <a:xfrm>
            <a:off x="1632178" y="4459601"/>
            <a:ext cx="288000" cy="288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kumimoji="0" lang="en-US" altLang="ja-JP" sz="9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2,5</a:t>
            </a:r>
            <a:endParaRPr kumimoji="0" lang="en-US" altLang="ja-JP" sz="200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99" name="Oval 48"/>
          <p:cNvSpPr>
            <a:spLocks noChangeArrowheads="1"/>
          </p:cNvSpPr>
          <p:nvPr/>
        </p:nvSpPr>
        <p:spPr bwMode="auto">
          <a:xfrm>
            <a:off x="169666" y="5074425"/>
            <a:ext cx="288000" cy="288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kumimoji="0" lang="en-US" altLang="ja-JP" sz="9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4,6</a:t>
            </a:r>
            <a:endParaRPr kumimoji="0" lang="en-US" altLang="ja-JP" sz="200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00" name="Oval 48"/>
          <p:cNvSpPr>
            <a:spLocks noChangeArrowheads="1"/>
          </p:cNvSpPr>
          <p:nvPr/>
        </p:nvSpPr>
        <p:spPr bwMode="auto">
          <a:xfrm>
            <a:off x="777553" y="5074425"/>
            <a:ext cx="288000" cy="288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kumimoji="0" lang="en-US" altLang="ja-JP" sz="9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4,7</a:t>
            </a:r>
            <a:endParaRPr kumimoji="0" lang="en-US" altLang="ja-JP" sz="200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01" name="Oval 48"/>
          <p:cNvSpPr>
            <a:spLocks noChangeArrowheads="1"/>
          </p:cNvSpPr>
          <p:nvPr/>
        </p:nvSpPr>
        <p:spPr bwMode="auto">
          <a:xfrm>
            <a:off x="182273" y="5706248"/>
            <a:ext cx="288000" cy="288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kumimoji="0" lang="en-US" altLang="ja-JP" sz="9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6,9</a:t>
            </a:r>
            <a:endParaRPr kumimoji="0" lang="en-US" altLang="ja-JP" sz="110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03" name="Oval 48"/>
          <p:cNvSpPr>
            <a:spLocks noChangeArrowheads="1"/>
          </p:cNvSpPr>
          <p:nvPr/>
        </p:nvSpPr>
        <p:spPr bwMode="auto">
          <a:xfrm>
            <a:off x="1331379" y="5074425"/>
            <a:ext cx="288000" cy="288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kumimoji="0" lang="en-US" altLang="ja-JP" sz="9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5,7</a:t>
            </a:r>
            <a:endParaRPr kumimoji="0" lang="en-US" altLang="ja-JP" sz="200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04" name="Oval 48"/>
          <p:cNvSpPr>
            <a:spLocks noChangeArrowheads="1"/>
          </p:cNvSpPr>
          <p:nvPr/>
        </p:nvSpPr>
        <p:spPr bwMode="auto">
          <a:xfrm>
            <a:off x="1041151" y="5758254"/>
            <a:ext cx="288000" cy="288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kumimoji="0" lang="en-US" altLang="ja-JP" sz="8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7,10</a:t>
            </a:r>
            <a:endParaRPr kumimoji="0" lang="en-US" altLang="ja-JP" sz="110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05" name="Oval 48"/>
          <p:cNvSpPr>
            <a:spLocks noChangeArrowheads="1"/>
          </p:cNvSpPr>
          <p:nvPr/>
        </p:nvSpPr>
        <p:spPr bwMode="auto">
          <a:xfrm>
            <a:off x="1970024" y="5074425"/>
            <a:ext cx="288000" cy="288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kumimoji="0" lang="en-US" altLang="ja-JP" sz="9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5,8</a:t>
            </a:r>
            <a:endParaRPr kumimoji="0" lang="en-US" altLang="ja-JP" sz="200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109" name="直接连接符 108"/>
          <p:cNvCxnSpPr>
            <a:stCxn id="101" idx="0"/>
            <a:endCxn id="99" idx="4"/>
          </p:cNvCxnSpPr>
          <p:nvPr/>
        </p:nvCxnSpPr>
        <p:spPr bwMode="auto">
          <a:xfrm rot="16200000" flipV="1">
            <a:off x="148059" y="5528033"/>
            <a:ext cx="343823" cy="1260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127" name="直接连接符 126"/>
          <p:cNvCxnSpPr>
            <a:stCxn id="105" idx="4"/>
            <a:endCxn id="96" idx="0"/>
          </p:cNvCxnSpPr>
          <p:nvPr/>
        </p:nvCxnSpPr>
        <p:spPr bwMode="auto">
          <a:xfrm rot="5400000">
            <a:off x="1887015" y="5531244"/>
            <a:ext cx="395829" cy="5819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130" name="直接连接符 129"/>
          <p:cNvCxnSpPr>
            <a:stCxn id="96" idx="2"/>
            <a:endCxn id="104" idx="6"/>
          </p:cNvCxnSpPr>
          <p:nvPr/>
        </p:nvCxnSpPr>
        <p:spPr bwMode="auto">
          <a:xfrm rot="10800000">
            <a:off x="1329152" y="5902254"/>
            <a:ext cx="582683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133" name="直接连接符 132"/>
          <p:cNvCxnSpPr>
            <a:stCxn id="105" idx="2"/>
            <a:endCxn id="103" idx="6"/>
          </p:cNvCxnSpPr>
          <p:nvPr/>
        </p:nvCxnSpPr>
        <p:spPr bwMode="auto">
          <a:xfrm rot="10800000">
            <a:off x="1619380" y="5218425"/>
            <a:ext cx="350645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136" name="直接连接符 135"/>
          <p:cNvCxnSpPr>
            <a:stCxn id="103" idx="2"/>
            <a:endCxn id="100" idx="6"/>
          </p:cNvCxnSpPr>
          <p:nvPr/>
        </p:nvCxnSpPr>
        <p:spPr bwMode="auto">
          <a:xfrm rot="10800000">
            <a:off x="1065553" y="5218425"/>
            <a:ext cx="265826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139" name="直接连接符 138"/>
          <p:cNvCxnSpPr>
            <a:stCxn id="100" idx="2"/>
            <a:endCxn id="99" idx="6"/>
          </p:cNvCxnSpPr>
          <p:nvPr/>
        </p:nvCxnSpPr>
        <p:spPr bwMode="auto">
          <a:xfrm rot="10800000">
            <a:off x="457667" y="5218425"/>
            <a:ext cx="319887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sp>
        <p:nvSpPr>
          <p:cNvPr id="166" name="TextBox 165"/>
          <p:cNvSpPr txBox="1"/>
          <p:nvPr/>
        </p:nvSpPr>
        <p:spPr>
          <a:xfrm>
            <a:off x="428597" y="4366447"/>
            <a:ext cx="361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1357290" y="4357694"/>
            <a:ext cx="367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22688" y="4880449"/>
            <a:ext cx="548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0.25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593820" y="5286388"/>
            <a:ext cx="4777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0.25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1145471" y="4881902"/>
            <a:ext cx="4777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0.25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2000232" y="4881902"/>
            <a:ext cx="4286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0.25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357158" y="5572140"/>
            <a:ext cx="4286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0.25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1643042" y="5594806"/>
            <a:ext cx="441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0.25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785786" y="5667720"/>
            <a:ext cx="4286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0" name="圆角矩形 319"/>
          <p:cNvSpPr/>
          <p:nvPr/>
        </p:nvSpPr>
        <p:spPr bwMode="auto">
          <a:xfrm>
            <a:off x="68780" y="4357694"/>
            <a:ext cx="2304000" cy="1857388"/>
          </a:xfrm>
          <a:prstGeom prst="roundRect">
            <a:avLst/>
          </a:prstGeom>
          <a:noFill/>
          <a:ln w="9525">
            <a:solidFill>
              <a:schemeClr val="tx1"/>
            </a:solidFill>
            <a:prstDash val="dash"/>
            <a:miter lim="800000"/>
          </a:ln>
        </p:spPr>
        <p:txBody>
          <a:bodyPr wrap="none" rtlCol="0" anchor="ctr"/>
          <a:lstStyle/>
          <a:p>
            <a:pPr algn="ctr"/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2" name="TextBox 431"/>
          <p:cNvSpPr txBox="1"/>
          <p:nvPr/>
        </p:nvSpPr>
        <p:spPr>
          <a:xfrm>
            <a:off x="285720" y="6009521"/>
            <a:ext cx="7200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ECCG</a:t>
            </a:r>
            <a:endParaRPr lang="zh-CN" alt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3" name="TextBox 432"/>
          <p:cNvSpPr txBox="1"/>
          <p:nvPr/>
        </p:nvSpPr>
        <p:spPr>
          <a:xfrm>
            <a:off x="3794513" y="6009418"/>
            <a:ext cx="7447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ECCG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4" name="TextBox 433"/>
          <p:cNvSpPr txBox="1"/>
          <p:nvPr/>
        </p:nvSpPr>
        <p:spPr>
          <a:xfrm>
            <a:off x="6977361" y="608095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VCG</a:t>
            </a:r>
            <a:endParaRPr lang="zh-CN" alt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9" name="任意多边形 188"/>
          <p:cNvSpPr/>
          <p:nvPr/>
        </p:nvSpPr>
        <p:spPr bwMode="auto">
          <a:xfrm>
            <a:off x="1244600" y="5359405"/>
            <a:ext cx="190500" cy="415925"/>
          </a:xfrm>
          <a:custGeom>
            <a:avLst/>
            <a:gdLst>
              <a:gd name="connsiteX0" fmla="*/ 190500 w 190500"/>
              <a:gd name="connsiteY0" fmla="*/ 0 h 415925"/>
              <a:gd name="connsiteX1" fmla="*/ 0 w 190500"/>
              <a:gd name="connsiteY1" fmla="*/ 415925 h 415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0" h="415925">
                <a:moveTo>
                  <a:pt x="190500" y="0"/>
                </a:moveTo>
                <a:lnTo>
                  <a:pt x="0" y="415925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0" name="任意多边形 189"/>
          <p:cNvSpPr/>
          <p:nvPr/>
        </p:nvSpPr>
        <p:spPr bwMode="auto">
          <a:xfrm>
            <a:off x="1273175" y="4743455"/>
            <a:ext cx="490008" cy="1047750"/>
          </a:xfrm>
          <a:custGeom>
            <a:avLst/>
            <a:gdLst>
              <a:gd name="connsiteX0" fmla="*/ 482600 w 490008"/>
              <a:gd name="connsiteY0" fmla="*/ 0 h 1047750"/>
              <a:gd name="connsiteX1" fmla="*/ 409575 w 490008"/>
              <a:gd name="connsiteY1" fmla="*/ 527050 h 1047750"/>
              <a:gd name="connsiteX2" fmla="*/ 0 w 490008"/>
              <a:gd name="connsiteY2" fmla="*/ 1047750 h 1047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0008" h="1047750">
                <a:moveTo>
                  <a:pt x="482600" y="0"/>
                </a:moveTo>
                <a:cubicBezTo>
                  <a:pt x="486304" y="176212"/>
                  <a:pt x="490008" y="352425"/>
                  <a:pt x="409575" y="527050"/>
                </a:cubicBezTo>
                <a:cubicBezTo>
                  <a:pt x="329142" y="701675"/>
                  <a:pt x="164571" y="874712"/>
                  <a:pt x="0" y="104775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2" name="任意多边形 191"/>
          <p:cNvSpPr/>
          <p:nvPr/>
        </p:nvSpPr>
        <p:spPr bwMode="auto">
          <a:xfrm>
            <a:off x="1539875" y="4733930"/>
            <a:ext cx="177800" cy="355600"/>
          </a:xfrm>
          <a:custGeom>
            <a:avLst/>
            <a:gdLst>
              <a:gd name="connsiteX0" fmla="*/ 177800 w 177800"/>
              <a:gd name="connsiteY0" fmla="*/ 0 h 355600"/>
              <a:gd name="connsiteX1" fmla="*/ 0 w 177800"/>
              <a:gd name="connsiteY1" fmla="*/ 355600 h 35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7800" h="355600">
                <a:moveTo>
                  <a:pt x="177800" y="0"/>
                </a:moveTo>
                <a:lnTo>
                  <a:pt x="0" y="35560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3" name="任意多边形 192"/>
          <p:cNvSpPr/>
          <p:nvPr/>
        </p:nvSpPr>
        <p:spPr bwMode="auto">
          <a:xfrm>
            <a:off x="1831975" y="4730755"/>
            <a:ext cx="234950" cy="352425"/>
          </a:xfrm>
          <a:custGeom>
            <a:avLst/>
            <a:gdLst>
              <a:gd name="connsiteX0" fmla="*/ 0 w 234950"/>
              <a:gd name="connsiteY0" fmla="*/ 0 h 352425"/>
              <a:gd name="connsiteX1" fmla="*/ 234950 w 234950"/>
              <a:gd name="connsiteY1" fmla="*/ 352425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34950" h="352425">
                <a:moveTo>
                  <a:pt x="0" y="0"/>
                </a:moveTo>
                <a:lnTo>
                  <a:pt x="234950" y="352425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" name="任意多边形 193"/>
          <p:cNvSpPr/>
          <p:nvPr/>
        </p:nvSpPr>
        <p:spPr bwMode="auto">
          <a:xfrm>
            <a:off x="1790700" y="4749805"/>
            <a:ext cx="231775" cy="1012825"/>
          </a:xfrm>
          <a:custGeom>
            <a:avLst/>
            <a:gdLst>
              <a:gd name="connsiteX0" fmla="*/ 0 w 231775"/>
              <a:gd name="connsiteY0" fmla="*/ 0 h 1012825"/>
              <a:gd name="connsiteX1" fmla="*/ 231775 w 231775"/>
              <a:gd name="connsiteY1" fmla="*/ 1012825 h 1012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31775" h="1012825">
                <a:moveTo>
                  <a:pt x="0" y="0"/>
                </a:moveTo>
                <a:lnTo>
                  <a:pt x="231775" y="1012825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5" name="任意多边形 194"/>
          <p:cNvSpPr/>
          <p:nvPr/>
        </p:nvSpPr>
        <p:spPr bwMode="auto">
          <a:xfrm>
            <a:off x="962025" y="5356230"/>
            <a:ext cx="165100" cy="417600"/>
          </a:xfrm>
          <a:custGeom>
            <a:avLst/>
            <a:gdLst>
              <a:gd name="connsiteX0" fmla="*/ 0 w 165100"/>
              <a:gd name="connsiteY0" fmla="*/ 0 h 422275"/>
              <a:gd name="connsiteX1" fmla="*/ 165100 w 165100"/>
              <a:gd name="connsiteY1" fmla="*/ 422275 h 422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5100" h="422275">
                <a:moveTo>
                  <a:pt x="0" y="0"/>
                </a:moveTo>
                <a:lnTo>
                  <a:pt x="165100" y="422275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6" name="任意多边形 195"/>
          <p:cNvSpPr/>
          <p:nvPr/>
        </p:nvSpPr>
        <p:spPr bwMode="auto">
          <a:xfrm>
            <a:off x="866775" y="4746630"/>
            <a:ext cx="41275" cy="330200"/>
          </a:xfrm>
          <a:custGeom>
            <a:avLst/>
            <a:gdLst>
              <a:gd name="connsiteX0" fmla="*/ 0 w 41275"/>
              <a:gd name="connsiteY0" fmla="*/ 0 h 330200"/>
              <a:gd name="connsiteX1" fmla="*/ 41275 w 41275"/>
              <a:gd name="connsiteY1" fmla="*/ 330200 h 33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275" h="330200">
                <a:moveTo>
                  <a:pt x="0" y="0"/>
                </a:moveTo>
                <a:lnTo>
                  <a:pt x="41275" y="33020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7" name="任意多边形 196"/>
          <p:cNvSpPr/>
          <p:nvPr/>
        </p:nvSpPr>
        <p:spPr bwMode="auto">
          <a:xfrm>
            <a:off x="377825" y="4727580"/>
            <a:ext cx="390525" cy="358775"/>
          </a:xfrm>
          <a:custGeom>
            <a:avLst/>
            <a:gdLst>
              <a:gd name="connsiteX0" fmla="*/ 390525 w 390525"/>
              <a:gd name="connsiteY0" fmla="*/ 0 h 358775"/>
              <a:gd name="connsiteX1" fmla="*/ 0 w 390525"/>
              <a:gd name="connsiteY1" fmla="*/ 358775 h 358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90525" h="358775">
                <a:moveTo>
                  <a:pt x="390525" y="0"/>
                </a:moveTo>
                <a:lnTo>
                  <a:pt x="0" y="358775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" name="任意多边形 197"/>
          <p:cNvSpPr/>
          <p:nvPr/>
        </p:nvSpPr>
        <p:spPr bwMode="auto">
          <a:xfrm>
            <a:off x="377825" y="4740280"/>
            <a:ext cx="428625" cy="974725"/>
          </a:xfrm>
          <a:custGeom>
            <a:avLst/>
            <a:gdLst>
              <a:gd name="connsiteX0" fmla="*/ 428625 w 428625"/>
              <a:gd name="connsiteY0" fmla="*/ 0 h 974725"/>
              <a:gd name="connsiteX1" fmla="*/ 0 w 428625"/>
              <a:gd name="connsiteY1" fmla="*/ 974725 h 974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28625" h="974725">
                <a:moveTo>
                  <a:pt x="428625" y="0"/>
                </a:moveTo>
                <a:lnTo>
                  <a:pt x="0" y="974725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9" name="任意多边形 198"/>
          <p:cNvSpPr/>
          <p:nvPr/>
        </p:nvSpPr>
        <p:spPr bwMode="auto">
          <a:xfrm>
            <a:off x="890588" y="4741074"/>
            <a:ext cx="295275" cy="1014412"/>
          </a:xfrm>
          <a:custGeom>
            <a:avLst/>
            <a:gdLst>
              <a:gd name="connsiteX0" fmla="*/ 0 w 295275"/>
              <a:gd name="connsiteY0" fmla="*/ 0 h 1014412"/>
              <a:gd name="connsiteX1" fmla="*/ 240506 w 295275"/>
              <a:gd name="connsiteY1" fmla="*/ 423862 h 1014412"/>
              <a:gd name="connsiteX2" fmla="*/ 295275 w 295275"/>
              <a:gd name="connsiteY2" fmla="*/ 1014412 h 1014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5275" h="1014412">
                <a:moveTo>
                  <a:pt x="0" y="0"/>
                </a:moveTo>
                <a:cubicBezTo>
                  <a:pt x="95646" y="127396"/>
                  <a:pt x="191293" y="254793"/>
                  <a:pt x="240506" y="423862"/>
                </a:cubicBezTo>
                <a:cubicBezTo>
                  <a:pt x="289719" y="592931"/>
                  <a:pt x="292497" y="803671"/>
                  <a:pt x="295275" y="101441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Oval 48"/>
          <p:cNvSpPr>
            <a:spLocks noChangeArrowheads="1"/>
          </p:cNvSpPr>
          <p:nvPr/>
        </p:nvSpPr>
        <p:spPr bwMode="auto">
          <a:xfrm>
            <a:off x="5354175" y="5641330"/>
            <a:ext cx="288000" cy="288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kumimoji="0" lang="en-US" altLang="ja-JP" sz="8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8,10</a:t>
            </a:r>
            <a:endParaRPr kumimoji="0" lang="en-US" altLang="ja-JP" sz="110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01" name="Oval 48"/>
          <p:cNvSpPr>
            <a:spLocks noChangeArrowheads="1"/>
          </p:cNvSpPr>
          <p:nvPr/>
        </p:nvSpPr>
        <p:spPr bwMode="auto">
          <a:xfrm>
            <a:off x="3741567" y="4837422"/>
            <a:ext cx="288000" cy="288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kumimoji="0" lang="en-US" altLang="ja-JP" sz="9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4,6</a:t>
            </a:r>
            <a:endParaRPr kumimoji="0" lang="en-US" altLang="ja-JP" sz="200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02" name="Oval 48"/>
          <p:cNvSpPr>
            <a:spLocks noChangeArrowheads="1"/>
          </p:cNvSpPr>
          <p:nvPr/>
        </p:nvSpPr>
        <p:spPr bwMode="auto">
          <a:xfrm>
            <a:off x="4278015" y="4837422"/>
            <a:ext cx="288000" cy="288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kumimoji="0" lang="en-US" altLang="ja-JP" sz="9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4,7</a:t>
            </a:r>
            <a:endParaRPr kumimoji="0" lang="en-US" altLang="ja-JP" sz="200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03" name="Oval 48"/>
          <p:cNvSpPr>
            <a:spLocks noChangeArrowheads="1"/>
          </p:cNvSpPr>
          <p:nvPr/>
        </p:nvSpPr>
        <p:spPr bwMode="auto">
          <a:xfrm>
            <a:off x="3754174" y="5589324"/>
            <a:ext cx="288000" cy="28800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kumimoji="0" lang="en-US" altLang="ja-JP" sz="9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6,9</a:t>
            </a:r>
            <a:endParaRPr kumimoji="0" lang="en-US" altLang="ja-JP" sz="110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04" name="Oval 48"/>
          <p:cNvSpPr>
            <a:spLocks noChangeArrowheads="1"/>
          </p:cNvSpPr>
          <p:nvPr/>
        </p:nvSpPr>
        <p:spPr bwMode="auto">
          <a:xfrm>
            <a:off x="4831841" y="4837422"/>
            <a:ext cx="288000" cy="288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kumimoji="0" lang="en-US" altLang="ja-JP" sz="9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5,7</a:t>
            </a:r>
            <a:endParaRPr kumimoji="0" lang="en-US" altLang="ja-JP" sz="200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05" name="Oval 48"/>
          <p:cNvSpPr>
            <a:spLocks noChangeArrowheads="1"/>
          </p:cNvSpPr>
          <p:nvPr/>
        </p:nvSpPr>
        <p:spPr bwMode="auto">
          <a:xfrm>
            <a:off x="4541613" y="5641330"/>
            <a:ext cx="288000" cy="28800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kumimoji="0" lang="en-US" altLang="ja-JP" sz="8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7,10</a:t>
            </a:r>
            <a:endParaRPr kumimoji="0" lang="en-US" altLang="ja-JP" sz="110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06" name="Oval 48"/>
          <p:cNvSpPr>
            <a:spLocks noChangeArrowheads="1"/>
          </p:cNvSpPr>
          <p:nvPr/>
        </p:nvSpPr>
        <p:spPr bwMode="auto">
          <a:xfrm>
            <a:off x="5412365" y="4837422"/>
            <a:ext cx="288000" cy="28800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kumimoji="0" lang="en-US" altLang="ja-JP" sz="9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5,8</a:t>
            </a:r>
            <a:endParaRPr kumimoji="0" lang="en-US" altLang="ja-JP" sz="200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207" name="直接连接符 206"/>
          <p:cNvCxnSpPr>
            <a:stCxn id="203" idx="0"/>
            <a:endCxn id="201" idx="4"/>
          </p:cNvCxnSpPr>
          <p:nvPr/>
        </p:nvCxnSpPr>
        <p:spPr bwMode="auto">
          <a:xfrm rot="16200000" flipV="1">
            <a:off x="3659920" y="5351069"/>
            <a:ext cx="463902" cy="1260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208" name="直接连接符 207"/>
          <p:cNvCxnSpPr>
            <a:stCxn id="206" idx="4"/>
            <a:endCxn id="200" idx="0"/>
          </p:cNvCxnSpPr>
          <p:nvPr/>
        </p:nvCxnSpPr>
        <p:spPr bwMode="auto">
          <a:xfrm rot="5400000">
            <a:off x="5269316" y="5354281"/>
            <a:ext cx="515908" cy="5819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209" name="直接连接符 208"/>
          <p:cNvCxnSpPr>
            <a:stCxn id="200" idx="2"/>
            <a:endCxn id="205" idx="6"/>
          </p:cNvCxnSpPr>
          <p:nvPr/>
        </p:nvCxnSpPr>
        <p:spPr bwMode="auto">
          <a:xfrm rot="10800000">
            <a:off x="4829613" y="5785330"/>
            <a:ext cx="524562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210" name="直接连接符 209"/>
          <p:cNvCxnSpPr>
            <a:stCxn id="206" idx="2"/>
            <a:endCxn id="204" idx="6"/>
          </p:cNvCxnSpPr>
          <p:nvPr/>
        </p:nvCxnSpPr>
        <p:spPr bwMode="auto">
          <a:xfrm rot="10800000">
            <a:off x="5119841" y="4981422"/>
            <a:ext cx="292524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211" name="直接连接符 210"/>
          <p:cNvCxnSpPr>
            <a:stCxn id="204" idx="2"/>
            <a:endCxn id="202" idx="6"/>
          </p:cNvCxnSpPr>
          <p:nvPr/>
        </p:nvCxnSpPr>
        <p:spPr bwMode="auto">
          <a:xfrm rot="10800000">
            <a:off x="4566015" y="4981422"/>
            <a:ext cx="265826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212" name="直接连接符 211"/>
          <p:cNvCxnSpPr>
            <a:stCxn id="202" idx="2"/>
            <a:endCxn id="201" idx="6"/>
          </p:cNvCxnSpPr>
          <p:nvPr/>
        </p:nvCxnSpPr>
        <p:spPr bwMode="auto">
          <a:xfrm rot="10800000">
            <a:off x="4029567" y="4981422"/>
            <a:ext cx="248448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sp>
        <p:nvSpPr>
          <p:cNvPr id="213" name="TextBox 212"/>
          <p:cNvSpPr txBox="1"/>
          <p:nvPr/>
        </p:nvSpPr>
        <p:spPr>
          <a:xfrm>
            <a:off x="3594589" y="4643446"/>
            <a:ext cx="548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0.25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4" name="TextBox 213"/>
          <p:cNvSpPr txBox="1"/>
          <p:nvPr/>
        </p:nvSpPr>
        <p:spPr>
          <a:xfrm>
            <a:off x="4094282" y="4643446"/>
            <a:ext cx="4777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0.25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" name="TextBox 214"/>
          <p:cNvSpPr txBox="1"/>
          <p:nvPr/>
        </p:nvSpPr>
        <p:spPr>
          <a:xfrm>
            <a:off x="4665786" y="4644899"/>
            <a:ext cx="4777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0.25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6" name="TextBox 215"/>
          <p:cNvSpPr txBox="1"/>
          <p:nvPr/>
        </p:nvSpPr>
        <p:spPr>
          <a:xfrm>
            <a:off x="5214942" y="4643446"/>
            <a:ext cx="4286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0.25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7" name="TextBox 216"/>
          <p:cNvSpPr txBox="1"/>
          <p:nvPr/>
        </p:nvSpPr>
        <p:spPr>
          <a:xfrm>
            <a:off x="3500431" y="5421456"/>
            <a:ext cx="4330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0.25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8" name="TextBox 217"/>
          <p:cNvSpPr txBox="1"/>
          <p:nvPr/>
        </p:nvSpPr>
        <p:spPr>
          <a:xfrm>
            <a:off x="5143504" y="5453406"/>
            <a:ext cx="441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0.25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7" name="TextBox 256"/>
          <p:cNvSpPr txBox="1"/>
          <p:nvPr/>
        </p:nvSpPr>
        <p:spPr>
          <a:xfrm>
            <a:off x="4286248" y="5550796"/>
            <a:ext cx="4286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0" name="任意多边形 259"/>
          <p:cNvSpPr/>
          <p:nvPr/>
        </p:nvSpPr>
        <p:spPr bwMode="auto">
          <a:xfrm>
            <a:off x="4730750" y="5116518"/>
            <a:ext cx="193675" cy="533400"/>
          </a:xfrm>
          <a:custGeom>
            <a:avLst/>
            <a:gdLst>
              <a:gd name="connsiteX0" fmla="*/ 193675 w 193675"/>
              <a:gd name="connsiteY0" fmla="*/ 0 h 533400"/>
              <a:gd name="connsiteX1" fmla="*/ 0 w 193675"/>
              <a:gd name="connsiteY1" fmla="*/ 53340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3675" h="533400">
                <a:moveTo>
                  <a:pt x="193675" y="0"/>
                </a:moveTo>
                <a:lnTo>
                  <a:pt x="0" y="53340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1" name="任意多边形 260"/>
          <p:cNvSpPr/>
          <p:nvPr/>
        </p:nvSpPr>
        <p:spPr bwMode="auto">
          <a:xfrm>
            <a:off x="4438650" y="5126043"/>
            <a:ext cx="193675" cy="527050"/>
          </a:xfrm>
          <a:custGeom>
            <a:avLst/>
            <a:gdLst>
              <a:gd name="connsiteX0" fmla="*/ 0 w 193675"/>
              <a:gd name="connsiteY0" fmla="*/ 0 h 527050"/>
              <a:gd name="connsiteX1" fmla="*/ 193675 w 193675"/>
              <a:gd name="connsiteY1" fmla="*/ 527050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3675" h="527050">
                <a:moveTo>
                  <a:pt x="0" y="0"/>
                </a:moveTo>
                <a:lnTo>
                  <a:pt x="193675" y="52705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6" name="Oval 48"/>
          <p:cNvSpPr>
            <a:spLocks noChangeArrowheads="1"/>
          </p:cNvSpPr>
          <p:nvPr/>
        </p:nvSpPr>
        <p:spPr bwMode="auto">
          <a:xfrm>
            <a:off x="8477279" y="4775669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0" lang="en-US" altLang="ja-JP" sz="10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endParaRPr kumimoji="0" lang="en-US" altLang="ja-JP" sz="1400" i="1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87" name="Oval 48"/>
          <p:cNvSpPr>
            <a:spLocks noChangeArrowheads="1"/>
          </p:cNvSpPr>
          <p:nvPr/>
        </p:nvSpPr>
        <p:spPr bwMode="auto">
          <a:xfrm>
            <a:off x="7810526" y="4753446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0" lang="en-US" altLang="ja-JP" sz="10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endParaRPr kumimoji="0" lang="en-US" altLang="ja-JP" sz="1400" i="1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188" name="AutoShape 62"/>
          <p:cNvCxnSpPr>
            <a:cxnSpLocks noChangeShapeType="1"/>
            <a:stCxn id="187" idx="4"/>
            <a:endCxn id="191" idx="0"/>
          </p:cNvCxnSpPr>
          <p:nvPr/>
        </p:nvCxnSpPr>
        <p:spPr bwMode="auto">
          <a:xfrm rot="5400000">
            <a:off x="7428730" y="5002685"/>
            <a:ext cx="477843" cy="59531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sp>
        <p:nvSpPr>
          <p:cNvPr id="191" name="Oval 48"/>
          <p:cNvSpPr>
            <a:spLocks noChangeArrowheads="1"/>
          </p:cNvSpPr>
          <p:nvPr/>
        </p:nvSpPr>
        <p:spPr bwMode="auto">
          <a:xfrm>
            <a:off x="7215211" y="5539264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0" lang="en-US" altLang="ja-JP" sz="10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6</a:t>
            </a:r>
            <a:endParaRPr kumimoji="0" lang="en-US" altLang="ja-JP" sz="1400" i="1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258" name="AutoShape 62"/>
          <p:cNvCxnSpPr>
            <a:cxnSpLocks noChangeShapeType="1"/>
            <a:stCxn id="187" idx="4"/>
            <a:endCxn id="259" idx="0"/>
          </p:cNvCxnSpPr>
          <p:nvPr/>
        </p:nvCxnSpPr>
        <p:spPr bwMode="auto">
          <a:xfrm rot="16200000" flipH="1">
            <a:off x="7761709" y="5265020"/>
            <a:ext cx="478637" cy="714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sp>
        <p:nvSpPr>
          <p:cNvPr id="259" name="Oval 48"/>
          <p:cNvSpPr>
            <a:spLocks noChangeArrowheads="1"/>
          </p:cNvSpPr>
          <p:nvPr/>
        </p:nvSpPr>
        <p:spPr bwMode="auto">
          <a:xfrm>
            <a:off x="7881964" y="5540058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0" lang="en-US" altLang="ja-JP" sz="10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7</a:t>
            </a:r>
            <a:endParaRPr kumimoji="0" lang="en-US" altLang="ja-JP" sz="1400" i="1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262" name="AutoShape 62"/>
          <p:cNvCxnSpPr>
            <a:cxnSpLocks noChangeShapeType="1"/>
            <a:stCxn id="186" idx="4"/>
            <a:endCxn id="259" idx="0"/>
          </p:cNvCxnSpPr>
          <p:nvPr/>
        </p:nvCxnSpPr>
        <p:spPr bwMode="auto">
          <a:xfrm rot="5400000">
            <a:off x="8106197" y="5014194"/>
            <a:ext cx="456414" cy="59531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sp>
        <p:nvSpPr>
          <p:cNvPr id="263" name="Oval 48"/>
          <p:cNvSpPr>
            <a:spLocks noChangeArrowheads="1"/>
          </p:cNvSpPr>
          <p:nvPr/>
        </p:nvSpPr>
        <p:spPr bwMode="auto">
          <a:xfrm>
            <a:off x="7119957" y="4731223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0" lang="en-US" altLang="ja-JP" sz="10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endParaRPr kumimoji="0" lang="en-US" altLang="ja-JP" sz="1400" i="1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264" name="AutoShape 62"/>
          <p:cNvCxnSpPr>
            <a:cxnSpLocks noChangeShapeType="1"/>
            <a:stCxn id="263" idx="4"/>
            <a:endCxn id="191" idx="0"/>
          </p:cNvCxnSpPr>
          <p:nvPr/>
        </p:nvCxnSpPr>
        <p:spPr bwMode="auto">
          <a:xfrm rot="16200000" flipH="1">
            <a:off x="7072333" y="5241604"/>
            <a:ext cx="500066" cy="9525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265" name="AutoShape 62"/>
          <p:cNvCxnSpPr>
            <a:cxnSpLocks noChangeShapeType="1"/>
            <a:stCxn id="220" idx="4"/>
            <a:endCxn id="232" idx="0"/>
          </p:cNvCxnSpPr>
          <p:nvPr/>
        </p:nvCxnSpPr>
        <p:spPr bwMode="auto">
          <a:xfrm rot="16200000" flipH="1">
            <a:off x="1244732" y="1600625"/>
            <a:ext cx="994292" cy="785818"/>
          </a:xfrm>
          <a:prstGeom prst="straightConnector1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tailEnd type="stealth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Oval 48"/>
          <p:cNvSpPr>
            <a:spLocks noChangeArrowheads="1"/>
          </p:cNvSpPr>
          <p:nvPr/>
        </p:nvSpPr>
        <p:spPr bwMode="auto">
          <a:xfrm>
            <a:off x="1217998" y="448164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</a:p>
        </p:txBody>
      </p:sp>
      <p:sp>
        <p:nvSpPr>
          <p:cNvPr id="220" name="Oval 48"/>
          <p:cNvSpPr>
            <a:spLocks noChangeArrowheads="1"/>
          </p:cNvSpPr>
          <p:nvPr/>
        </p:nvSpPr>
        <p:spPr bwMode="auto">
          <a:xfrm>
            <a:off x="1194187" y="1188413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</p:txBody>
      </p:sp>
      <p:cxnSp>
        <p:nvCxnSpPr>
          <p:cNvPr id="221" name="AutoShape 62"/>
          <p:cNvCxnSpPr>
            <a:cxnSpLocks noChangeShapeType="1"/>
            <a:stCxn id="219" idx="4"/>
            <a:endCxn id="220" idx="0"/>
          </p:cNvCxnSpPr>
          <p:nvPr/>
        </p:nvCxnSpPr>
        <p:spPr bwMode="auto">
          <a:xfrm rot="5400000">
            <a:off x="1144738" y="960371"/>
            <a:ext cx="432274" cy="2381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sp>
        <p:nvSpPr>
          <p:cNvPr id="222" name="Oval 48"/>
          <p:cNvSpPr>
            <a:spLocks noChangeArrowheads="1"/>
          </p:cNvSpPr>
          <p:nvPr/>
        </p:nvSpPr>
        <p:spPr bwMode="auto">
          <a:xfrm>
            <a:off x="1980005" y="1188413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223" name="Oval 48"/>
          <p:cNvSpPr>
            <a:spLocks noChangeArrowheads="1"/>
          </p:cNvSpPr>
          <p:nvPr/>
        </p:nvSpPr>
        <p:spPr bwMode="auto">
          <a:xfrm>
            <a:off x="1980005" y="1799317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5</a:t>
            </a:r>
          </a:p>
        </p:txBody>
      </p:sp>
      <p:cxnSp>
        <p:nvCxnSpPr>
          <p:cNvPr id="224" name="AutoShape 62"/>
          <p:cNvCxnSpPr>
            <a:cxnSpLocks noChangeShapeType="1"/>
            <a:stCxn id="222" idx="4"/>
            <a:endCxn id="223" idx="0"/>
          </p:cNvCxnSpPr>
          <p:nvPr/>
        </p:nvCxnSpPr>
        <p:spPr bwMode="auto">
          <a:xfrm rot="5400000">
            <a:off x="1983323" y="1647852"/>
            <a:ext cx="302929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cxnSp>
        <p:nvCxnSpPr>
          <p:cNvPr id="225" name="AutoShape 62"/>
          <p:cNvCxnSpPr>
            <a:cxnSpLocks noChangeShapeType="1"/>
            <a:stCxn id="220" idx="4"/>
            <a:endCxn id="226" idx="0"/>
          </p:cNvCxnSpPr>
          <p:nvPr/>
        </p:nvCxnSpPr>
        <p:spPr bwMode="auto">
          <a:xfrm rot="5400000">
            <a:off x="1208616" y="1636741"/>
            <a:ext cx="280706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sp>
        <p:nvSpPr>
          <p:cNvPr id="226" name="Oval 48"/>
          <p:cNvSpPr>
            <a:spLocks noChangeArrowheads="1"/>
          </p:cNvSpPr>
          <p:nvPr/>
        </p:nvSpPr>
        <p:spPr bwMode="auto">
          <a:xfrm>
            <a:off x="1194187" y="1777094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4</a:t>
            </a:r>
          </a:p>
        </p:txBody>
      </p:sp>
      <p:cxnSp>
        <p:nvCxnSpPr>
          <p:cNvPr id="227" name="AutoShape 62"/>
          <p:cNvCxnSpPr>
            <a:cxnSpLocks noChangeShapeType="1"/>
            <a:stCxn id="226" idx="4"/>
            <a:endCxn id="228" idx="0"/>
          </p:cNvCxnSpPr>
          <p:nvPr/>
        </p:nvCxnSpPr>
        <p:spPr bwMode="auto">
          <a:xfrm rot="5400000">
            <a:off x="765957" y="1929891"/>
            <a:ext cx="427834" cy="73819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sp>
        <p:nvSpPr>
          <p:cNvPr id="228" name="Oval 48"/>
          <p:cNvSpPr>
            <a:spLocks noChangeArrowheads="1"/>
          </p:cNvSpPr>
          <p:nvPr/>
        </p:nvSpPr>
        <p:spPr bwMode="auto">
          <a:xfrm>
            <a:off x="455996" y="2512903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6</a:t>
            </a:r>
          </a:p>
        </p:txBody>
      </p:sp>
      <p:cxnSp>
        <p:nvCxnSpPr>
          <p:cNvPr id="229" name="AutoShape 62"/>
          <p:cNvCxnSpPr>
            <a:cxnSpLocks noChangeShapeType="1"/>
            <a:stCxn id="226" idx="4"/>
            <a:endCxn id="230" idx="0"/>
          </p:cNvCxnSpPr>
          <p:nvPr/>
        </p:nvCxnSpPr>
        <p:spPr bwMode="auto">
          <a:xfrm rot="5400000">
            <a:off x="1134655" y="2299383"/>
            <a:ext cx="428628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sp>
        <p:nvSpPr>
          <p:cNvPr id="230" name="Oval 48"/>
          <p:cNvSpPr>
            <a:spLocks noChangeArrowheads="1"/>
          </p:cNvSpPr>
          <p:nvPr/>
        </p:nvSpPr>
        <p:spPr bwMode="auto">
          <a:xfrm>
            <a:off x="1194187" y="2513697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1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7</a:t>
            </a:r>
          </a:p>
        </p:txBody>
      </p:sp>
      <p:cxnSp>
        <p:nvCxnSpPr>
          <p:cNvPr id="231" name="AutoShape 62"/>
          <p:cNvCxnSpPr>
            <a:cxnSpLocks noChangeShapeType="1"/>
            <a:stCxn id="223" idx="4"/>
            <a:endCxn id="232" idx="0"/>
          </p:cNvCxnSpPr>
          <p:nvPr/>
        </p:nvCxnSpPr>
        <p:spPr bwMode="auto">
          <a:xfrm rot="5400000">
            <a:off x="1943093" y="2298986"/>
            <a:ext cx="383388" cy="1588"/>
          </a:xfrm>
          <a:prstGeom prst="straightConnector1">
            <a:avLst/>
          </a:prstGeom>
          <a:noFill/>
          <a:ln w="34925">
            <a:solidFill>
              <a:schemeClr val="tx1"/>
            </a:solidFill>
            <a:round/>
            <a:tailEnd type="stealth" w="med" len="med"/>
          </a:ln>
        </p:spPr>
      </p:cxnSp>
      <p:sp>
        <p:nvSpPr>
          <p:cNvPr id="232" name="Oval 48"/>
          <p:cNvSpPr>
            <a:spLocks noChangeArrowheads="1"/>
          </p:cNvSpPr>
          <p:nvPr/>
        </p:nvSpPr>
        <p:spPr bwMode="auto">
          <a:xfrm>
            <a:off x="1980005" y="2490680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8</a:t>
            </a:r>
          </a:p>
        </p:txBody>
      </p:sp>
      <p:cxnSp>
        <p:nvCxnSpPr>
          <p:cNvPr id="233" name="AutoShape 62"/>
          <p:cNvCxnSpPr>
            <a:cxnSpLocks noChangeShapeType="1"/>
            <a:stCxn id="230" idx="4"/>
            <a:endCxn id="235" idx="0"/>
          </p:cNvCxnSpPr>
          <p:nvPr/>
        </p:nvCxnSpPr>
        <p:spPr bwMode="auto">
          <a:xfrm rot="16200000" flipH="1">
            <a:off x="1409460" y="2761181"/>
            <a:ext cx="307646" cy="428628"/>
          </a:xfrm>
          <a:prstGeom prst="straightConnector1">
            <a:avLst/>
          </a:prstGeom>
          <a:noFill/>
          <a:ln w="34925">
            <a:solidFill>
              <a:schemeClr val="tx1"/>
            </a:solidFill>
            <a:round/>
            <a:tailEnd type="stealth" w="med" len="med"/>
          </a:ln>
        </p:spPr>
      </p:cxnSp>
      <p:cxnSp>
        <p:nvCxnSpPr>
          <p:cNvPr id="234" name="AutoShape 62"/>
          <p:cNvCxnSpPr>
            <a:cxnSpLocks noChangeShapeType="1"/>
            <a:stCxn id="232" idx="4"/>
            <a:endCxn id="235" idx="0"/>
          </p:cNvCxnSpPr>
          <p:nvPr/>
        </p:nvCxnSpPr>
        <p:spPr bwMode="auto">
          <a:xfrm rot="5400000">
            <a:off x="1790861" y="2785391"/>
            <a:ext cx="330663" cy="35719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sp>
        <p:nvSpPr>
          <p:cNvPr id="235" name="Oval 48"/>
          <p:cNvSpPr>
            <a:spLocks noChangeArrowheads="1"/>
          </p:cNvSpPr>
          <p:nvPr/>
        </p:nvSpPr>
        <p:spPr bwMode="auto">
          <a:xfrm>
            <a:off x="1622815" y="3129318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10</a:t>
            </a:r>
          </a:p>
        </p:txBody>
      </p:sp>
      <p:sp>
        <p:nvSpPr>
          <p:cNvPr id="236" name="Oval 48"/>
          <p:cNvSpPr>
            <a:spLocks noChangeArrowheads="1"/>
          </p:cNvSpPr>
          <p:nvPr/>
        </p:nvSpPr>
        <p:spPr bwMode="auto">
          <a:xfrm>
            <a:off x="456606" y="3129318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9</a:t>
            </a:r>
          </a:p>
        </p:txBody>
      </p:sp>
      <p:cxnSp>
        <p:nvCxnSpPr>
          <p:cNvPr id="237" name="AutoShape 62"/>
          <p:cNvCxnSpPr>
            <a:cxnSpLocks noChangeShapeType="1"/>
            <a:stCxn id="228" idx="4"/>
            <a:endCxn id="236" idx="0"/>
          </p:cNvCxnSpPr>
          <p:nvPr/>
        </p:nvCxnSpPr>
        <p:spPr bwMode="auto">
          <a:xfrm rot="16200000" flipH="1">
            <a:off x="456863" y="2974793"/>
            <a:ext cx="308440" cy="610"/>
          </a:xfrm>
          <a:prstGeom prst="straightConnector1">
            <a:avLst/>
          </a:prstGeom>
          <a:noFill/>
          <a:ln w="34925">
            <a:solidFill>
              <a:schemeClr val="tx1"/>
            </a:solidFill>
            <a:round/>
            <a:tailEnd type="stealth" w="med" len="med"/>
          </a:ln>
        </p:spPr>
      </p:cxnSp>
      <p:cxnSp>
        <p:nvCxnSpPr>
          <p:cNvPr id="238" name="AutoShape 62"/>
          <p:cNvCxnSpPr>
            <a:cxnSpLocks noChangeShapeType="1"/>
            <a:stCxn id="219" idx="4"/>
            <a:endCxn id="222" idx="0"/>
          </p:cNvCxnSpPr>
          <p:nvPr/>
        </p:nvCxnSpPr>
        <p:spPr bwMode="auto">
          <a:xfrm rot="16200000" flipH="1">
            <a:off x="1537646" y="591272"/>
            <a:ext cx="432274" cy="76200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sp>
        <p:nvSpPr>
          <p:cNvPr id="239" name="Oval 48"/>
          <p:cNvSpPr>
            <a:spLocks noChangeArrowheads="1"/>
          </p:cNvSpPr>
          <p:nvPr/>
        </p:nvSpPr>
        <p:spPr bwMode="auto">
          <a:xfrm>
            <a:off x="1194187" y="3750366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</a:p>
        </p:txBody>
      </p:sp>
      <p:cxnSp>
        <p:nvCxnSpPr>
          <p:cNvPr id="240" name="AutoShape 62"/>
          <p:cNvCxnSpPr>
            <a:cxnSpLocks noChangeShapeType="1"/>
            <a:stCxn id="236" idx="4"/>
            <a:endCxn id="239" idx="0"/>
          </p:cNvCxnSpPr>
          <p:nvPr/>
        </p:nvCxnSpPr>
        <p:spPr bwMode="auto">
          <a:xfrm rot="16200000" flipH="1">
            <a:off x="823642" y="3225038"/>
            <a:ext cx="313073" cy="7375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cxnSp>
        <p:nvCxnSpPr>
          <p:cNvPr id="241" name="AutoShape 62"/>
          <p:cNvCxnSpPr>
            <a:cxnSpLocks noChangeShapeType="1"/>
            <a:stCxn id="235" idx="4"/>
            <a:endCxn id="239" idx="0"/>
          </p:cNvCxnSpPr>
          <p:nvPr/>
        </p:nvCxnSpPr>
        <p:spPr bwMode="auto">
          <a:xfrm rot="5400000">
            <a:off x="1406747" y="3379515"/>
            <a:ext cx="313073" cy="42862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cxnSp>
        <p:nvCxnSpPr>
          <p:cNvPr id="242" name="AutoShape 62"/>
          <p:cNvCxnSpPr>
            <a:cxnSpLocks noChangeShapeType="1"/>
            <a:stCxn id="223" idx="4"/>
            <a:endCxn id="230" idx="0"/>
          </p:cNvCxnSpPr>
          <p:nvPr/>
        </p:nvCxnSpPr>
        <p:spPr bwMode="auto">
          <a:xfrm rot="5400000">
            <a:off x="1538676" y="1917585"/>
            <a:ext cx="406405" cy="78581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sp>
        <p:nvSpPr>
          <p:cNvPr id="243" name="Oval 48"/>
          <p:cNvSpPr>
            <a:spLocks noChangeArrowheads="1"/>
          </p:cNvSpPr>
          <p:nvPr/>
        </p:nvSpPr>
        <p:spPr bwMode="auto">
          <a:xfrm>
            <a:off x="456606" y="1242406"/>
            <a:ext cx="309563" cy="307975"/>
          </a:xfrm>
          <a:prstGeom prst="ellipse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</a:p>
        </p:txBody>
      </p:sp>
      <p:cxnSp>
        <p:nvCxnSpPr>
          <p:cNvPr id="244" name="AutoShape 62"/>
          <p:cNvCxnSpPr>
            <a:cxnSpLocks noChangeShapeType="1"/>
            <a:stCxn id="219" idx="4"/>
            <a:endCxn id="243" idx="0"/>
          </p:cNvCxnSpPr>
          <p:nvPr/>
        </p:nvCxnSpPr>
        <p:spPr bwMode="auto">
          <a:xfrm rot="5400000">
            <a:off x="748951" y="618576"/>
            <a:ext cx="486267" cy="761392"/>
          </a:xfrm>
          <a:prstGeom prst="straightConnector1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tailEnd type="stealth" w="med" len="med"/>
          </a:ln>
        </p:spPr>
      </p:cxnSp>
      <p:cxnSp>
        <p:nvCxnSpPr>
          <p:cNvPr id="245" name="AutoShape 62"/>
          <p:cNvCxnSpPr>
            <a:cxnSpLocks noChangeShapeType="1"/>
            <a:stCxn id="243" idx="4"/>
            <a:endCxn id="228" idx="0"/>
          </p:cNvCxnSpPr>
          <p:nvPr/>
        </p:nvCxnSpPr>
        <p:spPr bwMode="auto">
          <a:xfrm rot="5400000">
            <a:off x="129822" y="2031337"/>
            <a:ext cx="962522" cy="610"/>
          </a:xfrm>
          <a:prstGeom prst="straightConnector1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tailEnd type="stealth" w="med" len="med"/>
          </a:ln>
        </p:spPr>
      </p:cxnSp>
      <p:sp>
        <p:nvSpPr>
          <p:cNvPr id="246" name="TextBox 245"/>
          <p:cNvSpPr txBox="1"/>
          <p:nvPr/>
        </p:nvSpPr>
        <p:spPr>
          <a:xfrm>
            <a:off x="107564" y="1059068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0/1/0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7" name="TextBox 246"/>
          <p:cNvSpPr txBox="1"/>
          <p:nvPr/>
        </p:nvSpPr>
        <p:spPr>
          <a:xfrm>
            <a:off x="775457" y="1634218"/>
            <a:ext cx="5533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2/1/-2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8" name="TextBox 247"/>
          <p:cNvSpPr txBox="1"/>
          <p:nvPr/>
        </p:nvSpPr>
        <p:spPr>
          <a:xfrm>
            <a:off x="1619060" y="1621655"/>
            <a:ext cx="5533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2/1/-2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9" name="TextBox 248"/>
          <p:cNvSpPr txBox="1"/>
          <p:nvPr/>
        </p:nvSpPr>
        <p:spPr>
          <a:xfrm>
            <a:off x="794761" y="1030637"/>
            <a:ext cx="604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0/-1/-2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0" name="TextBox 249"/>
          <p:cNvSpPr txBox="1"/>
          <p:nvPr/>
        </p:nvSpPr>
        <p:spPr>
          <a:xfrm>
            <a:off x="1568761" y="1050315"/>
            <a:ext cx="604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0/-1/-2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1" name="TextBox 250"/>
          <p:cNvSpPr txBox="1"/>
          <p:nvPr/>
        </p:nvSpPr>
        <p:spPr>
          <a:xfrm>
            <a:off x="789370" y="2330359"/>
            <a:ext cx="5533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4/3/-2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2" name="TextBox 251"/>
          <p:cNvSpPr txBox="1"/>
          <p:nvPr/>
        </p:nvSpPr>
        <p:spPr>
          <a:xfrm>
            <a:off x="74990" y="2330359"/>
            <a:ext cx="5533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4/3/-2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3" name="TextBox 252"/>
          <p:cNvSpPr txBox="1"/>
          <p:nvPr/>
        </p:nvSpPr>
        <p:spPr>
          <a:xfrm>
            <a:off x="1561275" y="2327006"/>
            <a:ext cx="5533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4/3/-2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4" name="TextBox 253"/>
          <p:cNvSpPr txBox="1"/>
          <p:nvPr/>
        </p:nvSpPr>
        <p:spPr>
          <a:xfrm>
            <a:off x="82201" y="2934862"/>
            <a:ext cx="5533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6/5/-2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5" name="TextBox 254"/>
          <p:cNvSpPr txBox="1"/>
          <p:nvPr/>
        </p:nvSpPr>
        <p:spPr>
          <a:xfrm>
            <a:off x="1191006" y="2964219"/>
            <a:ext cx="5533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6/5/-2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9" name="圆角矩形 318"/>
          <p:cNvSpPr/>
          <p:nvPr/>
        </p:nvSpPr>
        <p:spPr bwMode="auto">
          <a:xfrm>
            <a:off x="71438" y="357166"/>
            <a:ext cx="2304000" cy="3929090"/>
          </a:xfrm>
          <a:prstGeom prst="roundRect">
            <a:avLst>
              <a:gd name="adj" fmla="val 7076"/>
            </a:avLst>
          </a:prstGeom>
          <a:noFill/>
          <a:ln w="9525">
            <a:solidFill>
              <a:schemeClr val="tx1"/>
            </a:solidFill>
            <a:prstDash val="dash"/>
            <a:miter lim="800000"/>
          </a:ln>
        </p:spPr>
        <p:txBody>
          <a:bodyPr wrap="none"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4" name="Oval 48"/>
          <p:cNvSpPr>
            <a:spLocks noChangeArrowheads="1"/>
          </p:cNvSpPr>
          <p:nvPr/>
        </p:nvSpPr>
        <p:spPr bwMode="auto">
          <a:xfrm>
            <a:off x="4714876" y="448164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</a:p>
        </p:txBody>
      </p:sp>
      <p:sp>
        <p:nvSpPr>
          <p:cNvPr id="325" name="Oval 48"/>
          <p:cNvSpPr>
            <a:spLocks noChangeArrowheads="1"/>
          </p:cNvSpPr>
          <p:nvPr/>
        </p:nvSpPr>
        <p:spPr bwMode="auto">
          <a:xfrm>
            <a:off x="4691065" y="1188413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</p:txBody>
      </p:sp>
      <p:cxnSp>
        <p:nvCxnSpPr>
          <p:cNvPr id="326" name="AutoShape 62"/>
          <p:cNvCxnSpPr>
            <a:cxnSpLocks noChangeShapeType="1"/>
            <a:stCxn id="324" idx="4"/>
            <a:endCxn id="325" idx="0"/>
          </p:cNvCxnSpPr>
          <p:nvPr/>
        </p:nvCxnSpPr>
        <p:spPr bwMode="auto">
          <a:xfrm rot="5400000">
            <a:off x="4641616" y="960371"/>
            <a:ext cx="432274" cy="2381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sp>
        <p:nvSpPr>
          <p:cNvPr id="327" name="Oval 48"/>
          <p:cNvSpPr>
            <a:spLocks noChangeArrowheads="1"/>
          </p:cNvSpPr>
          <p:nvPr/>
        </p:nvSpPr>
        <p:spPr bwMode="auto">
          <a:xfrm>
            <a:off x="5476883" y="1188413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328" name="Oval 48"/>
          <p:cNvSpPr>
            <a:spLocks noChangeArrowheads="1"/>
          </p:cNvSpPr>
          <p:nvPr/>
        </p:nvSpPr>
        <p:spPr bwMode="auto">
          <a:xfrm>
            <a:off x="5476883" y="1799317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5</a:t>
            </a:r>
          </a:p>
        </p:txBody>
      </p:sp>
      <p:cxnSp>
        <p:nvCxnSpPr>
          <p:cNvPr id="329" name="AutoShape 62"/>
          <p:cNvCxnSpPr>
            <a:cxnSpLocks noChangeShapeType="1"/>
            <a:stCxn id="327" idx="4"/>
            <a:endCxn id="328" idx="0"/>
          </p:cNvCxnSpPr>
          <p:nvPr/>
        </p:nvCxnSpPr>
        <p:spPr bwMode="auto">
          <a:xfrm rot="5400000">
            <a:off x="5480201" y="1647852"/>
            <a:ext cx="302929" cy="1588"/>
          </a:xfrm>
          <a:prstGeom prst="straightConnector1">
            <a:avLst/>
          </a:prstGeom>
          <a:noFill/>
          <a:ln w="34925">
            <a:solidFill>
              <a:schemeClr val="tx1"/>
            </a:solidFill>
            <a:round/>
            <a:tailEnd type="stealth" w="med" len="med"/>
          </a:ln>
        </p:spPr>
      </p:cxnSp>
      <p:cxnSp>
        <p:nvCxnSpPr>
          <p:cNvPr id="330" name="AutoShape 62"/>
          <p:cNvCxnSpPr>
            <a:cxnSpLocks noChangeShapeType="1"/>
            <a:stCxn id="325" idx="4"/>
            <a:endCxn id="331" idx="0"/>
          </p:cNvCxnSpPr>
          <p:nvPr/>
        </p:nvCxnSpPr>
        <p:spPr bwMode="auto">
          <a:xfrm rot="5400000">
            <a:off x="4705494" y="1636741"/>
            <a:ext cx="280706" cy="1588"/>
          </a:xfrm>
          <a:prstGeom prst="straightConnector1">
            <a:avLst/>
          </a:prstGeom>
          <a:noFill/>
          <a:ln w="34925">
            <a:solidFill>
              <a:schemeClr val="tx1"/>
            </a:solidFill>
            <a:round/>
            <a:tailEnd type="stealth" w="med" len="med"/>
          </a:ln>
        </p:spPr>
      </p:cxnSp>
      <p:sp>
        <p:nvSpPr>
          <p:cNvPr id="331" name="Oval 48"/>
          <p:cNvSpPr>
            <a:spLocks noChangeArrowheads="1"/>
          </p:cNvSpPr>
          <p:nvPr/>
        </p:nvSpPr>
        <p:spPr bwMode="auto">
          <a:xfrm>
            <a:off x="4691065" y="1777094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4</a:t>
            </a:r>
          </a:p>
        </p:txBody>
      </p:sp>
      <p:cxnSp>
        <p:nvCxnSpPr>
          <p:cNvPr id="332" name="AutoShape 62"/>
          <p:cNvCxnSpPr>
            <a:cxnSpLocks noChangeShapeType="1"/>
            <a:stCxn id="331" idx="4"/>
            <a:endCxn id="333" idx="0"/>
          </p:cNvCxnSpPr>
          <p:nvPr/>
        </p:nvCxnSpPr>
        <p:spPr bwMode="auto">
          <a:xfrm rot="5400000">
            <a:off x="4262835" y="1929891"/>
            <a:ext cx="427834" cy="73819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sp>
        <p:nvSpPr>
          <p:cNvPr id="333" name="Oval 48"/>
          <p:cNvSpPr>
            <a:spLocks noChangeArrowheads="1"/>
          </p:cNvSpPr>
          <p:nvPr/>
        </p:nvSpPr>
        <p:spPr bwMode="auto">
          <a:xfrm>
            <a:off x="3952874" y="2512903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6</a:t>
            </a:r>
          </a:p>
        </p:txBody>
      </p:sp>
      <p:cxnSp>
        <p:nvCxnSpPr>
          <p:cNvPr id="334" name="AutoShape 62"/>
          <p:cNvCxnSpPr>
            <a:cxnSpLocks noChangeShapeType="1"/>
            <a:stCxn id="331" idx="4"/>
            <a:endCxn id="335" idx="0"/>
          </p:cNvCxnSpPr>
          <p:nvPr/>
        </p:nvCxnSpPr>
        <p:spPr bwMode="auto">
          <a:xfrm rot="5400000">
            <a:off x="4631533" y="2299383"/>
            <a:ext cx="428628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sp>
        <p:nvSpPr>
          <p:cNvPr id="335" name="Oval 48"/>
          <p:cNvSpPr>
            <a:spLocks noChangeArrowheads="1"/>
          </p:cNvSpPr>
          <p:nvPr/>
        </p:nvSpPr>
        <p:spPr bwMode="auto">
          <a:xfrm>
            <a:off x="4691065" y="2513697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1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7</a:t>
            </a:r>
          </a:p>
        </p:txBody>
      </p:sp>
      <p:cxnSp>
        <p:nvCxnSpPr>
          <p:cNvPr id="336" name="AutoShape 62"/>
          <p:cNvCxnSpPr>
            <a:cxnSpLocks noChangeShapeType="1"/>
            <a:stCxn id="328" idx="4"/>
            <a:endCxn id="337" idx="0"/>
          </p:cNvCxnSpPr>
          <p:nvPr/>
        </p:nvCxnSpPr>
        <p:spPr bwMode="auto">
          <a:xfrm rot="5400000">
            <a:off x="5439971" y="2298986"/>
            <a:ext cx="383388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tailEnd type="stealth" w="med" len="med"/>
          </a:ln>
        </p:spPr>
      </p:cxnSp>
      <p:sp>
        <p:nvSpPr>
          <p:cNvPr id="337" name="Oval 48"/>
          <p:cNvSpPr>
            <a:spLocks noChangeArrowheads="1"/>
          </p:cNvSpPr>
          <p:nvPr/>
        </p:nvSpPr>
        <p:spPr bwMode="auto">
          <a:xfrm>
            <a:off x="5476883" y="2490680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8</a:t>
            </a:r>
          </a:p>
        </p:txBody>
      </p:sp>
      <p:cxnSp>
        <p:nvCxnSpPr>
          <p:cNvPr id="338" name="AutoShape 62"/>
          <p:cNvCxnSpPr>
            <a:cxnSpLocks noChangeShapeType="1"/>
            <a:stCxn id="335" idx="4"/>
            <a:endCxn id="340" idx="0"/>
          </p:cNvCxnSpPr>
          <p:nvPr/>
        </p:nvCxnSpPr>
        <p:spPr bwMode="auto">
          <a:xfrm rot="16200000" flipH="1">
            <a:off x="4906338" y="2761181"/>
            <a:ext cx="307646" cy="428628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tailEnd type="stealth" w="med" len="med"/>
          </a:ln>
        </p:spPr>
      </p:cxnSp>
      <p:cxnSp>
        <p:nvCxnSpPr>
          <p:cNvPr id="339" name="AutoShape 62"/>
          <p:cNvCxnSpPr>
            <a:cxnSpLocks noChangeShapeType="1"/>
            <a:stCxn id="337" idx="4"/>
            <a:endCxn id="340" idx="0"/>
          </p:cNvCxnSpPr>
          <p:nvPr/>
        </p:nvCxnSpPr>
        <p:spPr bwMode="auto">
          <a:xfrm rot="5400000">
            <a:off x="5287739" y="2785391"/>
            <a:ext cx="330663" cy="35719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sp>
        <p:nvSpPr>
          <p:cNvPr id="340" name="Oval 48"/>
          <p:cNvSpPr>
            <a:spLocks noChangeArrowheads="1"/>
          </p:cNvSpPr>
          <p:nvPr/>
        </p:nvSpPr>
        <p:spPr bwMode="auto">
          <a:xfrm>
            <a:off x="5119693" y="3129318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10</a:t>
            </a:r>
          </a:p>
        </p:txBody>
      </p:sp>
      <p:sp>
        <p:nvSpPr>
          <p:cNvPr id="341" name="Oval 48"/>
          <p:cNvSpPr>
            <a:spLocks noChangeArrowheads="1"/>
          </p:cNvSpPr>
          <p:nvPr/>
        </p:nvSpPr>
        <p:spPr bwMode="auto">
          <a:xfrm>
            <a:off x="3953484" y="3129318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9</a:t>
            </a:r>
          </a:p>
        </p:txBody>
      </p:sp>
      <p:cxnSp>
        <p:nvCxnSpPr>
          <p:cNvPr id="342" name="AutoShape 62"/>
          <p:cNvCxnSpPr>
            <a:cxnSpLocks noChangeShapeType="1"/>
            <a:stCxn id="333" idx="4"/>
            <a:endCxn id="341" idx="0"/>
          </p:cNvCxnSpPr>
          <p:nvPr/>
        </p:nvCxnSpPr>
        <p:spPr bwMode="auto">
          <a:xfrm rot="16200000" flipH="1">
            <a:off x="3953741" y="2974793"/>
            <a:ext cx="308440" cy="61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tailEnd type="stealth" w="med" len="med"/>
          </a:ln>
        </p:spPr>
      </p:cxnSp>
      <p:cxnSp>
        <p:nvCxnSpPr>
          <p:cNvPr id="343" name="AutoShape 62"/>
          <p:cNvCxnSpPr>
            <a:cxnSpLocks noChangeShapeType="1"/>
            <a:stCxn id="324" idx="4"/>
            <a:endCxn id="327" idx="0"/>
          </p:cNvCxnSpPr>
          <p:nvPr/>
        </p:nvCxnSpPr>
        <p:spPr bwMode="auto">
          <a:xfrm rot="16200000" flipH="1">
            <a:off x="5034524" y="591272"/>
            <a:ext cx="432274" cy="76200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sp>
        <p:nvSpPr>
          <p:cNvPr id="344" name="Oval 48"/>
          <p:cNvSpPr>
            <a:spLocks noChangeArrowheads="1"/>
          </p:cNvSpPr>
          <p:nvPr/>
        </p:nvSpPr>
        <p:spPr bwMode="auto">
          <a:xfrm>
            <a:off x="4691065" y="3750366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</a:p>
        </p:txBody>
      </p:sp>
      <p:cxnSp>
        <p:nvCxnSpPr>
          <p:cNvPr id="345" name="AutoShape 62"/>
          <p:cNvCxnSpPr>
            <a:cxnSpLocks noChangeShapeType="1"/>
            <a:stCxn id="341" idx="4"/>
            <a:endCxn id="344" idx="0"/>
          </p:cNvCxnSpPr>
          <p:nvPr/>
        </p:nvCxnSpPr>
        <p:spPr bwMode="auto">
          <a:xfrm rot="16200000" flipH="1">
            <a:off x="4320520" y="3225038"/>
            <a:ext cx="313073" cy="7375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cxnSp>
        <p:nvCxnSpPr>
          <p:cNvPr id="346" name="AutoShape 62"/>
          <p:cNvCxnSpPr>
            <a:cxnSpLocks noChangeShapeType="1"/>
            <a:stCxn id="340" idx="4"/>
            <a:endCxn id="344" idx="0"/>
          </p:cNvCxnSpPr>
          <p:nvPr/>
        </p:nvCxnSpPr>
        <p:spPr bwMode="auto">
          <a:xfrm rot="5400000">
            <a:off x="4903625" y="3379515"/>
            <a:ext cx="313073" cy="42862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cxnSp>
        <p:nvCxnSpPr>
          <p:cNvPr id="347" name="AutoShape 62"/>
          <p:cNvCxnSpPr>
            <a:cxnSpLocks noChangeShapeType="1"/>
            <a:stCxn id="328" idx="4"/>
            <a:endCxn id="335" idx="0"/>
          </p:cNvCxnSpPr>
          <p:nvPr/>
        </p:nvCxnSpPr>
        <p:spPr bwMode="auto">
          <a:xfrm rot="5400000">
            <a:off x="5035554" y="1917585"/>
            <a:ext cx="406405" cy="78581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sp>
        <p:nvSpPr>
          <p:cNvPr id="348" name="Oval 48"/>
          <p:cNvSpPr>
            <a:spLocks noChangeArrowheads="1"/>
          </p:cNvSpPr>
          <p:nvPr/>
        </p:nvSpPr>
        <p:spPr bwMode="auto">
          <a:xfrm>
            <a:off x="3953484" y="1242406"/>
            <a:ext cx="309563" cy="307975"/>
          </a:xfrm>
          <a:prstGeom prst="ellipse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</a:p>
        </p:txBody>
      </p:sp>
      <p:cxnSp>
        <p:nvCxnSpPr>
          <p:cNvPr id="349" name="AutoShape 62"/>
          <p:cNvCxnSpPr>
            <a:cxnSpLocks noChangeShapeType="1"/>
            <a:stCxn id="324" idx="4"/>
            <a:endCxn id="348" idx="0"/>
          </p:cNvCxnSpPr>
          <p:nvPr/>
        </p:nvCxnSpPr>
        <p:spPr bwMode="auto">
          <a:xfrm rot="5400000">
            <a:off x="4245829" y="618576"/>
            <a:ext cx="486267" cy="761392"/>
          </a:xfrm>
          <a:prstGeom prst="straightConnector1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tailEnd type="stealth" w="med" len="med"/>
          </a:ln>
        </p:spPr>
      </p:cxnSp>
      <p:cxnSp>
        <p:nvCxnSpPr>
          <p:cNvPr id="350" name="AutoShape 62"/>
          <p:cNvCxnSpPr>
            <a:cxnSpLocks noChangeShapeType="1"/>
            <a:stCxn id="348" idx="4"/>
            <a:endCxn id="333" idx="0"/>
          </p:cNvCxnSpPr>
          <p:nvPr/>
        </p:nvCxnSpPr>
        <p:spPr bwMode="auto">
          <a:xfrm rot="5400000">
            <a:off x="3626700" y="2031337"/>
            <a:ext cx="962522" cy="610"/>
          </a:xfrm>
          <a:prstGeom prst="straightConnector1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tailEnd type="stealth" w="med" len="med"/>
          </a:ln>
        </p:spPr>
      </p:cxnSp>
      <p:sp>
        <p:nvSpPr>
          <p:cNvPr id="351" name="TextBox 350"/>
          <p:cNvSpPr txBox="1"/>
          <p:nvPr/>
        </p:nvSpPr>
        <p:spPr>
          <a:xfrm>
            <a:off x="3604442" y="1059068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0/1/0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2" name="TextBox 351"/>
          <p:cNvSpPr txBox="1"/>
          <p:nvPr/>
        </p:nvSpPr>
        <p:spPr>
          <a:xfrm>
            <a:off x="4258800" y="1621819"/>
            <a:ext cx="5533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1/1/-1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3" name="TextBox 352"/>
          <p:cNvSpPr txBox="1"/>
          <p:nvPr/>
        </p:nvSpPr>
        <p:spPr>
          <a:xfrm>
            <a:off x="5058153" y="1625465"/>
            <a:ext cx="5533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1/1/-1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4" name="TextBox 353"/>
          <p:cNvSpPr txBox="1"/>
          <p:nvPr/>
        </p:nvSpPr>
        <p:spPr>
          <a:xfrm>
            <a:off x="4257204" y="1041891"/>
            <a:ext cx="5533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0/0/-1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5" name="TextBox 354"/>
          <p:cNvSpPr txBox="1"/>
          <p:nvPr/>
        </p:nvSpPr>
        <p:spPr>
          <a:xfrm>
            <a:off x="4993884" y="1050315"/>
            <a:ext cx="5533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0/0/-1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6" name="TextBox 355"/>
          <p:cNvSpPr txBox="1"/>
          <p:nvPr/>
        </p:nvSpPr>
        <p:spPr>
          <a:xfrm>
            <a:off x="4286248" y="2330359"/>
            <a:ext cx="5533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3/3/-1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7" name="TextBox 356"/>
          <p:cNvSpPr txBox="1"/>
          <p:nvPr/>
        </p:nvSpPr>
        <p:spPr>
          <a:xfrm>
            <a:off x="3571868" y="2330359"/>
            <a:ext cx="5533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3/3/-1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" name="TextBox 357"/>
          <p:cNvSpPr txBox="1"/>
          <p:nvPr/>
        </p:nvSpPr>
        <p:spPr>
          <a:xfrm>
            <a:off x="5058153" y="2327006"/>
            <a:ext cx="5533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3/3/-1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9" name="TextBox 358"/>
          <p:cNvSpPr txBox="1"/>
          <p:nvPr/>
        </p:nvSpPr>
        <p:spPr>
          <a:xfrm>
            <a:off x="3568284" y="2933592"/>
            <a:ext cx="5533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5/5/-1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0" name="TextBox 359"/>
          <p:cNvSpPr txBox="1"/>
          <p:nvPr/>
        </p:nvSpPr>
        <p:spPr>
          <a:xfrm>
            <a:off x="4687884" y="2964219"/>
            <a:ext cx="5533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5/5/-1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2" name="圆角矩形 361"/>
          <p:cNvSpPr/>
          <p:nvPr/>
        </p:nvSpPr>
        <p:spPr bwMode="auto">
          <a:xfrm>
            <a:off x="3553322" y="357166"/>
            <a:ext cx="2304000" cy="3929090"/>
          </a:xfrm>
          <a:prstGeom prst="roundRect">
            <a:avLst>
              <a:gd name="adj" fmla="val 5422"/>
            </a:avLst>
          </a:prstGeom>
          <a:noFill/>
          <a:ln w="9525">
            <a:solidFill>
              <a:schemeClr val="tx1"/>
            </a:solidFill>
            <a:prstDash val="dash"/>
            <a:miter lim="800000"/>
          </a:ln>
        </p:spPr>
        <p:txBody>
          <a:bodyPr wrap="none"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7" name="Oval 48"/>
          <p:cNvSpPr>
            <a:spLocks noChangeArrowheads="1"/>
          </p:cNvSpPr>
          <p:nvPr/>
        </p:nvSpPr>
        <p:spPr bwMode="auto">
          <a:xfrm>
            <a:off x="7861732" y="448164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</a:p>
        </p:txBody>
      </p:sp>
      <p:sp>
        <p:nvSpPr>
          <p:cNvPr id="388" name="Oval 48"/>
          <p:cNvSpPr>
            <a:spLocks noChangeArrowheads="1"/>
          </p:cNvSpPr>
          <p:nvPr/>
        </p:nvSpPr>
        <p:spPr bwMode="auto">
          <a:xfrm>
            <a:off x="7837921" y="1188413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</p:txBody>
      </p:sp>
      <p:cxnSp>
        <p:nvCxnSpPr>
          <p:cNvPr id="389" name="AutoShape 62"/>
          <p:cNvCxnSpPr>
            <a:cxnSpLocks noChangeShapeType="1"/>
            <a:stCxn id="387" idx="4"/>
            <a:endCxn id="388" idx="0"/>
          </p:cNvCxnSpPr>
          <p:nvPr/>
        </p:nvCxnSpPr>
        <p:spPr bwMode="auto">
          <a:xfrm rot="5400000">
            <a:off x="7788472" y="960371"/>
            <a:ext cx="432274" cy="2381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sp>
        <p:nvSpPr>
          <p:cNvPr id="390" name="Oval 48"/>
          <p:cNvSpPr>
            <a:spLocks noChangeArrowheads="1"/>
          </p:cNvSpPr>
          <p:nvPr/>
        </p:nvSpPr>
        <p:spPr bwMode="auto">
          <a:xfrm>
            <a:off x="8623739" y="1188413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391" name="Oval 48"/>
          <p:cNvSpPr>
            <a:spLocks noChangeArrowheads="1"/>
          </p:cNvSpPr>
          <p:nvPr/>
        </p:nvSpPr>
        <p:spPr bwMode="auto">
          <a:xfrm>
            <a:off x="8623739" y="1799317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5</a:t>
            </a:r>
          </a:p>
        </p:txBody>
      </p:sp>
      <p:cxnSp>
        <p:nvCxnSpPr>
          <p:cNvPr id="392" name="AutoShape 62"/>
          <p:cNvCxnSpPr>
            <a:cxnSpLocks noChangeShapeType="1"/>
            <a:stCxn id="390" idx="4"/>
            <a:endCxn id="391" idx="0"/>
          </p:cNvCxnSpPr>
          <p:nvPr/>
        </p:nvCxnSpPr>
        <p:spPr bwMode="auto">
          <a:xfrm rot="5400000">
            <a:off x="8627057" y="1647852"/>
            <a:ext cx="302929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tailEnd type="stealth" w="med" len="med"/>
          </a:ln>
        </p:spPr>
      </p:cxnSp>
      <p:cxnSp>
        <p:nvCxnSpPr>
          <p:cNvPr id="393" name="AutoShape 62"/>
          <p:cNvCxnSpPr>
            <a:cxnSpLocks noChangeShapeType="1"/>
            <a:stCxn id="388" idx="4"/>
            <a:endCxn id="394" idx="0"/>
          </p:cNvCxnSpPr>
          <p:nvPr/>
        </p:nvCxnSpPr>
        <p:spPr bwMode="auto">
          <a:xfrm rot="5400000">
            <a:off x="7852350" y="1636741"/>
            <a:ext cx="280706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tailEnd type="stealth" w="med" len="med"/>
          </a:ln>
        </p:spPr>
      </p:cxnSp>
      <p:sp>
        <p:nvSpPr>
          <p:cNvPr id="394" name="Oval 48"/>
          <p:cNvSpPr>
            <a:spLocks noChangeArrowheads="1"/>
          </p:cNvSpPr>
          <p:nvPr/>
        </p:nvSpPr>
        <p:spPr bwMode="auto">
          <a:xfrm>
            <a:off x="7837921" y="1777094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4</a:t>
            </a:r>
          </a:p>
        </p:txBody>
      </p:sp>
      <p:cxnSp>
        <p:nvCxnSpPr>
          <p:cNvPr id="395" name="AutoShape 62"/>
          <p:cNvCxnSpPr>
            <a:cxnSpLocks noChangeShapeType="1"/>
            <a:stCxn id="394" idx="4"/>
            <a:endCxn id="396" idx="0"/>
          </p:cNvCxnSpPr>
          <p:nvPr/>
        </p:nvCxnSpPr>
        <p:spPr bwMode="auto">
          <a:xfrm rot="5400000">
            <a:off x="7409691" y="1929891"/>
            <a:ext cx="427834" cy="73819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sp>
        <p:nvSpPr>
          <p:cNvPr id="396" name="Oval 48"/>
          <p:cNvSpPr>
            <a:spLocks noChangeArrowheads="1"/>
          </p:cNvSpPr>
          <p:nvPr/>
        </p:nvSpPr>
        <p:spPr bwMode="auto">
          <a:xfrm>
            <a:off x="7099730" y="2512903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6</a:t>
            </a:r>
          </a:p>
        </p:txBody>
      </p:sp>
      <p:cxnSp>
        <p:nvCxnSpPr>
          <p:cNvPr id="397" name="AutoShape 62"/>
          <p:cNvCxnSpPr>
            <a:cxnSpLocks noChangeShapeType="1"/>
            <a:stCxn id="394" idx="4"/>
            <a:endCxn id="398" idx="0"/>
          </p:cNvCxnSpPr>
          <p:nvPr/>
        </p:nvCxnSpPr>
        <p:spPr bwMode="auto">
          <a:xfrm rot="5400000">
            <a:off x="7778389" y="2299383"/>
            <a:ext cx="428628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sp>
        <p:nvSpPr>
          <p:cNvPr id="398" name="Oval 48"/>
          <p:cNvSpPr>
            <a:spLocks noChangeArrowheads="1"/>
          </p:cNvSpPr>
          <p:nvPr/>
        </p:nvSpPr>
        <p:spPr bwMode="auto">
          <a:xfrm>
            <a:off x="7837921" y="2513697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1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7</a:t>
            </a:r>
          </a:p>
        </p:txBody>
      </p:sp>
      <p:cxnSp>
        <p:nvCxnSpPr>
          <p:cNvPr id="399" name="AutoShape 62"/>
          <p:cNvCxnSpPr>
            <a:cxnSpLocks noChangeShapeType="1"/>
            <a:stCxn id="391" idx="4"/>
            <a:endCxn id="400" idx="0"/>
          </p:cNvCxnSpPr>
          <p:nvPr/>
        </p:nvCxnSpPr>
        <p:spPr bwMode="auto">
          <a:xfrm rot="5400000">
            <a:off x="8586827" y="2298986"/>
            <a:ext cx="383388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tailEnd type="stealth" w="med" len="med"/>
          </a:ln>
        </p:spPr>
      </p:cxnSp>
      <p:sp>
        <p:nvSpPr>
          <p:cNvPr id="400" name="Oval 48"/>
          <p:cNvSpPr>
            <a:spLocks noChangeArrowheads="1"/>
          </p:cNvSpPr>
          <p:nvPr/>
        </p:nvSpPr>
        <p:spPr bwMode="auto">
          <a:xfrm>
            <a:off x="8623739" y="2490680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8</a:t>
            </a:r>
          </a:p>
        </p:txBody>
      </p:sp>
      <p:cxnSp>
        <p:nvCxnSpPr>
          <p:cNvPr id="401" name="AutoShape 62"/>
          <p:cNvCxnSpPr>
            <a:cxnSpLocks noChangeShapeType="1"/>
            <a:stCxn id="398" idx="4"/>
            <a:endCxn id="403" idx="0"/>
          </p:cNvCxnSpPr>
          <p:nvPr/>
        </p:nvCxnSpPr>
        <p:spPr bwMode="auto">
          <a:xfrm rot="16200000" flipH="1">
            <a:off x="8053194" y="2761181"/>
            <a:ext cx="307646" cy="428628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tailEnd type="stealth" w="med" len="med"/>
          </a:ln>
        </p:spPr>
      </p:cxnSp>
      <p:cxnSp>
        <p:nvCxnSpPr>
          <p:cNvPr id="402" name="AutoShape 62"/>
          <p:cNvCxnSpPr>
            <a:cxnSpLocks noChangeShapeType="1"/>
            <a:stCxn id="400" idx="4"/>
            <a:endCxn id="403" idx="0"/>
          </p:cNvCxnSpPr>
          <p:nvPr/>
        </p:nvCxnSpPr>
        <p:spPr bwMode="auto">
          <a:xfrm rot="5400000">
            <a:off x="8434595" y="2785391"/>
            <a:ext cx="330663" cy="35719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sp>
        <p:nvSpPr>
          <p:cNvPr id="403" name="Oval 48"/>
          <p:cNvSpPr>
            <a:spLocks noChangeArrowheads="1"/>
          </p:cNvSpPr>
          <p:nvPr/>
        </p:nvSpPr>
        <p:spPr bwMode="auto">
          <a:xfrm>
            <a:off x="8266549" y="3129318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10</a:t>
            </a:r>
          </a:p>
        </p:txBody>
      </p:sp>
      <p:sp>
        <p:nvSpPr>
          <p:cNvPr id="404" name="Oval 48"/>
          <p:cNvSpPr>
            <a:spLocks noChangeArrowheads="1"/>
          </p:cNvSpPr>
          <p:nvPr/>
        </p:nvSpPr>
        <p:spPr bwMode="auto">
          <a:xfrm>
            <a:off x="7100340" y="3129318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9</a:t>
            </a:r>
          </a:p>
        </p:txBody>
      </p:sp>
      <p:cxnSp>
        <p:nvCxnSpPr>
          <p:cNvPr id="405" name="AutoShape 62"/>
          <p:cNvCxnSpPr>
            <a:cxnSpLocks noChangeShapeType="1"/>
            <a:stCxn id="396" idx="4"/>
            <a:endCxn id="404" idx="0"/>
          </p:cNvCxnSpPr>
          <p:nvPr/>
        </p:nvCxnSpPr>
        <p:spPr bwMode="auto">
          <a:xfrm rot="16200000" flipH="1">
            <a:off x="7100597" y="2974793"/>
            <a:ext cx="308440" cy="61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tailEnd type="stealth" w="med" len="med"/>
          </a:ln>
        </p:spPr>
      </p:cxnSp>
      <p:cxnSp>
        <p:nvCxnSpPr>
          <p:cNvPr id="406" name="AutoShape 62"/>
          <p:cNvCxnSpPr>
            <a:cxnSpLocks noChangeShapeType="1"/>
            <a:stCxn id="387" idx="4"/>
            <a:endCxn id="390" idx="0"/>
          </p:cNvCxnSpPr>
          <p:nvPr/>
        </p:nvCxnSpPr>
        <p:spPr bwMode="auto">
          <a:xfrm rot="16200000" flipH="1">
            <a:off x="8181380" y="591272"/>
            <a:ext cx="432274" cy="76200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sp>
        <p:nvSpPr>
          <p:cNvPr id="407" name="Oval 48"/>
          <p:cNvSpPr>
            <a:spLocks noChangeArrowheads="1"/>
          </p:cNvSpPr>
          <p:nvPr/>
        </p:nvSpPr>
        <p:spPr bwMode="auto">
          <a:xfrm>
            <a:off x="7837921" y="3750366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</a:p>
        </p:txBody>
      </p:sp>
      <p:cxnSp>
        <p:nvCxnSpPr>
          <p:cNvPr id="408" name="AutoShape 62"/>
          <p:cNvCxnSpPr>
            <a:cxnSpLocks noChangeShapeType="1"/>
            <a:stCxn id="404" idx="4"/>
            <a:endCxn id="407" idx="0"/>
          </p:cNvCxnSpPr>
          <p:nvPr/>
        </p:nvCxnSpPr>
        <p:spPr bwMode="auto">
          <a:xfrm rot="16200000" flipH="1">
            <a:off x="7467376" y="3225038"/>
            <a:ext cx="313073" cy="7375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cxnSp>
        <p:nvCxnSpPr>
          <p:cNvPr id="409" name="AutoShape 62"/>
          <p:cNvCxnSpPr>
            <a:cxnSpLocks noChangeShapeType="1"/>
            <a:stCxn id="403" idx="4"/>
            <a:endCxn id="407" idx="0"/>
          </p:cNvCxnSpPr>
          <p:nvPr/>
        </p:nvCxnSpPr>
        <p:spPr bwMode="auto">
          <a:xfrm rot="5400000">
            <a:off x="8050481" y="3379515"/>
            <a:ext cx="313073" cy="42862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cxnSp>
        <p:nvCxnSpPr>
          <p:cNvPr id="410" name="AutoShape 62"/>
          <p:cNvCxnSpPr>
            <a:cxnSpLocks noChangeShapeType="1"/>
            <a:stCxn id="391" idx="4"/>
            <a:endCxn id="398" idx="0"/>
          </p:cNvCxnSpPr>
          <p:nvPr/>
        </p:nvCxnSpPr>
        <p:spPr bwMode="auto">
          <a:xfrm rot="5400000">
            <a:off x="8182410" y="1917585"/>
            <a:ext cx="406405" cy="78581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sp>
        <p:nvSpPr>
          <p:cNvPr id="411" name="Oval 48"/>
          <p:cNvSpPr>
            <a:spLocks noChangeArrowheads="1"/>
          </p:cNvSpPr>
          <p:nvPr/>
        </p:nvSpPr>
        <p:spPr bwMode="auto">
          <a:xfrm>
            <a:off x="7100340" y="1242406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</a:p>
        </p:txBody>
      </p:sp>
      <p:cxnSp>
        <p:nvCxnSpPr>
          <p:cNvPr id="412" name="AutoShape 62"/>
          <p:cNvCxnSpPr>
            <a:cxnSpLocks noChangeShapeType="1"/>
            <a:stCxn id="387" idx="4"/>
            <a:endCxn id="411" idx="0"/>
          </p:cNvCxnSpPr>
          <p:nvPr/>
        </p:nvCxnSpPr>
        <p:spPr bwMode="auto">
          <a:xfrm rot="5400000">
            <a:off x="7392685" y="618576"/>
            <a:ext cx="486267" cy="76139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cxnSp>
        <p:nvCxnSpPr>
          <p:cNvPr id="413" name="AutoShape 62"/>
          <p:cNvCxnSpPr>
            <a:cxnSpLocks noChangeShapeType="1"/>
            <a:stCxn id="411" idx="4"/>
            <a:endCxn id="396" idx="0"/>
          </p:cNvCxnSpPr>
          <p:nvPr/>
        </p:nvCxnSpPr>
        <p:spPr bwMode="auto">
          <a:xfrm rot="5400000">
            <a:off x="6773556" y="2031337"/>
            <a:ext cx="962522" cy="61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sp>
        <p:nvSpPr>
          <p:cNvPr id="414" name="TextBox 413"/>
          <p:cNvSpPr txBox="1"/>
          <p:nvPr/>
        </p:nvSpPr>
        <p:spPr>
          <a:xfrm>
            <a:off x="6751298" y="1059068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0/2/1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5" name="TextBox 414"/>
          <p:cNvSpPr txBox="1"/>
          <p:nvPr/>
        </p:nvSpPr>
        <p:spPr>
          <a:xfrm>
            <a:off x="7465678" y="1634218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1/2/0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6" name="TextBox 415"/>
          <p:cNvSpPr txBox="1"/>
          <p:nvPr/>
        </p:nvSpPr>
        <p:spPr>
          <a:xfrm>
            <a:off x="8284781" y="1625465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1/2/0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7" name="TextBox 416"/>
          <p:cNvSpPr txBox="1"/>
          <p:nvPr/>
        </p:nvSpPr>
        <p:spPr>
          <a:xfrm>
            <a:off x="7465678" y="1041891"/>
            <a:ext cx="502061" cy="276999"/>
          </a:xfrm>
          <a:prstGeom prst="rect">
            <a:avLst/>
          </a:prstGeom>
          <a:noFill/>
          <a:ln w="9525">
            <a:noFill/>
            <a:round/>
            <a:tailEnd type="stealth" w="med" len="med"/>
          </a:ln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0/1/0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8" name="TextBox 417"/>
          <p:cNvSpPr txBox="1"/>
          <p:nvPr/>
        </p:nvSpPr>
        <p:spPr>
          <a:xfrm>
            <a:off x="8215670" y="1050315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0/1/0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9" name="TextBox 418"/>
          <p:cNvSpPr txBox="1"/>
          <p:nvPr/>
        </p:nvSpPr>
        <p:spPr>
          <a:xfrm>
            <a:off x="7478189" y="2330359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3/4/0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0" name="TextBox 419"/>
          <p:cNvSpPr txBox="1"/>
          <p:nvPr/>
        </p:nvSpPr>
        <p:spPr>
          <a:xfrm>
            <a:off x="6744759" y="2330359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3/4/0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1" name="TextBox 420"/>
          <p:cNvSpPr txBox="1"/>
          <p:nvPr/>
        </p:nvSpPr>
        <p:spPr>
          <a:xfrm>
            <a:off x="8243913" y="2330623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2/3/0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2" name="TextBox 421"/>
          <p:cNvSpPr txBox="1"/>
          <p:nvPr/>
        </p:nvSpPr>
        <p:spPr>
          <a:xfrm>
            <a:off x="6741175" y="2933592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4/5/0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3" name="TextBox 422"/>
          <p:cNvSpPr txBox="1"/>
          <p:nvPr/>
        </p:nvSpPr>
        <p:spPr>
          <a:xfrm>
            <a:off x="7837915" y="2996604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4/5/0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7" name="圆角矩形 426"/>
          <p:cNvSpPr/>
          <p:nvPr/>
        </p:nvSpPr>
        <p:spPr bwMode="auto">
          <a:xfrm>
            <a:off x="6696594" y="357166"/>
            <a:ext cx="2304000" cy="3929090"/>
          </a:xfrm>
          <a:prstGeom prst="roundRect">
            <a:avLst>
              <a:gd name="adj" fmla="val 5733"/>
            </a:avLst>
          </a:prstGeom>
          <a:noFill/>
          <a:ln w="9525">
            <a:solidFill>
              <a:schemeClr val="tx1"/>
            </a:solidFill>
            <a:prstDash val="dash"/>
            <a:miter lim="800000"/>
          </a:ln>
        </p:spPr>
        <p:txBody>
          <a:bodyPr wrap="none"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8" name="圆角矩形 427"/>
          <p:cNvSpPr/>
          <p:nvPr/>
        </p:nvSpPr>
        <p:spPr bwMode="auto">
          <a:xfrm>
            <a:off x="6696594" y="4357694"/>
            <a:ext cx="2304000" cy="1857600"/>
          </a:xfrm>
          <a:prstGeom prst="roundRect">
            <a:avLst>
              <a:gd name="adj" fmla="val 8630"/>
            </a:avLst>
          </a:prstGeom>
          <a:noFill/>
          <a:ln w="9525">
            <a:solidFill>
              <a:schemeClr val="tx1"/>
            </a:solidFill>
            <a:prstDash val="dash"/>
            <a:miter lim="800000"/>
          </a:ln>
        </p:spPr>
        <p:txBody>
          <a:bodyPr wrap="none"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9" name="TextBox 428"/>
          <p:cNvSpPr txBox="1"/>
          <p:nvPr/>
        </p:nvSpPr>
        <p:spPr>
          <a:xfrm>
            <a:off x="192804" y="4049917"/>
            <a:ext cx="9701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TG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TVG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0" name="矩形 429"/>
          <p:cNvSpPr/>
          <p:nvPr/>
        </p:nvSpPr>
        <p:spPr>
          <a:xfrm>
            <a:off x="3679974" y="4049917"/>
            <a:ext cx="9701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TG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TVG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1" name="矩形 430"/>
          <p:cNvSpPr/>
          <p:nvPr/>
        </p:nvSpPr>
        <p:spPr>
          <a:xfrm>
            <a:off x="6793232" y="4049917"/>
            <a:ext cx="38023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TG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Oval 48"/>
          <p:cNvSpPr>
            <a:spLocks noChangeArrowheads="1"/>
          </p:cNvSpPr>
          <p:nvPr/>
        </p:nvSpPr>
        <p:spPr bwMode="auto">
          <a:xfrm>
            <a:off x="1911834" y="5758254"/>
            <a:ext cx="288000" cy="288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kumimoji="0" lang="en-US" altLang="ja-JP" sz="8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8,10</a:t>
            </a:r>
            <a:endParaRPr kumimoji="0" lang="en-US" altLang="ja-JP" sz="110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97" name="Oval 48"/>
          <p:cNvSpPr>
            <a:spLocks noChangeArrowheads="1"/>
          </p:cNvSpPr>
          <p:nvPr/>
        </p:nvSpPr>
        <p:spPr bwMode="auto">
          <a:xfrm>
            <a:off x="704239" y="4459601"/>
            <a:ext cx="288000" cy="288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kumimoji="0" lang="en-US" altLang="ja-JP" sz="9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1,4</a:t>
            </a:r>
            <a:endParaRPr kumimoji="0" lang="en-US" altLang="ja-JP" sz="140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98" name="Oval 48"/>
          <p:cNvSpPr>
            <a:spLocks noChangeArrowheads="1"/>
          </p:cNvSpPr>
          <p:nvPr/>
        </p:nvSpPr>
        <p:spPr bwMode="auto">
          <a:xfrm>
            <a:off x="1632178" y="4459601"/>
            <a:ext cx="288000" cy="288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kumimoji="0" lang="en-US" altLang="ja-JP" sz="9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2,5</a:t>
            </a:r>
            <a:endParaRPr kumimoji="0" lang="en-US" altLang="ja-JP" sz="200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99" name="Oval 48"/>
          <p:cNvSpPr>
            <a:spLocks noChangeArrowheads="1"/>
          </p:cNvSpPr>
          <p:nvPr/>
        </p:nvSpPr>
        <p:spPr bwMode="auto">
          <a:xfrm>
            <a:off x="169666" y="5074425"/>
            <a:ext cx="288000" cy="288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kumimoji="0" lang="en-US" altLang="ja-JP" sz="9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4,6</a:t>
            </a:r>
            <a:endParaRPr kumimoji="0" lang="en-US" altLang="ja-JP" sz="200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00" name="Oval 48"/>
          <p:cNvSpPr>
            <a:spLocks noChangeArrowheads="1"/>
          </p:cNvSpPr>
          <p:nvPr/>
        </p:nvSpPr>
        <p:spPr bwMode="auto">
          <a:xfrm>
            <a:off x="777553" y="5074425"/>
            <a:ext cx="288000" cy="288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kumimoji="0" lang="en-US" altLang="ja-JP" sz="9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4,7</a:t>
            </a:r>
            <a:endParaRPr kumimoji="0" lang="en-US" altLang="ja-JP" sz="200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01" name="Oval 48"/>
          <p:cNvSpPr>
            <a:spLocks noChangeArrowheads="1"/>
          </p:cNvSpPr>
          <p:nvPr/>
        </p:nvSpPr>
        <p:spPr bwMode="auto">
          <a:xfrm>
            <a:off x="182273" y="5706248"/>
            <a:ext cx="288000" cy="2880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kumimoji="0" lang="en-US" altLang="ja-JP" sz="9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6,9</a:t>
            </a:r>
            <a:endParaRPr kumimoji="0" lang="en-US" altLang="ja-JP" sz="110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03" name="Oval 48"/>
          <p:cNvSpPr>
            <a:spLocks noChangeArrowheads="1"/>
          </p:cNvSpPr>
          <p:nvPr/>
        </p:nvSpPr>
        <p:spPr bwMode="auto">
          <a:xfrm>
            <a:off x="1331379" y="5074425"/>
            <a:ext cx="288000" cy="288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kumimoji="0" lang="en-US" altLang="ja-JP" sz="9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5,7</a:t>
            </a:r>
            <a:endParaRPr kumimoji="0" lang="en-US" altLang="ja-JP" sz="200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04" name="Oval 48"/>
          <p:cNvSpPr>
            <a:spLocks noChangeArrowheads="1"/>
          </p:cNvSpPr>
          <p:nvPr/>
        </p:nvSpPr>
        <p:spPr bwMode="auto">
          <a:xfrm>
            <a:off x="1041151" y="5758254"/>
            <a:ext cx="288000" cy="2880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kumimoji="0" lang="en-US" altLang="ja-JP" sz="8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7,10</a:t>
            </a:r>
            <a:endParaRPr kumimoji="0" lang="en-US" altLang="ja-JP" sz="110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05" name="Oval 48"/>
          <p:cNvSpPr>
            <a:spLocks noChangeArrowheads="1"/>
          </p:cNvSpPr>
          <p:nvPr/>
        </p:nvSpPr>
        <p:spPr bwMode="auto">
          <a:xfrm>
            <a:off x="1970024" y="5074425"/>
            <a:ext cx="288000" cy="2880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kumimoji="0" lang="en-US" altLang="ja-JP" sz="9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5,8</a:t>
            </a:r>
            <a:endParaRPr kumimoji="0" lang="en-US" altLang="ja-JP" sz="200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109" name="直接连接符 108"/>
          <p:cNvCxnSpPr>
            <a:stCxn id="101" idx="0"/>
            <a:endCxn id="99" idx="4"/>
          </p:cNvCxnSpPr>
          <p:nvPr/>
        </p:nvCxnSpPr>
        <p:spPr bwMode="auto">
          <a:xfrm rot="16200000" flipV="1">
            <a:off x="148059" y="5528033"/>
            <a:ext cx="343823" cy="1260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127" name="直接连接符 126"/>
          <p:cNvCxnSpPr>
            <a:stCxn id="105" idx="4"/>
            <a:endCxn id="96" idx="0"/>
          </p:cNvCxnSpPr>
          <p:nvPr/>
        </p:nvCxnSpPr>
        <p:spPr bwMode="auto">
          <a:xfrm rot="5400000">
            <a:off x="1887015" y="5531244"/>
            <a:ext cx="395829" cy="5819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130" name="直接连接符 129"/>
          <p:cNvCxnSpPr>
            <a:stCxn id="96" idx="2"/>
            <a:endCxn id="104" idx="6"/>
          </p:cNvCxnSpPr>
          <p:nvPr/>
        </p:nvCxnSpPr>
        <p:spPr bwMode="auto">
          <a:xfrm rot="10800000">
            <a:off x="1329152" y="5902254"/>
            <a:ext cx="582683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133" name="直接连接符 132"/>
          <p:cNvCxnSpPr>
            <a:stCxn id="105" idx="2"/>
            <a:endCxn id="103" idx="6"/>
          </p:cNvCxnSpPr>
          <p:nvPr/>
        </p:nvCxnSpPr>
        <p:spPr bwMode="auto">
          <a:xfrm rot="10800000">
            <a:off x="1619380" y="5218425"/>
            <a:ext cx="350645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136" name="直接连接符 135"/>
          <p:cNvCxnSpPr>
            <a:stCxn id="103" idx="2"/>
            <a:endCxn id="100" idx="6"/>
          </p:cNvCxnSpPr>
          <p:nvPr/>
        </p:nvCxnSpPr>
        <p:spPr bwMode="auto">
          <a:xfrm rot="10800000">
            <a:off x="1065553" y="5218425"/>
            <a:ext cx="265826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139" name="直接连接符 138"/>
          <p:cNvCxnSpPr>
            <a:stCxn id="100" idx="2"/>
            <a:endCxn id="99" idx="6"/>
          </p:cNvCxnSpPr>
          <p:nvPr/>
        </p:nvCxnSpPr>
        <p:spPr bwMode="auto">
          <a:xfrm rot="10800000">
            <a:off x="457667" y="5218425"/>
            <a:ext cx="319887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sp>
        <p:nvSpPr>
          <p:cNvPr id="166" name="TextBox 165"/>
          <p:cNvSpPr txBox="1"/>
          <p:nvPr/>
        </p:nvSpPr>
        <p:spPr>
          <a:xfrm>
            <a:off x="500352" y="4366447"/>
            <a:ext cx="361818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1437300" y="4357694"/>
            <a:ext cx="367573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111125" y="4869180"/>
            <a:ext cx="246380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665480" y="5286375"/>
            <a:ext cx="224155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1217295" y="4881880"/>
            <a:ext cx="227965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2000250" y="4860290"/>
            <a:ext cx="323850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357158" y="5572140"/>
            <a:ext cx="428628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1714797" y="5594806"/>
            <a:ext cx="441945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785786" y="5667720"/>
            <a:ext cx="428628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0" name="圆角矩形 319"/>
          <p:cNvSpPr/>
          <p:nvPr/>
        </p:nvSpPr>
        <p:spPr bwMode="auto">
          <a:xfrm>
            <a:off x="68780" y="4357694"/>
            <a:ext cx="2304000" cy="1857388"/>
          </a:xfrm>
          <a:prstGeom prst="roundRect">
            <a:avLst>
              <a:gd name="adj" fmla="val 7641"/>
            </a:avLst>
          </a:prstGeom>
          <a:noFill/>
          <a:ln w="9525">
            <a:solidFill>
              <a:schemeClr val="tx1"/>
            </a:solidFill>
            <a:prstDash val="dash"/>
            <a:miter lim="800000"/>
          </a:ln>
        </p:spPr>
        <p:txBody>
          <a:bodyPr wrap="none" rtlCol="0" anchor="ctr"/>
          <a:lstStyle/>
          <a:p>
            <a:pPr algn="ctr"/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2" name="TextBox 431"/>
          <p:cNvSpPr txBox="1"/>
          <p:nvPr/>
        </p:nvSpPr>
        <p:spPr>
          <a:xfrm>
            <a:off x="179512" y="6009521"/>
            <a:ext cx="7200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ECCG</a:t>
            </a:r>
            <a:endParaRPr lang="zh-CN" alt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9" name="任意多边形 188"/>
          <p:cNvSpPr/>
          <p:nvPr/>
        </p:nvSpPr>
        <p:spPr bwMode="auto">
          <a:xfrm>
            <a:off x="1244600" y="5359405"/>
            <a:ext cx="190500" cy="415925"/>
          </a:xfrm>
          <a:custGeom>
            <a:avLst/>
            <a:gdLst>
              <a:gd name="connsiteX0" fmla="*/ 190500 w 190500"/>
              <a:gd name="connsiteY0" fmla="*/ 0 h 415925"/>
              <a:gd name="connsiteX1" fmla="*/ 0 w 190500"/>
              <a:gd name="connsiteY1" fmla="*/ 415925 h 415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0" h="415925">
                <a:moveTo>
                  <a:pt x="190500" y="0"/>
                </a:moveTo>
                <a:lnTo>
                  <a:pt x="0" y="415925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0" name="任意多边形 189"/>
          <p:cNvSpPr/>
          <p:nvPr/>
        </p:nvSpPr>
        <p:spPr bwMode="auto">
          <a:xfrm>
            <a:off x="1273175" y="4743455"/>
            <a:ext cx="490008" cy="1047750"/>
          </a:xfrm>
          <a:custGeom>
            <a:avLst/>
            <a:gdLst>
              <a:gd name="connsiteX0" fmla="*/ 482600 w 490008"/>
              <a:gd name="connsiteY0" fmla="*/ 0 h 1047750"/>
              <a:gd name="connsiteX1" fmla="*/ 409575 w 490008"/>
              <a:gd name="connsiteY1" fmla="*/ 527050 h 1047750"/>
              <a:gd name="connsiteX2" fmla="*/ 0 w 490008"/>
              <a:gd name="connsiteY2" fmla="*/ 1047750 h 1047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0008" h="1047750">
                <a:moveTo>
                  <a:pt x="482600" y="0"/>
                </a:moveTo>
                <a:cubicBezTo>
                  <a:pt x="486304" y="176212"/>
                  <a:pt x="490008" y="352425"/>
                  <a:pt x="409575" y="527050"/>
                </a:cubicBezTo>
                <a:cubicBezTo>
                  <a:pt x="329142" y="701675"/>
                  <a:pt x="164571" y="874712"/>
                  <a:pt x="0" y="104775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2" name="任意多边形 191"/>
          <p:cNvSpPr/>
          <p:nvPr/>
        </p:nvSpPr>
        <p:spPr bwMode="auto">
          <a:xfrm>
            <a:off x="1539875" y="4733930"/>
            <a:ext cx="177800" cy="355600"/>
          </a:xfrm>
          <a:custGeom>
            <a:avLst/>
            <a:gdLst>
              <a:gd name="connsiteX0" fmla="*/ 177800 w 177800"/>
              <a:gd name="connsiteY0" fmla="*/ 0 h 355600"/>
              <a:gd name="connsiteX1" fmla="*/ 0 w 177800"/>
              <a:gd name="connsiteY1" fmla="*/ 355600 h 35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7800" h="355600">
                <a:moveTo>
                  <a:pt x="177800" y="0"/>
                </a:moveTo>
                <a:lnTo>
                  <a:pt x="0" y="35560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3" name="任意多边形 192"/>
          <p:cNvSpPr/>
          <p:nvPr/>
        </p:nvSpPr>
        <p:spPr bwMode="auto">
          <a:xfrm>
            <a:off x="1831975" y="4730755"/>
            <a:ext cx="234950" cy="352425"/>
          </a:xfrm>
          <a:custGeom>
            <a:avLst/>
            <a:gdLst>
              <a:gd name="connsiteX0" fmla="*/ 0 w 234950"/>
              <a:gd name="connsiteY0" fmla="*/ 0 h 352425"/>
              <a:gd name="connsiteX1" fmla="*/ 234950 w 234950"/>
              <a:gd name="connsiteY1" fmla="*/ 352425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34950" h="352425">
                <a:moveTo>
                  <a:pt x="0" y="0"/>
                </a:moveTo>
                <a:lnTo>
                  <a:pt x="234950" y="352425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" name="任意多边形 193"/>
          <p:cNvSpPr/>
          <p:nvPr/>
        </p:nvSpPr>
        <p:spPr bwMode="auto">
          <a:xfrm>
            <a:off x="1790700" y="4749805"/>
            <a:ext cx="231775" cy="1012825"/>
          </a:xfrm>
          <a:custGeom>
            <a:avLst/>
            <a:gdLst>
              <a:gd name="connsiteX0" fmla="*/ 0 w 231775"/>
              <a:gd name="connsiteY0" fmla="*/ 0 h 1012825"/>
              <a:gd name="connsiteX1" fmla="*/ 231775 w 231775"/>
              <a:gd name="connsiteY1" fmla="*/ 1012825 h 1012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31775" h="1012825">
                <a:moveTo>
                  <a:pt x="0" y="0"/>
                </a:moveTo>
                <a:lnTo>
                  <a:pt x="231775" y="1012825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5" name="任意多边形 194"/>
          <p:cNvSpPr/>
          <p:nvPr/>
        </p:nvSpPr>
        <p:spPr bwMode="auto">
          <a:xfrm>
            <a:off x="962025" y="5356230"/>
            <a:ext cx="165100" cy="417600"/>
          </a:xfrm>
          <a:custGeom>
            <a:avLst/>
            <a:gdLst>
              <a:gd name="connsiteX0" fmla="*/ 0 w 165100"/>
              <a:gd name="connsiteY0" fmla="*/ 0 h 422275"/>
              <a:gd name="connsiteX1" fmla="*/ 165100 w 165100"/>
              <a:gd name="connsiteY1" fmla="*/ 422275 h 422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5100" h="422275">
                <a:moveTo>
                  <a:pt x="0" y="0"/>
                </a:moveTo>
                <a:lnTo>
                  <a:pt x="165100" y="422275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6" name="任意多边形 195"/>
          <p:cNvSpPr/>
          <p:nvPr/>
        </p:nvSpPr>
        <p:spPr bwMode="auto">
          <a:xfrm>
            <a:off x="866775" y="4746630"/>
            <a:ext cx="41275" cy="330200"/>
          </a:xfrm>
          <a:custGeom>
            <a:avLst/>
            <a:gdLst>
              <a:gd name="connsiteX0" fmla="*/ 0 w 41275"/>
              <a:gd name="connsiteY0" fmla="*/ 0 h 330200"/>
              <a:gd name="connsiteX1" fmla="*/ 41275 w 41275"/>
              <a:gd name="connsiteY1" fmla="*/ 330200 h 33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275" h="330200">
                <a:moveTo>
                  <a:pt x="0" y="0"/>
                </a:moveTo>
                <a:lnTo>
                  <a:pt x="41275" y="33020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7" name="任意多边形 196"/>
          <p:cNvSpPr/>
          <p:nvPr/>
        </p:nvSpPr>
        <p:spPr bwMode="auto">
          <a:xfrm>
            <a:off x="377825" y="4727580"/>
            <a:ext cx="390525" cy="358775"/>
          </a:xfrm>
          <a:custGeom>
            <a:avLst/>
            <a:gdLst>
              <a:gd name="connsiteX0" fmla="*/ 390525 w 390525"/>
              <a:gd name="connsiteY0" fmla="*/ 0 h 358775"/>
              <a:gd name="connsiteX1" fmla="*/ 0 w 390525"/>
              <a:gd name="connsiteY1" fmla="*/ 358775 h 358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90525" h="358775">
                <a:moveTo>
                  <a:pt x="390525" y="0"/>
                </a:moveTo>
                <a:lnTo>
                  <a:pt x="0" y="358775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" name="任意多边形 197"/>
          <p:cNvSpPr/>
          <p:nvPr/>
        </p:nvSpPr>
        <p:spPr bwMode="auto">
          <a:xfrm>
            <a:off x="377825" y="4740280"/>
            <a:ext cx="428625" cy="974725"/>
          </a:xfrm>
          <a:custGeom>
            <a:avLst/>
            <a:gdLst>
              <a:gd name="connsiteX0" fmla="*/ 428625 w 428625"/>
              <a:gd name="connsiteY0" fmla="*/ 0 h 974725"/>
              <a:gd name="connsiteX1" fmla="*/ 0 w 428625"/>
              <a:gd name="connsiteY1" fmla="*/ 974725 h 974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28625" h="974725">
                <a:moveTo>
                  <a:pt x="428625" y="0"/>
                </a:moveTo>
                <a:lnTo>
                  <a:pt x="0" y="974725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9" name="任意多边形 198"/>
          <p:cNvSpPr/>
          <p:nvPr/>
        </p:nvSpPr>
        <p:spPr bwMode="auto">
          <a:xfrm>
            <a:off x="890588" y="4741074"/>
            <a:ext cx="295275" cy="1014412"/>
          </a:xfrm>
          <a:custGeom>
            <a:avLst/>
            <a:gdLst>
              <a:gd name="connsiteX0" fmla="*/ 0 w 295275"/>
              <a:gd name="connsiteY0" fmla="*/ 0 h 1014412"/>
              <a:gd name="connsiteX1" fmla="*/ 240506 w 295275"/>
              <a:gd name="connsiteY1" fmla="*/ 423862 h 1014412"/>
              <a:gd name="connsiteX2" fmla="*/ 295275 w 295275"/>
              <a:gd name="connsiteY2" fmla="*/ 1014412 h 1014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5275" h="1014412">
                <a:moveTo>
                  <a:pt x="0" y="0"/>
                </a:moveTo>
                <a:cubicBezTo>
                  <a:pt x="95646" y="127396"/>
                  <a:pt x="191293" y="254793"/>
                  <a:pt x="240506" y="423862"/>
                </a:cubicBezTo>
                <a:cubicBezTo>
                  <a:pt x="289719" y="592931"/>
                  <a:pt x="292497" y="803671"/>
                  <a:pt x="295275" y="101441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5" name="TextBox 264"/>
          <p:cNvSpPr txBox="1"/>
          <p:nvPr/>
        </p:nvSpPr>
        <p:spPr>
          <a:xfrm>
            <a:off x="6793232" y="6009500"/>
            <a:ext cx="7447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ECCG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6" name="Oval 48"/>
          <p:cNvSpPr>
            <a:spLocks noChangeArrowheads="1"/>
          </p:cNvSpPr>
          <p:nvPr/>
        </p:nvSpPr>
        <p:spPr bwMode="auto">
          <a:xfrm>
            <a:off x="8355966" y="5688626"/>
            <a:ext cx="288000" cy="288000"/>
          </a:xfrm>
          <a:prstGeom prst="ellipse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kumimoji="0" lang="en-US" altLang="ja-JP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8,10</a:t>
            </a:r>
          </a:p>
        </p:txBody>
      </p:sp>
      <p:sp>
        <p:nvSpPr>
          <p:cNvPr id="267" name="Oval 48"/>
          <p:cNvSpPr>
            <a:spLocks noChangeArrowheads="1"/>
          </p:cNvSpPr>
          <p:nvPr/>
        </p:nvSpPr>
        <p:spPr bwMode="auto">
          <a:xfrm>
            <a:off x="6884839" y="4908963"/>
            <a:ext cx="288000" cy="288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kumimoji="0" lang="en-US" altLang="ja-JP" sz="9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4,6</a:t>
            </a:r>
            <a:endParaRPr kumimoji="0" lang="en-US" altLang="ja-JP" sz="200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68" name="Oval 48"/>
          <p:cNvSpPr>
            <a:spLocks noChangeArrowheads="1"/>
          </p:cNvSpPr>
          <p:nvPr/>
        </p:nvSpPr>
        <p:spPr bwMode="auto">
          <a:xfrm>
            <a:off x="7421287" y="4908963"/>
            <a:ext cx="288000" cy="288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kumimoji="0" lang="en-US" altLang="ja-JP" sz="9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4,7</a:t>
            </a:r>
            <a:endParaRPr kumimoji="0" lang="en-US" altLang="ja-JP" sz="200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70" name="Oval 48"/>
          <p:cNvSpPr>
            <a:spLocks noChangeArrowheads="1"/>
          </p:cNvSpPr>
          <p:nvPr/>
        </p:nvSpPr>
        <p:spPr bwMode="auto">
          <a:xfrm>
            <a:off x="7975113" y="4908963"/>
            <a:ext cx="288000" cy="288000"/>
          </a:xfrm>
          <a:prstGeom prst="ellipse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kumimoji="0" lang="en-US" altLang="ja-JP" sz="9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5,7</a:t>
            </a:r>
          </a:p>
        </p:txBody>
      </p:sp>
      <p:cxnSp>
        <p:nvCxnSpPr>
          <p:cNvPr id="277" name="直接连接符 276"/>
          <p:cNvCxnSpPr>
            <a:stCxn id="270" idx="2"/>
            <a:endCxn id="268" idx="6"/>
          </p:cNvCxnSpPr>
          <p:nvPr/>
        </p:nvCxnSpPr>
        <p:spPr bwMode="auto">
          <a:xfrm rot="10800000">
            <a:off x="7709287" y="5052963"/>
            <a:ext cx="265826" cy="1588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tailEnd type="none" w="med" len="med"/>
          </a:ln>
        </p:spPr>
      </p:cxnSp>
      <p:cxnSp>
        <p:nvCxnSpPr>
          <p:cNvPr id="278" name="直接连接符 277"/>
          <p:cNvCxnSpPr>
            <a:stCxn id="268" idx="2"/>
            <a:endCxn id="267" idx="6"/>
          </p:cNvCxnSpPr>
          <p:nvPr/>
        </p:nvCxnSpPr>
        <p:spPr bwMode="auto">
          <a:xfrm rot="10800000">
            <a:off x="7172839" y="5052963"/>
            <a:ext cx="248448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sp>
        <p:nvSpPr>
          <p:cNvPr id="279" name="TextBox 278"/>
          <p:cNvSpPr txBox="1"/>
          <p:nvPr/>
        </p:nvSpPr>
        <p:spPr>
          <a:xfrm>
            <a:off x="6737985" y="4714875"/>
            <a:ext cx="266065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0" name="TextBox 279"/>
          <p:cNvSpPr txBox="1"/>
          <p:nvPr/>
        </p:nvSpPr>
        <p:spPr>
          <a:xfrm>
            <a:off x="7289207" y="4714875"/>
            <a:ext cx="264160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8" name="AutoShape 62"/>
          <p:cNvCxnSpPr>
            <a:cxnSpLocks noChangeShapeType="1"/>
            <a:stCxn id="220" idx="4"/>
            <a:endCxn id="232" idx="0"/>
          </p:cNvCxnSpPr>
          <p:nvPr/>
        </p:nvCxnSpPr>
        <p:spPr bwMode="auto">
          <a:xfrm rot="16200000" flipH="1">
            <a:off x="1244732" y="1600625"/>
            <a:ext cx="994292" cy="785818"/>
          </a:xfrm>
          <a:prstGeom prst="straightConnector1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tailEnd type="stealth" w="med" len="med"/>
          </a:ln>
        </p:spPr>
      </p:cxnSp>
      <p:cxnSp>
        <p:nvCxnSpPr>
          <p:cNvPr id="263" name="AutoShape 62"/>
          <p:cNvCxnSpPr>
            <a:cxnSpLocks noChangeShapeType="1"/>
            <a:stCxn id="325" idx="4"/>
            <a:endCxn id="337" idx="0"/>
          </p:cNvCxnSpPr>
          <p:nvPr/>
        </p:nvCxnSpPr>
        <p:spPr bwMode="auto">
          <a:xfrm rot="16200000" flipH="1">
            <a:off x="4741610" y="1600625"/>
            <a:ext cx="994292" cy="785818"/>
          </a:xfrm>
          <a:prstGeom prst="straightConnector1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tailEnd type="stealth" w="med" len="med"/>
          </a:ln>
        </p:spPr>
      </p:cxnSp>
      <p:cxnSp>
        <p:nvCxnSpPr>
          <p:cNvPr id="271" name="AutoShape 62"/>
          <p:cNvCxnSpPr>
            <a:cxnSpLocks noChangeShapeType="1"/>
            <a:stCxn id="388" idx="4"/>
            <a:endCxn id="400" idx="0"/>
          </p:cNvCxnSpPr>
          <p:nvPr/>
        </p:nvCxnSpPr>
        <p:spPr bwMode="auto">
          <a:xfrm rot="16200000" flipH="1">
            <a:off x="7888466" y="1600625"/>
            <a:ext cx="994292" cy="78581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sp>
        <p:nvSpPr>
          <p:cNvPr id="274" name="Oval 48"/>
          <p:cNvSpPr>
            <a:spLocks noChangeArrowheads="1"/>
          </p:cNvSpPr>
          <p:nvPr/>
        </p:nvSpPr>
        <p:spPr bwMode="auto">
          <a:xfrm>
            <a:off x="7713024" y="5688626"/>
            <a:ext cx="288000" cy="288000"/>
          </a:xfrm>
          <a:prstGeom prst="ellipse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kumimoji="0" lang="en-US" altLang="ja-JP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1,8</a:t>
            </a:r>
          </a:p>
        </p:txBody>
      </p:sp>
      <p:cxnSp>
        <p:nvCxnSpPr>
          <p:cNvPr id="282" name="直接连接符 281"/>
          <p:cNvCxnSpPr>
            <a:stCxn id="274" idx="6"/>
            <a:endCxn id="266" idx="2"/>
          </p:cNvCxnSpPr>
          <p:nvPr/>
        </p:nvCxnSpPr>
        <p:spPr bwMode="auto">
          <a:xfrm>
            <a:off x="8001024" y="5832626"/>
            <a:ext cx="354942" cy="1588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tailEnd type="none" w="med" len="med"/>
          </a:ln>
        </p:spPr>
      </p:cxnSp>
      <p:sp>
        <p:nvSpPr>
          <p:cNvPr id="36" name="Oval 48"/>
          <p:cNvSpPr>
            <a:spLocks noChangeArrowheads="1"/>
          </p:cNvSpPr>
          <p:nvPr/>
        </p:nvSpPr>
        <p:spPr bwMode="auto">
          <a:xfrm>
            <a:off x="5396714" y="5765239"/>
            <a:ext cx="288000" cy="288000"/>
          </a:xfrm>
          <a:prstGeom prst="ellipse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kumimoji="0" lang="en-US" altLang="ja-JP" sz="8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8,10</a:t>
            </a:r>
          </a:p>
        </p:txBody>
      </p:sp>
      <p:sp>
        <p:nvSpPr>
          <p:cNvPr id="37" name="Oval 48"/>
          <p:cNvSpPr>
            <a:spLocks noChangeArrowheads="1"/>
          </p:cNvSpPr>
          <p:nvPr/>
        </p:nvSpPr>
        <p:spPr bwMode="auto">
          <a:xfrm>
            <a:off x="4189119" y="4466586"/>
            <a:ext cx="288000" cy="2880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kumimoji="0" lang="en-US" altLang="ja-JP" sz="9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1,4</a:t>
            </a:r>
            <a:endParaRPr kumimoji="0" lang="en-US" altLang="ja-JP" sz="140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8" name="Oval 48"/>
          <p:cNvSpPr>
            <a:spLocks noChangeArrowheads="1"/>
          </p:cNvSpPr>
          <p:nvPr/>
        </p:nvSpPr>
        <p:spPr bwMode="auto">
          <a:xfrm>
            <a:off x="5117058" y="4466586"/>
            <a:ext cx="288000" cy="2880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kumimoji="0" lang="en-US" altLang="ja-JP" sz="9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2,5</a:t>
            </a:r>
            <a:endParaRPr kumimoji="0" lang="en-US" altLang="ja-JP" sz="200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9" name="Oval 48"/>
          <p:cNvSpPr>
            <a:spLocks noChangeArrowheads="1"/>
          </p:cNvSpPr>
          <p:nvPr/>
        </p:nvSpPr>
        <p:spPr bwMode="auto">
          <a:xfrm>
            <a:off x="3654546" y="5081410"/>
            <a:ext cx="288000" cy="288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kumimoji="0" lang="en-US" altLang="ja-JP" sz="9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4,6</a:t>
            </a:r>
            <a:endParaRPr kumimoji="0" lang="en-US" altLang="ja-JP" sz="200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0" name="Oval 48"/>
          <p:cNvSpPr>
            <a:spLocks noChangeArrowheads="1"/>
          </p:cNvSpPr>
          <p:nvPr/>
        </p:nvSpPr>
        <p:spPr bwMode="auto">
          <a:xfrm>
            <a:off x="4262433" y="5081410"/>
            <a:ext cx="288000" cy="288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kumimoji="0" lang="en-US" altLang="ja-JP" sz="9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4,7</a:t>
            </a:r>
            <a:endParaRPr kumimoji="0" lang="en-US" altLang="ja-JP" sz="200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2" name="Oval 48"/>
          <p:cNvSpPr>
            <a:spLocks noChangeArrowheads="1"/>
          </p:cNvSpPr>
          <p:nvPr/>
        </p:nvSpPr>
        <p:spPr bwMode="auto">
          <a:xfrm>
            <a:off x="4816259" y="5081410"/>
            <a:ext cx="288000" cy="288000"/>
          </a:xfrm>
          <a:prstGeom prst="ellipse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kumimoji="0" lang="en-US" altLang="ja-JP" sz="900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5,7</a:t>
            </a:r>
          </a:p>
        </p:txBody>
      </p:sp>
      <p:cxnSp>
        <p:nvCxnSpPr>
          <p:cNvPr id="49" name="直接连接符 48"/>
          <p:cNvCxnSpPr>
            <a:stCxn id="42" idx="2"/>
            <a:endCxn id="40" idx="6"/>
          </p:cNvCxnSpPr>
          <p:nvPr/>
        </p:nvCxnSpPr>
        <p:spPr bwMode="auto">
          <a:xfrm flipH="1">
            <a:off x="4550194" y="5225728"/>
            <a:ext cx="266065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tailEnd type="none" w="med" len="med"/>
          </a:ln>
        </p:spPr>
      </p:cxnSp>
      <p:cxnSp>
        <p:nvCxnSpPr>
          <p:cNvPr id="50" name="直接连接符 49"/>
          <p:cNvCxnSpPr>
            <a:stCxn id="40" idx="2"/>
            <a:endCxn id="39" idx="6"/>
          </p:cNvCxnSpPr>
          <p:nvPr/>
        </p:nvCxnSpPr>
        <p:spPr bwMode="auto">
          <a:xfrm flipH="1">
            <a:off x="3943029" y="5225728"/>
            <a:ext cx="31940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sp>
        <p:nvSpPr>
          <p:cNvPr id="51" name="TextBox 165"/>
          <p:cNvSpPr txBox="1"/>
          <p:nvPr/>
        </p:nvSpPr>
        <p:spPr>
          <a:xfrm>
            <a:off x="3985232" y="4373432"/>
            <a:ext cx="361818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TextBox 166"/>
          <p:cNvSpPr txBox="1"/>
          <p:nvPr/>
        </p:nvSpPr>
        <p:spPr>
          <a:xfrm>
            <a:off x="4922180" y="4364679"/>
            <a:ext cx="367573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TextBox 167"/>
          <p:cNvSpPr txBox="1"/>
          <p:nvPr/>
        </p:nvSpPr>
        <p:spPr>
          <a:xfrm>
            <a:off x="3524250" y="4876165"/>
            <a:ext cx="260985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TextBox 168"/>
          <p:cNvSpPr txBox="1"/>
          <p:nvPr/>
        </p:nvSpPr>
        <p:spPr>
          <a:xfrm>
            <a:off x="4094480" y="5240655"/>
            <a:ext cx="298450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圆角矩形 59"/>
          <p:cNvSpPr/>
          <p:nvPr/>
        </p:nvSpPr>
        <p:spPr bwMode="auto">
          <a:xfrm>
            <a:off x="3553660" y="4364679"/>
            <a:ext cx="2304000" cy="1857388"/>
          </a:xfrm>
          <a:prstGeom prst="roundRect">
            <a:avLst>
              <a:gd name="adj" fmla="val 6000"/>
            </a:avLst>
          </a:prstGeom>
          <a:noFill/>
          <a:ln w="9525">
            <a:solidFill>
              <a:schemeClr val="tx1"/>
            </a:solidFill>
            <a:prstDash val="dash"/>
            <a:miter lim="800000"/>
          </a:ln>
        </p:spPr>
        <p:txBody>
          <a:bodyPr wrap="none" rtlCol="0" anchor="ctr"/>
          <a:lstStyle/>
          <a:p>
            <a:pPr algn="ctr"/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TextBox 431"/>
          <p:cNvSpPr txBox="1"/>
          <p:nvPr/>
        </p:nvSpPr>
        <p:spPr>
          <a:xfrm>
            <a:off x="3664392" y="6016506"/>
            <a:ext cx="7200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ECCG</a:t>
            </a:r>
            <a:endParaRPr lang="zh-CN" alt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任意多边形 63"/>
          <p:cNvSpPr/>
          <p:nvPr/>
        </p:nvSpPr>
        <p:spPr bwMode="auto">
          <a:xfrm>
            <a:off x="5024755" y="4740915"/>
            <a:ext cx="177800" cy="355600"/>
          </a:xfrm>
          <a:custGeom>
            <a:avLst/>
            <a:gdLst>
              <a:gd name="connsiteX0" fmla="*/ 177800 w 177800"/>
              <a:gd name="connsiteY0" fmla="*/ 0 h 355600"/>
              <a:gd name="connsiteX1" fmla="*/ 0 w 177800"/>
              <a:gd name="connsiteY1" fmla="*/ 355600 h 35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7800" h="355600">
                <a:moveTo>
                  <a:pt x="177800" y="0"/>
                </a:moveTo>
                <a:lnTo>
                  <a:pt x="0" y="355600"/>
                </a:lnTo>
              </a:path>
            </a:pathLst>
          </a:custGeom>
          <a:noFill/>
          <a:ln w="9525">
            <a:solidFill>
              <a:schemeClr val="bg1">
                <a:lumMod val="75000"/>
              </a:schemeClr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任意多边形 65"/>
          <p:cNvSpPr/>
          <p:nvPr/>
        </p:nvSpPr>
        <p:spPr bwMode="auto">
          <a:xfrm>
            <a:off x="5275580" y="4756790"/>
            <a:ext cx="231775" cy="1012825"/>
          </a:xfrm>
          <a:custGeom>
            <a:avLst/>
            <a:gdLst>
              <a:gd name="connsiteX0" fmla="*/ 0 w 231775"/>
              <a:gd name="connsiteY0" fmla="*/ 0 h 1012825"/>
              <a:gd name="connsiteX1" fmla="*/ 231775 w 231775"/>
              <a:gd name="connsiteY1" fmla="*/ 1012825 h 1012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31775" h="1012825">
                <a:moveTo>
                  <a:pt x="0" y="0"/>
                </a:moveTo>
                <a:lnTo>
                  <a:pt x="231775" y="1012825"/>
                </a:lnTo>
              </a:path>
            </a:pathLst>
          </a:custGeom>
          <a:noFill/>
          <a:ln w="9525">
            <a:solidFill>
              <a:schemeClr val="bg1">
                <a:lumMod val="75000"/>
              </a:schemeClr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任意多边形 67"/>
          <p:cNvSpPr/>
          <p:nvPr/>
        </p:nvSpPr>
        <p:spPr bwMode="auto">
          <a:xfrm>
            <a:off x="4351655" y="4753615"/>
            <a:ext cx="41275" cy="330200"/>
          </a:xfrm>
          <a:custGeom>
            <a:avLst/>
            <a:gdLst>
              <a:gd name="connsiteX0" fmla="*/ 0 w 41275"/>
              <a:gd name="connsiteY0" fmla="*/ 0 h 330200"/>
              <a:gd name="connsiteX1" fmla="*/ 41275 w 41275"/>
              <a:gd name="connsiteY1" fmla="*/ 330200 h 33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275" h="330200">
                <a:moveTo>
                  <a:pt x="0" y="0"/>
                </a:moveTo>
                <a:lnTo>
                  <a:pt x="41275" y="33020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任意多边形 68"/>
          <p:cNvSpPr/>
          <p:nvPr/>
        </p:nvSpPr>
        <p:spPr bwMode="auto">
          <a:xfrm>
            <a:off x="3862705" y="4734565"/>
            <a:ext cx="390525" cy="358775"/>
          </a:xfrm>
          <a:custGeom>
            <a:avLst/>
            <a:gdLst>
              <a:gd name="connsiteX0" fmla="*/ 390525 w 390525"/>
              <a:gd name="connsiteY0" fmla="*/ 0 h 358775"/>
              <a:gd name="connsiteX1" fmla="*/ 0 w 390525"/>
              <a:gd name="connsiteY1" fmla="*/ 358775 h 358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90525" h="358775">
                <a:moveTo>
                  <a:pt x="390525" y="0"/>
                </a:moveTo>
                <a:lnTo>
                  <a:pt x="0" y="358775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51520" y="354646"/>
            <a:ext cx="10508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1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asap</a:t>
            </a:r>
            <a:r>
              <a:rPr lang="en-US" altLang="zh-CN" sz="11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CN" sz="11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1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alap</a:t>
            </a:r>
            <a:r>
              <a:rPr lang="en-US" altLang="zh-CN" sz="11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/slack</a:t>
            </a:r>
            <a:endParaRPr lang="zh-CN" altLang="en-US" sz="11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0" name="文本框 199"/>
          <p:cNvSpPr txBox="1"/>
          <p:nvPr/>
        </p:nvSpPr>
        <p:spPr>
          <a:xfrm>
            <a:off x="3737161" y="354646"/>
            <a:ext cx="10508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1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asap</a:t>
            </a:r>
            <a:r>
              <a:rPr lang="en-US" altLang="zh-CN" sz="11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CN" sz="11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1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alap</a:t>
            </a:r>
            <a:r>
              <a:rPr lang="en-US" altLang="zh-CN" sz="11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/slack</a:t>
            </a:r>
            <a:endParaRPr lang="zh-CN" altLang="en-US" sz="11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1" name="文本框 200"/>
          <p:cNvSpPr txBox="1"/>
          <p:nvPr/>
        </p:nvSpPr>
        <p:spPr>
          <a:xfrm>
            <a:off x="6876256" y="359175"/>
            <a:ext cx="10508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1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asap</a:t>
            </a:r>
            <a:r>
              <a:rPr lang="en-US" altLang="zh-CN" sz="11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CN" sz="11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1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alap</a:t>
            </a:r>
            <a:r>
              <a:rPr lang="en-US" altLang="zh-CN" sz="11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/slack</a:t>
            </a:r>
            <a:endParaRPr lang="zh-CN" altLang="en-US" sz="11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Oval 48"/>
          <p:cNvSpPr>
            <a:spLocks noChangeArrowheads="1"/>
          </p:cNvSpPr>
          <p:nvPr/>
        </p:nvSpPr>
        <p:spPr bwMode="auto">
          <a:xfrm>
            <a:off x="1217998" y="448164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</a:p>
        </p:txBody>
      </p:sp>
      <p:sp>
        <p:nvSpPr>
          <p:cNvPr id="266" name="Oval 48"/>
          <p:cNvSpPr>
            <a:spLocks noChangeArrowheads="1"/>
          </p:cNvSpPr>
          <p:nvPr/>
        </p:nvSpPr>
        <p:spPr bwMode="auto">
          <a:xfrm>
            <a:off x="1194187" y="1188413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</p:txBody>
      </p:sp>
      <p:cxnSp>
        <p:nvCxnSpPr>
          <p:cNvPr id="267" name="AutoShape 62"/>
          <p:cNvCxnSpPr>
            <a:cxnSpLocks noChangeShapeType="1"/>
            <a:stCxn id="265" idx="4"/>
            <a:endCxn id="266" idx="0"/>
          </p:cNvCxnSpPr>
          <p:nvPr/>
        </p:nvCxnSpPr>
        <p:spPr bwMode="auto">
          <a:xfrm rot="5400000">
            <a:off x="1144738" y="960371"/>
            <a:ext cx="432274" cy="2381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sp>
        <p:nvSpPr>
          <p:cNvPr id="268" name="Oval 48"/>
          <p:cNvSpPr>
            <a:spLocks noChangeArrowheads="1"/>
          </p:cNvSpPr>
          <p:nvPr/>
        </p:nvSpPr>
        <p:spPr bwMode="auto">
          <a:xfrm>
            <a:off x="1980005" y="1188413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269" name="Oval 48"/>
          <p:cNvSpPr>
            <a:spLocks noChangeArrowheads="1"/>
          </p:cNvSpPr>
          <p:nvPr/>
        </p:nvSpPr>
        <p:spPr bwMode="auto">
          <a:xfrm>
            <a:off x="1980005" y="1799317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5</a:t>
            </a:r>
          </a:p>
        </p:txBody>
      </p:sp>
      <p:cxnSp>
        <p:nvCxnSpPr>
          <p:cNvPr id="270" name="AutoShape 62"/>
          <p:cNvCxnSpPr>
            <a:cxnSpLocks noChangeShapeType="1"/>
            <a:stCxn id="268" idx="4"/>
            <a:endCxn id="269" idx="0"/>
          </p:cNvCxnSpPr>
          <p:nvPr/>
        </p:nvCxnSpPr>
        <p:spPr bwMode="auto">
          <a:xfrm rot="5400000">
            <a:off x="1983323" y="1647852"/>
            <a:ext cx="302929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cxnSp>
        <p:nvCxnSpPr>
          <p:cNvPr id="271" name="AutoShape 62"/>
          <p:cNvCxnSpPr>
            <a:cxnSpLocks noChangeShapeType="1"/>
            <a:stCxn id="266" idx="4"/>
            <a:endCxn id="272" idx="0"/>
          </p:cNvCxnSpPr>
          <p:nvPr/>
        </p:nvCxnSpPr>
        <p:spPr bwMode="auto">
          <a:xfrm rot="5400000">
            <a:off x="1208616" y="1636741"/>
            <a:ext cx="280706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sp>
        <p:nvSpPr>
          <p:cNvPr id="272" name="Oval 48"/>
          <p:cNvSpPr>
            <a:spLocks noChangeArrowheads="1"/>
          </p:cNvSpPr>
          <p:nvPr/>
        </p:nvSpPr>
        <p:spPr bwMode="auto">
          <a:xfrm>
            <a:off x="1194187" y="1777094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4</a:t>
            </a:r>
          </a:p>
        </p:txBody>
      </p:sp>
      <p:cxnSp>
        <p:nvCxnSpPr>
          <p:cNvPr id="273" name="AutoShape 62"/>
          <p:cNvCxnSpPr>
            <a:cxnSpLocks noChangeShapeType="1"/>
            <a:stCxn id="272" idx="4"/>
            <a:endCxn id="274" idx="0"/>
          </p:cNvCxnSpPr>
          <p:nvPr/>
        </p:nvCxnSpPr>
        <p:spPr bwMode="auto">
          <a:xfrm rot="5400000">
            <a:off x="765957" y="1929891"/>
            <a:ext cx="427834" cy="73819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sp>
        <p:nvSpPr>
          <p:cNvPr id="274" name="Oval 48"/>
          <p:cNvSpPr>
            <a:spLocks noChangeArrowheads="1"/>
          </p:cNvSpPr>
          <p:nvPr/>
        </p:nvSpPr>
        <p:spPr bwMode="auto">
          <a:xfrm>
            <a:off x="455996" y="2512903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6</a:t>
            </a:r>
          </a:p>
        </p:txBody>
      </p:sp>
      <p:cxnSp>
        <p:nvCxnSpPr>
          <p:cNvPr id="275" name="AutoShape 62"/>
          <p:cNvCxnSpPr>
            <a:cxnSpLocks noChangeShapeType="1"/>
            <a:stCxn id="272" idx="4"/>
            <a:endCxn id="276" idx="0"/>
          </p:cNvCxnSpPr>
          <p:nvPr/>
        </p:nvCxnSpPr>
        <p:spPr bwMode="auto">
          <a:xfrm rot="5400000">
            <a:off x="1134655" y="2299383"/>
            <a:ext cx="428628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sp>
        <p:nvSpPr>
          <p:cNvPr id="276" name="Oval 48"/>
          <p:cNvSpPr>
            <a:spLocks noChangeArrowheads="1"/>
          </p:cNvSpPr>
          <p:nvPr/>
        </p:nvSpPr>
        <p:spPr bwMode="auto">
          <a:xfrm>
            <a:off x="1194187" y="2513697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1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7</a:t>
            </a:r>
          </a:p>
        </p:txBody>
      </p:sp>
      <p:cxnSp>
        <p:nvCxnSpPr>
          <p:cNvPr id="277" name="AutoShape 62"/>
          <p:cNvCxnSpPr>
            <a:cxnSpLocks noChangeShapeType="1"/>
            <a:stCxn id="269" idx="4"/>
            <a:endCxn id="278" idx="0"/>
          </p:cNvCxnSpPr>
          <p:nvPr/>
        </p:nvCxnSpPr>
        <p:spPr bwMode="auto">
          <a:xfrm rot="5400000">
            <a:off x="1943093" y="2298986"/>
            <a:ext cx="383388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sp>
        <p:nvSpPr>
          <p:cNvPr id="278" name="Oval 48"/>
          <p:cNvSpPr>
            <a:spLocks noChangeArrowheads="1"/>
          </p:cNvSpPr>
          <p:nvPr/>
        </p:nvSpPr>
        <p:spPr bwMode="auto">
          <a:xfrm>
            <a:off x="1980005" y="2490680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8</a:t>
            </a:r>
          </a:p>
        </p:txBody>
      </p:sp>
      <p:cxnSp>
        <p:nvCxnSpPr>
          <p:cNvPr id="279" name="AutoShape 62"/>
          <p:cNvCxnSpPr>
            <a:cxnSpLocks noChangeShapeType="1"/>
            <a:stCxn id="276" idx="4"/>
            <a:endCxn id="281" idx="0"/>
          </p:cNvCxnSpPr>
          <p:nvPr/>
        </p:nvCxnSpPr>
        <p:spPr bwMode="auto">
          <a:xfrm rot="16200000" flipH="1">
            <a:off x="1409460" y="2761181"/>
            <a:ext cx="307646" cy="42862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cxnSp>
        <p:nvCxnSpPr>
          <p:cNvPr id="280" name="AutoShape 62"/>
          <p:cNvCxnSpPr>
            <a:cxnSpLocks noChangeShapeType="1"/>
            <a:stCxn id="278" idx="4"/>
            <a:endCxn id="281" idx="0"/>
          </p:cNvCxnSpPr>
          <p:nvPr/>
        </p:nvCxnSpPr>
        <p:spPr bwMode="auto">
          <a:xfrm rot="5400000">
            <a:off x="1790861" y="2785391"/>
            <a:ext cx="330663" cy="35719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sp>
        <p:nvSpPr>
          <p:cNvPr id="281" name="Oval 48"/>
          <p:cNvSpPr>
            <a:spLocks noChangeArrowheads="1"/>
          </p:cNvSpPr>
          <p:nvPr/>
        </p:nvSpPr>
        <p:spPr bwMode="auto">
          <a:xfrm>
            <a:off x="1622815" y="3129318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10</a:t>
            </a:r>
          </a:p>
        </p:txBody>
      </p:sp>
      <p:sp>
        <p:nvSpPr>
          <p:cNvPr id="282" name="Oval 48"/>
          <p:cNvSpPr>
            <a:spLocks noChangeArrowheads="1"/>
          </p:cNvSpPr>
          <p:nvPr/>
        </p:nvSpPr>
        <p:spPr bwMode="auto">
          <a:xfrm>
            <a:off x="456606" y="3129318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9</a:t>
            </a:r>
          </a:p>
        </p:txBody>
      </p:sp>
      <p:cxnSp>
        <p:nvCxnSpPr>
          <p:cNvPr id="283" name="AutoShape 62"/>
          <p:cNvCxnSpPr>
            <a:cxnSpLocks noChangeShapeType="1"/>
            <a:stCxn id="274" idx="4"/>
            <a:endCxn id="282" idx="0"/>
          </p:cNvCxnSpPr>
          <p:nvPr/>
        </p:nvCxnSpPr>
        <p:spPr bwMode="auto">
          <a:xfrm rot="16200000" flipH="1">
            <a:off x="456863" y="2974793"/>
            <a:ext cx="308440" cy="61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cxnSp>
        <p:nvCxnSpPr>
          <p:cNvPr id="284" name="AutoShape 62"/>
          <p:cNvCxnSpPr>
            <a:cxnSpLocks noChangeShapeType="1"/>
            <a:stCxn id="265" idx="4"/>
            <a:endCxn id="268" idx="0"/>
          </p:cNvCxnSpPr>
          <p:nvPr/>
        </p:nvCxnSpPr>
        <p:spPr bwMode="auto">
          <a:xfrm rot="16200000" flipH="1">
            <a:off x="1537646" y="591272"/>
            <a:ext cx="432274" cy="76200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sp>
        <p:nvSpPr>
          <p:cNvPr id="285" name="Oval 48"/>
          <p:cNvSpPr>
            <a:spLocks noChangeArrowheads="1"/>
          </p:cNvSpPr>
          <p:nvPr/>
        </p:nvSpPr>
        <p:spPr bwMode="auto">
          <a:xfrm>
            <a:off x="1194187" y="3750366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</a:p>
        </p:txBody>
      </p:sp>
      <p:cxnSp>
        <p:nvCxnSpPr>
          <p:cNvPr id="286" name="AutoShape 62"/>
          <p:cNvCxnSpPr>
            <a:cxnSpLocks noChangeShapeType="1"/>
            <a:stCxn id="282" idx="4"/>
            <a:endCxn id="285" idx="0"/>
          </p:cNvCxnSpPr>
          <p:nvPr/>
        </p:nvCxnSpPr>
        <p:spPr bwMode="auto">
          <a:xfrm rot="16200000" flipH="1">
            <a:off x="823642" y="3225038"/>
            <a:ext cx="313073" cy="7375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cxnSp>
        <p:nvCxnSpPr>
          <p:cNvPr id="287" name="AutoShape 62"/>
          <p:cNvCxnSpPr>
            <a:cxnSpLocks noChangeShapeType="1"/>
            <a:stCxn id="281" idx="4"/>
            <a:endCxn id="285" idx="0"/>
          </p:cNvCxnSpPr>
          <p:nvPr/>
        </p:nvCxnSpPr>
        <p:spPr bwMode="auto">
          <a:xfrm rot="5400000">
            <a:off x="1406747" y="3379515"/>
            <a:ext cx="313073" cy="42862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cxnSp>
        <p:nvCxnSpPr>
          <p:cNvPr id="288" name="AutoShape 62"/>
          <p:cNvCxnSpPr>
            <a:cxnSpLocks noChangeShapeType="1"/>
            <a:stCxn id="269" idx="4"/>
            <a:endCxn id="276" idx="0"/>
          </p:cNvCxnSpPr>
          <p:nvPr/>
        </p:nvCxnSpPr>
        <p:spPr bwMode="auto">
          <a:xfrm rot="5400000">
            <a:off x="1538676" y="1917585"/>
            <a:ext cx="406405" cy="78581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sp>
        <p:nvSpPr>
          <p:cNvPr id="289" name="Oval 48"/>
          <p:cNvSpPr>
            <a:spLocks noChangeArrowheads="1"/>
          </p:cNvSpPr>
          <p:nvPr/>
        </p:nvSpPr>
        <p:spPr bwMode="auto">
          <a:xfrm>
            <a:off x="456606" y="1242406"/>
            <a:ext cx="309563" cy="307975"/>
          </a:xfrm>
          <a:prstGeom prst="ellipse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</a:p>
        </p:txBody>
      </p:sp>
      <p:cxnSp>
        <p:nvCxnSpPr>
          <p:cNvPr id="290" name="AutoShape 62"/>
          <p:cNvCxnSpPr>
            <a:cxnSpLocks noChangeShapeType="1"/>
            <a:stCxn id="265" idx="4"/>
            <a:endCxn id="289" idx="0"/>
          </p:cNvCxnSpPr>
          <p:nvPr/>
        </p:nvCxnSpPr>
        <p:spPr bwMode="auto">
          <a:xfrm rot="5400000">
            <a:off x="748951" y="618576"/>
            <a:ext cx="486267" cy="761392"/>
          </a:xfrm>
          <a:prstGeom prst="straightConnector1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tailEnd type="stealth" w="med" len="med"/>
          </a:ln>
        </p:spPr>
      </p:cxnSp>
      <p:cxnSp>
        <p:nvCxnSpPr>
          <p:cNvPr id="291" name="AutoShape 62"/>
          <p:cNvCxnSpPr>
            <a:cxnSpLocks noChangeShapeType="1"/>
            <a:stCxn id="289" idx="4"/>
            <a:endCxn id="274" idx="0"/>
          </p:cNvCxnSpPr>
          <p:nvPr/>
        </p:nvCxnSpPr>
        <p:spPr bwMode="auto">
          <a:xfrm rot="5400000">
            <a:off x="129822" y="2031337"/>
            <a:ext cx="962522" cy="610"/>
          </a:xfrm>
          <a:prstGeom prst="straightConnector1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tailEnd type="stealth" w="med" len="med"/>
          </a:ln>
        </p:spPr>
      </p:cxnSp>
      <p:sp>
        <p:nvSpPr>
          <p:cNvPr id="292" name="TextBox 291"/>
          <p:cNvSpPr txBox="1"/>
          <p:nvPr/>
        </p:nvSpPr>
        <p:spPr>
          <a:xfrm>
            <a:off x="107564" y="1059068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0/1/0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3" name="TextBox 292"/>
          <p:cNvSpPr txBox="1"/>
          <p:nvPr/>
        </p:nvSpPr>
        <p:spPr>
          <a:xfrm>
            <a:off x="775457" y="1634218"/>
            <a:ext cx="553357" cy="276999"/>
          </a:xfrm>
          <a:prstGeom prst="rect">
            <a:avLst/>
          </a:prstGeom>
          <a:noFill/>
          <a:ln w="9525">
            <a:noFill/>
            <a:round/>
            <a:tailEnd type="stealth" w="med" len="med"/>
          </a:ln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2/1/-2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4" name="TextBox 293"/>
          <p:cNvSpPr txBox="1"/>
          <p:nvPr/>
        </p:nvSpPr>
        <p:spPr>
          <a:xfrm>
            <a:off x="1561275" y="1625465"/>
            <a:ext cx="5533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2/1/-2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5" name="TextBox 294"/>
          <p:cNvSpPr txBox="1"/>
          <p:nvPr/>
        </p:nvSpPr>
        <p:spPr>
          <a:xfrm>
            <a:off x="723006" y="1030637"/>
            <a:ext cx="604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0/-1/-2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6" name="TextBox 295"/>
          <p:cNvSpPr txBox="1"/>
          <p:nvPr/>
        </p:nvSpPr>
        <p:spPr>
          <a:xfrm>
            <a:off x="1497006" y="1050315"/>
            <a:ext cx="604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0/-1/-2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7" name="TextBox 296"/>
          <p:cNvSpPr txBox="1"/>
          <p:nvPr/>
        </p:nvSpPr>
        <p:spPr>
          <a:xfrm>
            <a:off x="789370" y="2330359"/>
            <a:ext cx="5533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4/3/-2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8" name="TextBox 297"/>
          <p:cNvSpPr txBox="1"/>
          <p:nvPr/>
        </p:nvSpPr>
        <p:spPr>
          <a:xfrm>
            <a:off x="74990" y="2330359"/>
            <a:ext cx="5533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4/3/-2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9" name="TextBox 298"/>
          <p:cNvSpPr txBox="1"/>
          <p:nvPr/>
        </p:nvSpPr>
        <p:spPr>
          <a:xfrm>
            <a:off x="1561275" y="2327006"/>
            <a:ext cx="5533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4/3/-2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0" name="TextBox 299"/>
          <p:cNvSpPr txBox="1"/>
          <p:nvPr/>
        </p:nvSpPr>
        <p:spPr>
          <a:xfrm>
            <a:off x="71406" y="2933592"/>
            <a:ext cx="5533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6/5/-2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1" name="TextBox 300"/>
          <p:cNvSpPr txBox="1"/>
          <p:nvPr/>
        </p:nvSpPr>
        <p:spPr>
          <a:xfrm>
            <a:off x="1191006" y="2964219"/>
            <a:ext cx="5533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6/5/-2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02" name="对象 301"/>
          <p:cNvGraphicFramePr>
            <a:graphicFrameLocks noChangeAspect="1"/>
          </p:cNvGraphicFramePr>
          <p:nvPr/>
        </p:nvGraphicFramePr>
        <p:xfrm>
          <a:off x="289304" y="439740"/>
          <a:ext cx="857256" cy="22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4" name="公式" r:id="rId3" imgW="24079200" imgH="5791200" progId="Equation.3">
                  <p:embed/>
                </p:oleObj>
              </mc:Choice>
              <mc:Fallback>
                <p:oleObj name="公式" r:id="rId3" imgW="24079200" imgH="5791200" progId="Equation.3">
                  <p:embed/>
                  <p:pic>
                    <p:nvPicPr>
                      <p:cNvPr id="0" name="图片 4096" descr="image2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9304" y="439740"/>
                        <a:ext cx="857256" cy="22273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3" name="圆角矩形 302"/>
          <p:cNvSpPr/>
          <p:nvPr/>
        </p:nvSpPr>
        <p:spPr bwMode="auto">
          <a:xfrm>
            <a:off x="71438" y="357166"/>
            <a:ext cx="2304000" cy="3929090"/>
          </a:xfrm>
          <a:prstGeom prst="roundRect">
            <a:avLst/>
          </a:prstGeom>
          <a:noFill/>
          <a:ln w="9525">
            <a:solidFill>
              <a:schemeClr val="tx1"/>
            </a:solidFill>
            <a:prstDash val="dash"/>
            <a:miter lim="800000"/>
          </a:ln>
        </p:spPr>
        <p:txBody>
          <a:bodyPr wrap="none"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4" name="TextBox 303"/>
          <p:cNvSpPr txBox="1"/>
          <p:nvPr/>
        </p:nvSpPr>
        <p:spPr>
          <a:xfrm>
            <a:off x="299012" y="4049917"/>
            <a:ext cx="9701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TG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TVG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5" name="Oval 48"/>
          <p:cNvSpPr>
            <a:spLocks noChangeArrowheads="1"/>
          </p:cNvSpPr>
          <p:nvPr/>
        </p:nvSpPr>
        <p:spPr bwMode="auto">
          <a:xfrm>
            <a:off x="1911834" y="5758254"/>
            <a:ext cx="288000" cy="288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kumimoji="0" lang="en-US" altLang="ja-JP" sz="8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8,10</a:t>
            </a:r>
            <a:endParaRPr kumimoji="0" lang="en-US" altLang="ja-JP" sz="110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06" name="Oval 48"/>
          <p:cNvSpPr>
            <a:spLocks noChangeArrowheads="1"/>
          </p:cNvSpPr>
          <p:nvPr/>
        </p:nvSpPr>
        <p:spPr bwMode="auto">
          <a:xfrm>
            <a:off x="704239" y="4459601"/>
            <a:ext cx="288000" cy="288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kumimoji="0" lang="en-US" altLang="ja-JP" sz="9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1,4</a:t>
            </a:r>
            <a:endParaRPr kumimoji="0" lang="en-US" altLang="ja-JP" sz="140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07" name="Oval 48"/>
          <p:cNvSpPr>
            <a:spLocks noChangeArrowheads="1"/>
          </p:cNvSpPr>
          <p:nvPr/>
        </p:nvSpPr>
        <p:spPr bwMode="auto">
          <a:xfrm>
            <a:off x="1632178" y="4459601"/>
            <a:ext cx="288000" cy="288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kumimoji="0" lang="en-US" altLang="ja-JP" sz="9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2,5</a:t>
            </a:r>
            <a:endParaRPr kumimoji="0" lang="en-US" altLang="ja-JP" sz="200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08" name="Oval 48"/>
          <p:cNvSpPr>
            <a:spLocks noChangeArrowheads="1"/>
          </p:cNvSpPr>
          <p:nvPr/>
        </p:nvSpPr>
        <p:spPr bwMode="auto">
          <a:xfrm>
            <a:off x="169666" y="5074425"/>
            <a:ext cx="288000" cy="288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kumimoji="0" lang="en-US" altLang="ja-JP" sz="9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4,6</a:t>
            </a:r>
            <a:endParaRPr kumimoji="0" lang="en-US" altLang="ja-JP" sz="200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09" name="Oval 48"/>
          <p:cNvSpPr>
            <a:spLocks noChangeArrowheads="1"/>
          </p:cNvSpPr>
          <p:nvPr/>
        </p:nvSpPr>
        <p:spPr bwMode="auto">
          <a:xfrm>
            <a:off x="777553" y="5074425"/>
            <a:ext cx="288000" cy="288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kumimoji="0" lang="en-US" altLang="ja-JP" sz="9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4,7</a:t>
            </a:r>
            <a:endParaRPr kumimoji="0" lang="en-US" altLang="ja-JP" sz="200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10" name="Oval 48"/>
          <p:cNvSpPr>
            <a:spLocks noChangeArrowheads="1"/>
          </p:cNvSpPr>
          <p:nvPr/>
        </p:nvSpPr>
        <p:spPr bwMode="auto">
          <a:xfrm>
            <a:off x="182273" y="5706248"/>
            <a:ext cx="288000" cy="288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kumimoji="0" lang="en-US" altLang="ja-JP" sz="9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6,9</a:t>
            </a:r>
            <a:endParaRPr kumimoji="0" lang="en-US" altLang="ja-JP" sz="110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11" name="Oval 48"/>
          <p:cNvSpPr>
            <a:spLocks noChangeArrowheads="1"/>
          </p:cNvSpPr>
          <p:nvPr/>
        </p:nvSpPr>
        <p:spPr bwMode="auto">
          <a:xfrm>
            <a:off x="1331379" y="5074425"/>
            <a:ext cx="288000" cy="288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kumimoji="0" lang="en-US" altLang="ja-JP" sz="9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5,7</a:t>
            </a:r>
            <a:endParaRPr kumimoji="0" lang="en-US" altLang="ja-JP" sz="200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12" name="Oval 48"/>
          <p:cNvSpPr>
            <a:spLocks noChangeArrowheads="1"/>
          </p:cNvSpPr>
          <p:nvPr/>
        </p:nvSpPr>
        <p:spPr bwMode="auto">
          <a:xfrm>
            <a:off x="1041151" y="5758254"/>
            <a:ext cx="288000" cy="288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kumimoji="0" lang="en-US" altLang="ja-JP" sz="8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7,10</a:t>
            </a:r>
            <a:endParaRPr kumimoji="0" lang="en-US" altLang="ja-JP" sz="110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13" name="Oval 48"/>
          <p:cNvSpPr>
            <a:spLocks noChangeArrowheads="1"/>
          </p:cNvSpPr>
          <p:nvPr/>
        </p:nvSpPr>
        <p:spPr bwMode="auto">
          <a:xfrm>
            <a:off x="1970024" y="5074425"/>
            <a:ext cx="288000" cy="288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kumimoji="0" lang="en-US" altLang="ja-JP" sz="9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5,8</a:t>
            </a:r>
            <a:endParaRPr kumimoji="0" lang="en-US" altLang="ja-JP" sz="200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314" name="直接连接符 313"/>
          <p:cNvCxnSpPr>
            <a:stCxn id="310" idx="0"/>
            <a:endCxn id="308" idx="4"/>
          </p:cNvCxnSpPr>
          <p:nvPr/>
        </p:nvCxnSpPr>
        <p:spPr bwMode="auto">
          <a:xfrm rot="16200000" flipV="1">
            <a:off x="148059" y="5528033"/>
            <a:ext cx="343823" cy="1260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315" name="直接连接符 314"/>
          <p:cNvCxnSpPr>
            <a:stCxn id="313" idx="4"/>
            <a:endCxn id="305" idx="0"/>
          </p:cNvCxnSpPr>
          <p:nvPr/>
        </p:nvCxnSpPr>
        <p:spPr bwMode="auto">
          <a:xfrm rot="5400000">
            <a:off x="1887015" y="5531244"/>
            <a:ext cx="395829" cy="5819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316" name="直接连接符 315"/>
          <p:cNvCxnSpPr>
            <a:stCxn id="305" idx="2"/>
            <a:endCxn id="312" idx="6"/>
          </p:cNvCxnSpPr>
          <p:nvPr/>
        </p:nvCxnSpPr>
        <p:spPr bwMode="auto">
          <a:xfrm rot="10800000">
            <a:off x="1329152" y="5902254"/>
            <a:ext cx="582683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317" name="直接连接符 316"/>
          <p:cNvCxnSpPr>
            <a:stCxn id="313" idx="2"/>
            <a:endCxn id="311" idx="6"/>
          </p:cNvCxnSpPr>
          <p:nvPr/>
        </p:nvCxnSpPr>
        <p:spPr bwMode="auto">
          <a:xfrm rot="10800000">
            <a:off x="1619380" y="5218425"/>
            <a:ext cx="350645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318" name="直接连接符 317"/>
          <p:cNvCxnSpPr>
            <a:stCxn id="311" idx="2"/>
            <a:endCxn id="309" idx="6"/>
          </p:cNvCxnSpPr>
          <p:nvPr/>
        </p:nvCxnSpPr>
        <p:spPr bwMode="auto">
          <a:xfrm rot="10800000">
            <a:off x="1065553" y="5218425"/>
            <a:ext cx="265826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321" name="直接连接符 320"/>
          <p:cNvCxnSpPr>
            <a:stCxn id="309" idx="2"/>
            <a:endCxn id="308" idx="6"/>
          </p:cNvCxnSpPr>
          <p:nvPr/>
        </p:nvCxnSpPr>
        <p:spPr bwMode="auto">
          <a:xfrm rot="10800000">
            <a:off x="457667" y="5218425"/>
            <a:ext cx="319887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sp>
        <p:nvSpPr>
          <p:cNvPr id="322" name="TextBox 321"/>
          <p:cNvSpPr txBox="1"/>
          <p:nvPr/>
        </p:nvSpPr>
        <p:spPr>
          <a:xfrm>
            <a:off x="428597" y="4366447"/>
            <a:ext cx="361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3" name="TextBox 322"/>
          <p:cNvSpPr txBox="1"/>
          <p:nvPr/>
        </p:nvSpPr>
        <p:spPr>
          <a:xfrm>
            <a:off x="1357290" y="4357694"/>
            <a:ext cx="3675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3" name="TextBox 362"/>
          <p:cNvSpPr txBox="1"/>
          <p:nvPr/>
        </p:nvSpPr>
        <p:spPr>
          <a:xfrm>
            <a:off x="22688" y="4880449"/>
            <a:ext cx="548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0.25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4" name="TextBox 363"/>
          <p:cNvSpPr txBox="1"/>
          <p:nvPr/>
        </p:nvSpPr>
        <p:spPr>
          <a:xfrm>
            <a:off x="593820" y="5286388"/>
            <a:ext cx="4777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0.25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5" name="TextBox 364"/>
          <p:cNvSpPr txBox="1"/>
          <p:nvPr/>
        </p:nvSpPr>
        <p:spPr>
          <a:xfrm>
            <a:off x="1145471" y="4881902"/>
            <a:ext cx="4777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0.25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6" name="TextBox 365"/>
          <p:cNvSpPr txBox="1"/>
          <p:nvPr/>
        </p:nvSpPr>
        <p:spPr>
          <a:xfrm>
            <a:off x="2000232" y="4881902"/>
            <a:ext cx="4286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0.25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7" name="TextBox 366"/>
          <p:cNvSpPr txBox="1"/>
          <p:nvPr/>
        </p:nvSpPr>
        <p:spPr>
          <a:xfrm>
            <a:off x="357158" y="5572140"/>
            <a:ext cx="4286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0.25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8" name="TextBox 367"/>
          <p:cNvSpPr txBox="1"/>
          <p:nvPr/>
        </p:nvSpPr>
        <p:spPr>
          <a:xfrm>
            <a:off x="1643042" y="5594806"/>
            <a:ext cx="441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0.25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9" name="TextBox 368"/>
          <p:cNvSpPr txBox="1"/>
          <p:nvPr/>
        </p:nvSpPr>
        <p:spPr>
          <a:xfrm>
            <a:off x="785786" y="5667720"/>
            <a:ext cx="4286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0" name="圆角矩形 369"/>
          <p:cNvSpPr/>
          <p:nvPr/>
        </p:nvSpPr>
        <p:spPr bwMode="auto">
          <a:xfrm>
            <a:off x="68780" y="4357694"/>
            <a:ext cx="2304000" cy="1857388"/>
          </a:xfrm>
          <a:prstGeom prst="roundRect">
            <a:avLst/>
          </a:prstGeom>
          <a:noFill/>
          <a:ln w="9525">
            <a:solidFill>
              <a:schemeClr val="tx1"/>
            </a:solidFill>
            <a:prstDash val="dash"/>
            <a:miter lim="800000"/>
          </a:ln>
        </p:spPr>
        <p:txBody>
          <a:bodyPr wrap="none" rtlCol="0" anchor="ctr"/>
          <a:lstStyle/>
          <a:p>
            <a:pPr algn="ctr"/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1" name="TextBox 370"/>
          <p:cNvSpPr txBox="1"/>
          <p:nvPr/>
        </p:nvSpPr>
        <p:spPr>
          <a:xfrm>
            <a:off x="285720" y="6009521"/>
            <a:ext cx="7200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ECCG</a:t>
            </a:r>
            <a:endParaRPr lang="zh-CN" alt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2" name="任意多边形 371"/>
          <p:cNvSpPr/>
          <p:nvPr/>
        </p:nvSpPr>
        <p:spPr bwMode="auto">
          <a:xfrm>
            <a:off x="1244600" y="5359405"/>
            <a:ext cx="190500" cy="415925"/>
          </a:xfrm>
          <a:custGeom>
            <a:avLst/>
            <a:gdLst>
              <a:gd name="connsiteX0" fmla="*/ 190500 w 190500"/>
              <a:gd name="connsiteY0" fmla="*/ 0 h 415925"/>
              <a:gd name="connsiteX1" fmla="*/ 0 w 190500"/>
              <a:gd name="connsiteY1" fmla="*/ 415925 h 415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0500" h="415925">
                <a:moveTo>
                  <a:pt x="190500" y="0"/>
                </a:moveTo>
                <a:lnTo>
                  <a:pt x="0" y="415925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3" name="任意多边形 372"/>
          <p:cNvSpPr/>
          <p:nvPr/>
        </p:nvSpPr>
        <p:spPr bwMode="auto">
          <a:xfrm>
            <a:off x="1273175" y="4743455"/>
            <a:ext cx="490008" cy="1047750"/>
          </a:xfrm>
          <a:custGeom>
            <a:avLst/>
            <a:gdLst>
              <a:gd name="connsiteX0" fmla="*/ 482600 w 490008"/>
              <a:gd name="connsiteY0" fmla="*/ 0 h 1047750"/>
              <a:gd name="connsiteX1" fmla="*/ 409575 w 490008"/>
              <a:gd name="connsiteY1" fmla="*/ 527050 h 1047750"/>
              <a:gd name="connsiteX2" fmla="*/ 0 w 490008"/>
              <a:gd name="connsiteY2" fmla="*/ 1047750 h 1047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0008" h="1047750">
                <a:moveTo>
                  <a:pt x="482600" y="0"/>
                </a:moveTo>
                <a:cubicBezTo>
                  <a:pt x="486304" y="176212"/>
                  <a:pt x="490008" y="352425"/>
                  <a:pt x="409575" y="527050"/>
                </a:cubicBezTo>
                <a:cubicBezTo>
                  <a:pt x="329142" y="701675"/>
                  <a:pt x="164571" y="874712"/>
                  <a:pt x="0" y="104775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4" name="任意多边形 373"/>
          <p:cNvSpPr/>
          <p:nvPr/>
        </p:nvSpPr>
        <p:spPr bwMode="auto">
          <a:xfrm>
            <a:off x="1539875" y="4733930"/>
            <a:ext cx="177800" cy="355600"/>
          </a:xfrm>
          <a:custGeom>
            <a:avLst/>
            <a:gdLst>
              <a:gd name="connsiteX0" fmla="*/ 177800 w 177800"/>
              <a:gd name="connsiteY0" fmla="*/ 0 h 355600"/>
              <a:gd name="connsiteX1" fmla="*/ 0 w 177800"/>
              <a:gd name="connsiteY1" fmla="*/ 355600 h 35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7800" h="355600">
                <a:moveTo>
                  <a:pt x="177800" y="0"/>
                </a:moveTo>
                <a:lnTo>
                  <a:pt x="0" y="35560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5" name="任意多边形 374"/>
          <p:cNvSpPr/>
          <p:nvPr/>
        </p:nvSpPr>
        <p:spPr bwMode="auto">
          <a:xfrm>
            <a:off x="1831975" y="4730755"/>
            <a:ext cx="234950" cy="352425"/>
          </a:xfrm>
          <a:custGeom>
            <a:avLst/>
            <a:gdLst>
              <a:gd name="connsiteX0" fmla="*/ 0 w 234950"/>
              <a:gd name="connsiteY0" fmla="*/ 0 h 352425"/>
              <a:gd name="connsiteX1" fmla="*/ 234950 w 234950"/>
              <a:gd name="connsiteY1" fmla="*/ 352425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34950" h="352425">
                <a:moveTo>
                  <a:pt x="0" y="0"/>
                </a:moveTo>
                <a:lnTo>
                  <a:pt x="234950" y="352425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6" name="任意多边形 375"/>
          <p:cNvSpPr/>
          <p:nvPr/>
        </p:nvSpPr>
        <p:spPr bwMode="auto">
          <a:xfrm>
            <a:off x="1790700" y="4749805"/>
            <a:ext cx="231775" cy="1012825"/>
          </a:xfrm>
          <a:custGeom>
            <a:avLst/>
            <a:gdLst>
              <a:gd name="connsiteX0" fmla="*/ 0 w 231775"/>
              <a:gd name="connsiteY0" fmla="*/ 0 h 1012825"/>
              <a:gd name="connsiteX1" fmla="*/ 231775 w 231775"/>
              <a:gd name="connsiteY1" fmla="*/ 1012825 h 1012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31775" h="1012825">
                <a:moveTo>
                  <a:pt x="0" y="0"/>
                </a:moveTo>
                <a:lnTo>
                  <a:pt x="231775" y="1012825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7" name="任意多边形 376"/>
          <p:cNvSpPr/>
          <p:nvPr/>
        </p:nvSpPr>
        <p:spPr bwMode="auto">
          <a:xfrm>
            <a:off x="962025" y="5356230"/>
            <a:ext cx="165100" cy="417600"/>
          </a:xfrm>
          <a:custGeom>
            <a:avLst/>
            <a:gdLst>
              <a:gd name="connsiteX0" fmla="*/ 0 w 165100"/>
              <a:gd name="connsiteY0" fmla="*/ 0 h 422275"/>
              <a:gd name="connsiteX1" fmla="*/ 165100 w 165100"/>
              <a:gd name="connsiteY1" fmla="*/ 422275 h 422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5100" h="422275">
                <a:moveTo>
                  <a:pt x="0" y="0"/>
                </a:moveTo>
                <a:lnTo>
                  <a:pt x="165100" y="422275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8" name="任意多边形 377"/>
          <p:cNvSpPr/>
          <p:nvPr/>
        </p:nvSpPr>
        <p:spPr bwMode="auto">
          <a:xfrm>
            <a:off x="866775" y="4746630"/>
            <a:ext cx="41275" cy="330200"/>
          </a:xfrm>
          <a:custGeom>
            <a:avLst/>
            <a:gdLst>
              <a:gd name="connsiteX0" fmla="*/ 0 w 41275"/>
              <a:gd name="connsiteY0" fmla="*/ 0 h 330200"/>
              <a:gd name="connsiteX1" fmla="*/ 41275 w 41275"/>
              <a:gd name="connsiteY1" fmla="*/ 330200 h 33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275" h="330200">
                <a:moveTo>
                  <a:pt x="0" y="0"/>
                </a:moveTo>
                <a:lnTo>
                  <a:pt x="41275" y="33020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9" name="任意多边形 378"/>
          <p:cNvSpPr/>
          <p:nvPr/>
        </p:nvSpPr>
        <p:spPr bwMode="auto">
          <a:xfrm>
            <a:off x="377825" y="4727580"/>
            <a:ext cx="390525" cy="358775"/>
          </a:xfrm>
          <a:custGeom>
            <a:avLst/>
            <a:gdLst>
              <a:gd name="connsiteX0" fmla="*/ 390525 w 390525"/>
              <a:gd name="connsiteY0" fmla="*/ 0 h 358775"/>
              <a:gd name="connsiteX1" fmla="*/ 0 w 390525"/>
              <a:gd name="connsiteY1" fmla="*/ 358775 h 358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90525" h="358775">
                <a:moveTo>
                  <a:pt x="390525" y="0"/>
                </a:moveTo>
                <a:lnTo>
                  <a:pt x="0" y="358775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0" name="任意多边形 379"/>
          <p:cNvSpPr/>
          <p:nvPr/>
        </p:nvSpPr>
        <p:spPr bwMode="auto">
          <a:xfrm>
            <a:off x="377825" y="4740280"/>
            <a:ext cx="428625" cy="974725"/>
          </a:xfrm>
          <a:custGeom>
            <a:avLst/>
            <a:gdLst>
              <a:gd name="connsiteX0" fmla="*/ 428625 w 428625"/>
              <a:gd name="connsiteY0" fmla="*/ 0 h 974725"/>
              <a:gd name="connsiteX1" fmla="*/ 0 w 428625"/>
              <a:gd name="connsiteY1" fmla="*/ 974725 h 974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28625" h="974725">
                <a:moveTo>
                  <a:pt x="428625" y="0"/>
                </a:moveTo>
                <a:lnTo>
                  <a:pt x="0" y="974725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1" name="任意多边形 380"/>
          <p:cNvSpPr/>
          <p:nvPr/>
        </p:nvSpPr>
        <p:spPr bwMode="auto">
          <a:xfrm>
            <a:off x="890588" y="4741074"/>
            <a:ext cx="295275" cy="1014412"/>
          </a:xfrm>
          <a:custGeom>
            <a:avLst/>
            <a:gdLst>
              <a:gd name="connsiteX0" fmla="*/ 0 w 295275"/>
              <a:gd name="connsiteY0" fmla="*/ 0 h 1014412"/>
              <a:gd name="connsiteX1" fmla="*/ 240506 w 295275"/>
              <a:gd name="connsiteY1" fmla="*/ 423862 h 1014412"/>
              <a:gd name="connsiteX2" fmla="*/ 295275 w 295275"/>
              <a:gd name="connsiteY2" fmla="*/ 1014412 h 1014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5275" h="1014412">
                <a:moveTo>
                  <a:pt x="0" y="0"/>
                </a:moveTo>
                <a:cubicBezTo>
                  <a:pt x="95646" y="127396"/>
                  <a:pt x="191293" y="254793"/>
                  <a:pt x="240506" y="423862"/>
                </a:cubicBezTo>
                <a:cubicBezTo>
                  <a:pt x="289719" y="592931"/>
                  <a:pt x="292497" y="803671"/>
                  <a:pt x="295275" y="101441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Oval 48"/>
          <p:cNvSpPr>
            <a:spLocks noChangeArrowheads="1"/>
          </p:cNvSpPr>
          <p:nvPr/>
        </p:nvSpPr>
        <p:spPr bwMode="auto">
          <a:xfrm>
            <a:off x="5691197" y="1571612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0" lang="en-US" altLang="ja-JP" sz="10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endParaRPr kumimoji="0" lang="en-US" altLang="ja-JP" sz="1400" i="1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79" name="Oval 48"/>
          <p:cNvSpPr>
            <a:spLocks noChangeArrowheads="1"/>
          </p:cNvSpPr>
          <p:nvPr/>
        </p:nvSpPr>
        <p:spPr bwMode="auto">
          <a:xfrm>
            <a:off x="4929190" y="1571612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0" lang="en-US" altLang="ja-JP" sz="10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endParaRPr kumimoji="0" lang="en-US" altLang="ja-JP" sz="1400" i="1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80" name="AutoShape 62"/>
          <p:cNvCxnSpPr>
            <a:cxnSpLocks noChangeShapeType="1"/>
            <a:stCxn id="79" idx="4"/>
            <a:endCxn id="81" idx="0"/>
          </p:cNvCxnSpPr>
          <p:nvPr/>
        </p:nvCxnSpPr>
        <p:spPr bwMode="auto">
          <a:xfrm rot="5400000">
            <a:off x="4547394" y="1820851"/>
            <a:ext cx="477843" cy="59531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sp>
        <p:nvSpPr>
          <p:cNvPr id="81" name="Oval 48"/>
          <p:cNvSpPr>
            <a:spLocks noChangeArrowheads="1"/>
          </p:cNvSpPr>
          <p:nvPr/>
        </p:nvSpPr>
        <p:spPr bwMode="auto">
          <a:xfrm>
            <a:off x="4333875" y="2357430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0" lang="en-US" altLang="ja-JP" sz="10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6</a:t>
            </a:r>
            <a:endParaRPr kumimoji="0" lang="en-US" altLang="ja-JP" sz="1400" i="1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82" name="AutoShape 62"/>
          <p:cNvCxnSpPr>
            <a:cxnSpLocks noChangeShapeType="1"/>
            <a:stCxn id="79" idx="4"/>
            <a:endCxn id="83" idx="0"/>
          </p:cNvCxnSpPr>
          <p:nvPr/>
        </p:nvCxnSpPr>
        <p:spPr bwMode="auto">
          <a:xfrm rot="16200000" flipH="1">
            <a:off x="4975624" y="1987934"/>
            <a:ext cx="478637" cy="26194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sp>
        <p:nvSpPr>
          <p:cNvPr id="83" name="Oval 48"/>
          <p:cNvSpPr>
            <a:spLocks noChangeArrowheads="1"/>
          </p:cNvSpPr>
          <p:nvPr/>
        </p:nvSpPr>
        <p:spPr bwMode="auto">
          <a:xfrm>
            <a:off x="5191131" y="2358224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0" lang="en-US" altLang="ja-JP" sz="10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7</a:t>
            </a:r>
            <a:endParaRPr kumimoji="0" lang="en-US" altLang="ja-JP" sz="1400" i="1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84" name="AutoShape 62"/>
          <p:cNvCxnSpPr>
            <a:cxnSpLocks noChangeShapeType="1"/>
            <a:stCxn id="78" idx="4"/>
            <a:endCxn id="83" idx="0"/>
          </p:cNvCxnSpPr>
          <p:nvPr/>
        </p:nvCxnSpPr>
        <p:spPr bwMode="auto">
          <a:xfrm rot="5400000">
            <a:off x="5356628" y="1868872"/>
            <a:ext cx="478637" cy="50006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sp>
        <p:nvSpPr>
          <p:cNvPr id="85" name="Oval 48"/>
          <p:cNvSpPr>
            <a:spLocks noChangeArrowheads="1"/>
          </p:cNvSpPr>
          <p:nvPr/>
        </p:nvSpPr>
        <p:spPr bwMode="auto">
          <a:xfrm>
            <a:off x="4238621" y="1549389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0" lang="en-US" altLang="ja-JP" sz="10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endParaRPr kumimoji="0" lang="en-US" altLang="ja-JP" sz="1400" i="1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86" name="AutoShape 62"/>
          <p:cNvCxnSpPr>
            <a:cxnSpLocks noChangeShapeType="1"/>
            <a:stCxn id="85" idx="4"/>
            <a:endCxn id="81" idx="0"/>
          </p:cNvCxnSpPr>
          <p:nvPr/>
        </p:nvCxnSpPr>
        <p:spPr bwMode="auto">
          <a:xfrm rot="16200000" flipH="1">
            <a:off x="4190997" y="2059770"/>
            <a:ext cx="500066" cy="9525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88" name="直接连接符 87"/>
          <p:cNvCxnSpPr>
            <a:stCxn id="79" idx="6"/>
            <a:endCxn id="78" idx="2"/>
          </p:cNvCxnSpPr>
          <p:nvPr/>
        </p:nvCxnSpPr>
        <p:spPr bwMode="auto">
          <a:xfrm>
            <a:off x="5238753" y="1725600"/>
            <a:ext cx="452444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sp>
        <p:nvSpPr>
          <p:cNvPr id="90" name="Oval 48"/>
          <p:cNvSpPr>
            <a:spLocks noChangeArrowheads="1"/>
          </p:cNvSpPr>
          <p:nvPr/>
        </p:nvSpPr>
        <p:spPr bwMode="auto">
          <a:xfrm>
            <a:off x="4905379" y="3834611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0" lang="en-US" altLang="ja-JP" sz="10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endParaRPr kumimoji="0" lang="en-US" altLang="ja-JP" sz="1400" i="1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91" name="AutoShape 62"/>
          <p:cNvCxnSpPr>
            <a:cxnSpLocks noChangeShapeType="1"/>
            <a:stCxn id="90" idx="4"/>
            <a:endCxn id="92" idx="0"/>
          </p:cNvCxnSpPr>
          <p:nvPr/>
        </p:nvCxnSpPr>
        <p:spPr bwMode="auto">
          <a:xfrm rot="5400000">
            <a:off x="4523583" y="4083850"/>
            <a:ext cx="477843" cy="59531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sp>
        <p:nvSpPr>
          <p:cNvPr id="92" name="Oval 48"/>
          <p:cNvSpPr>
            <a:spLocks noChangeArrowheads="1"/>
          </p:cNvSpPr>
          <p:nvPr/>
        </p:nvSpPr>
        <p:spPr bwMode="auto">
          <a:xfrm>
            <a:off x="4310064" y="4620429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0" lang="en-US" altLang="ja-JP" sz="10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6</a:t>
            </a:r>
            <a:endParaRPr kumimoji="0" lang="en-US" altLang="ja-JP" sz="1400" i="1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93" name="AutoShape 62"/>
          <p:cNvCxnSpPr>
            <a:cxnSpLocks noChangeShapeType="1"/>
            <a:stCxn id="90" idx="4"/>
            <a:endCxn id="94" idx="0"/>
          </p:cNvCxnSpPr>
          <p:nvPr/>
        </p:nvCxnSpPr>
        <p:spPr bwMode="auto">
          <a:xfrm rot="16200000" flipH="1">
            <a:off x="4856562" y="4346185"/>
            <a:ext cx="478637" cy="714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sp>
        <p:nvSpPr>
          <p:cNvPr id="94" name="Oval 48"/>
          <p:cNvSpPr>
            <a:spLocks noChangeArrowheads="1"/>
          </p:cNvSpPr>
          <p:nvPr/>
        </p:nvSpPr>
        <p:spPr bwMode="auto">
          <a:xfrm>
            <a:off x="4976817" y="4621223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0" lang="en-US" altLang="ja-JP" sz="10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7</a:t>
            </a:r>
            <a:endParaRPr kumimoji="0" lang="en-US" altLang="ja-JP" sz="1400" i="1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96" name="Oval 48"/>
          <p:cNvSpPr>
            <a:spLocks noChangeArrowheads="1"/>
          </p:cNvSpPr>
          <p:nvPr/>
        </p:nvSpPr>
        <p:spPr bwMode="auto">
          <a:xfrm>
            <a:off x="4214810" y="3812388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0" lang="en-US" altLang="ja-JP" sz="10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endParaRPr kumimoji="0" lang="en-US" altLang="ja-JP" sz="1400" i="1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97" name="AutoShape 62"/>
          <p:cNvCxnSpPr>
            <a:cxnSpLocks noChangeShapeType="1"/>
            <a:stCxn id="96" idx="4"/>
            <a:endCxn id="92" idx="0"/>
          </p:cNvCxnSpPr>
          <p:nvPr/>
        </p:nvCxnSpPr>
        <p:spPr bwMode="auto">
          <a:xfrm rot="16200000" flipH="1">
            <a:off x="4167186" y="4322769"/>
            <a:ext cx="500066" cy="9525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sp>
        <p:nvSpPr>
          <p:cNvPr id="100" name="Oval 48"/>
          <p:cNvSpPr>
            <a:spLocks noChangeArrowheads="1"/>
          </p:cNvSpPr>
          <p:nvPr/>
        </p:nvSpPr>
        <p:spPr bwMode="auto">
          <a:xfrm>
            <a:off x="7703365" y="3192464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0" lang="en-US" altLang="ja-JP" sz="10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endParaRPr kumimoji="0" lang="en-US" altLang="ja-JP" sz="1400" i="1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01" name="Oval 48"/>
          <p:cNvSpPr>
            <a:spLocks noChangeArrowheads="1"/>
          </p:cNvSpPr>
          <p:nvPr/>
        </p:nvSpPr>
        <p:spPr bwMode="auto">
          <a:xfrm>
            <a:off x="6941358" y="3192464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0" lang="en-US" altLang="ja-JP" sz="10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endParaRPr kumimoji="0" lang="en-US" altLang="ja-JP" sz="1400" i="1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102" name="AutoShape 62"/>
          <p:cNvCxnSpPr>
            <a:cxnSpLocks noChangeShapeType="1"/>
            <a:stCxn id="101" idx="4"/>
            <a:endCxn id="103" idx="0"/>
          </p:cNvCxnSpPr>
          <p:nvPr/>
        </p:nvCxnSpPr>
        <p:spPr bwMode="auto">
          <a:xfrm rot="5400000">
            <a:off x="6559562" y="3441703"/>
            <a:ext cx="477843" cy="59531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sp>
        <p:nvSpPr>
          <p:cNvPr id="103" name="Oval 48"/>
          <p:cNvSpPr>
            <a:spLocks noChangeArrowheads="1"/>
          </p:cNvSpPr>
          <p:nvPr/>
        </p:nvSpPr>
        <p:spPr bwMode="auto">
          <a:xfrm>
            <a:off x="6346043" y="3978282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0" lang="en-US" altLang="ja-JP" sz="10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6</a:t>
            </a:r>
            <a:endParaRPr kumimoji="0" lang="en-US" altLang="ja-JP" sz="1400" i="1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104" name="AutoShape 62"/>
          <p:cNvCxnSpPr>
            <a:cxnSpLocks noChangeShapeType="1"/>
            <a:stCxn id="101" idx="4"/>
            <a:endCxn id="105" idx="0"/>
          </p:cNvCxnSpPr>
          <p:nvPr/>
        </p:nvCxnSpPr>
        <p:spPr bwMode="auto">
          <a:xfrm rot="16200000" flipH="1">
            <a:off x="6987792" y="3608786"/>
            <a:ext cx="478637" cy="261941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tailEnd type="none" w="med" len="med"/>
          </a:ln>
        </p:spPr>
      </p:cxnSp>
      <p:sp>
        <p:nvSpPr>
          <p:cNvPr id="105" name="Oval 48"/>
          <p:cNvSpPr>
            <a:spLocks noChangeArrowheads="1"/>
          </p:cNvSpPr>
          <p:nvPr/>
        </p:nvSpPr>
        <p:spPr bwMode="auto">
          <a:xfrm>
            <a:off x="7203299" y="3979076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0" lang="en-US" altLang="ja-JP" sz="10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7</a:t>
            </a:r>
            <a:endParaRPr kumimoji="0" lang="en-US" altLang="ja-JP" sz="1400" i="1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106" name="AutoShape 62"/>
          <p:cNvCxnSpPr>
            <a:cxnSpLocks noChangeShapeType="1"/>
            <a:stCxn id="100" idx="4"/>
            <a:endCxn id="105" idx="0"/>
          </p:cNvCxnSpPr>
          <p:nvPr/>
        </p:nvCxnSpPr>
        <p:spPr bwMode="auto">
          <a:xfrm rot="5400000">
            <a:off x="7368796" y="3489724"/>
            <a:ext cx="478637" cy="50006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tailEnd type="none" w="med" len="med"/>
          </a:ln>
        </p:spPr>
      </p:cxnSp>
      <p:sp>
        <p:nvSpPr>
          <p:cNvPr id="107" name="Oval 48"/>
          <p:cNvSpPr>
            <a:spLocks noChangeArrowheads="1"/>
          </p:cNvSpPr>
          <p:nvPr/>
        </p:nvSpPr>
        <p:spPr bwMode="auto">
          <a:xfrm>
            <a:off x="6250789" y="3170241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0" lang="en-US" altLang="ja-JP" sz="10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endParaRPr kumimoji="0" lang="en-US" altLang="ja-JP" sz="1400" i="1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108" name="AutoShape 62"/>
          <p:cNvCxnSpPr>
            <a:cxnSpLocks noChangeShapeType="1"/>
            <a:stCxn id="107" idx="4"/>
            <a:endCxn id="103" idx="0"/>
          </p:cNvCxnSpPr>
          <p:nvPr/>
        </p:nvCxnSpPr>
        <p:spPr bwMode="auto">
          <a:xfrm rot="16200000" flipH="1">
            <a:off x="6203165" y="3680622"/>
            <a:ext cx="500066" cy="9525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109" name="直接连接符 108"/>
          <p:cNvCxnSpPr>
            <a:stCxn id="101" idx="6"/>
            <a:endCxn id="100" idx="2"/>
          </p:cNvCxnSpPr>
          <p:nvPr/>
        </p:nvCxnSpPr>
        <p:spPr bwMode="auto">
          <a:xfrm>
            <a:off x="7250921" y="3346452"/>
            <a:ext cx="452444" cy="1588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tailEnd type="none" w="med" len="med"/>
          </a:ln>
        </p:spPr>
      </p:cxnSp>
      <p:sp>
        <p:nvSpPr>
          <p:cNvPr id="110" name="TextBox 109"/>
          <p:cNvSpPr txBox="1"/>
          <p:nvPr/>
        </p:nvSpPr>
        <p:spPr>
          <a:xfrm>
            <a:off x="6996862" y="3621092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7572396" y="3643314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7358082" y="3071810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Oval 48"/>
          <p:cNvSpPr>
            <a:spLocks noChangeArrowheads="1"/>
          </p:cNvSpPr>
          <p:nvPr/>
        </p:nvSpPr>
        <p:spPr bwMode="auto">
          <a:xfrm>
            <a:off x="7855765" y="5049057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0" lang="en-US" altLang="ja-JP" sz="10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endParaRPr kumimoji="0" lang="en-US" altLang="ja-JP" sz="1400" i="1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14" name="Oval 48"/>
          <p:cNvSpPr>
            <a:spLocks noChangeArrowheads="1"/>
          </p:cNvSpPr>
          <p:nvPr/>
        </p:nvSpPr>
        <p:spPr bwMode="auto">
          <a:xfrm>
            <a:off x="7093758" y="5049057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0" lang="en-US" altLang="ja-JP" sz="10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endParaRPr kumimoji="0" lang="en-US" altLang="ja-JP" sz="1400" i="1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117" name="AutoShape 62"/>
          <p:cNvCxnSpPr>
            <a:cxnSpLocks noChangeShapeType="1"/>
            <a:stCxn id="114" idx="4"/>
            <a:endCxn id="118" idx="0"/>
          </p:cNvCxnSpPr>
          <p:nvPr/>
        </p:nvCxnSpPr>
        <p:spPr bwMode="auto">
          <a:xfrm rot="16200000" flipH="1">
            <a:off x="7140192" y="5465379"/>
            <a:ext cx="478637" cy="261941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tailEnd type="none" w="med" len="med"/>
          </a:ln>
        </p:spPr>
      </p:cxnSp>
      <p:sp>
        <p:nvSpPr>
          <p:cNvPr id="118" name="Oval 48"/>
          <p:cNvSpPr>
            <a:spLocks noChangeArrowheads="1"/>
          </p:cNvSpPr>
          <p:nvPr/>
        </p:nvSpPr>
        <p:spPr bwMode="auto">
          <a:xfrm>
            <a:off x="7355699" y="5835669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0" lang="en-US" altLang="ja-JP" sz="10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7</a:t>
            </a:r>
            <a:endParaRPr kumimoji="0" lang="en-US" altLang="ja-JP" sz="1400" i="1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119" name="AutoShape 62"/>
          <p:cNvCxnSpPr>
            <a:cxnSpLocks noChangeShapeType="1"/>
            <a:stCxn id="113" idx="4"/>
            <a:endCxn id="118" idx="0"/>
          </p:cNvCxnSpPr>
          <p:nvPr/>
        </p:nvCxnSpPr>
        <p:spPr bwMode="auto">
          <a:xfrm rot="5400000">
            <a:off x="7521196" y="5346317"/>
            <a:ext cx="478637" cy="50006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122" name="直接连接符 121"/>
          <p:cNvCxnSpPr>
            <a:stCxn id="114" idx="6"/>
            <a:endCxn id="113" idx="2"/>
          </p:cNvCxnSpPr>
          <p:nvPr/>
        </p:nvCxnSpPr>
        <p:spPr bwMode="auto">
          <a:xfrm>
            <a:off x="7403321" y="5203045"/>
            <a:ext cx="452444" cy="1588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tailEnd type="none" w="med" len="med"/>
          </a:ln>
        </p:spPr>
      </p:cxnSp>
      <p:sp>
        <p:nvSpPr>
          <p:cNvPr id="123" name="TextBox 122"/>
          <p:cNvSpPr txBox="1"/>
          <p:nvPr/>
        </p:nvSpPr>
        <p:spPr>
          <a:xfrm>
            <a:off x="7149262" y="5477685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7724796" y="5499907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7510482" y="4928403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" name="Oval 48"/>
          <p:cNvSpPr>
            <a:spLocks noChangeArrowheads="1"/>
          </p:cNvSpPr>
          <p:nvPr/>
        </p:nvSpPr>
        <p:spPr bwMode="auto">
          <a:xfrm>
            <a:off x="7834337" y="928670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0" lang="en-US" altLang="ja-JP" sz="10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endParaRPr kumimoji="0" lang="en-US" altLang="ja-JP" sz="1400" i="1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27" name="Oval 48"/>
          <p:cNvSpPr>
            <a:spLocks noChangeArrowheads="1"/>
          </p:cNvSpPr>
          <p:nvPr/>
        </p:nvSpPr>
        <p:spPr bwMode="auto">
          <a:xfrm>
            <a:off x="7072330" y="928670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0" lang="en-US" altLang="ja-JP" sz="10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endParaRPr kumimoji="0" lang="en-US" altLang="ja-JP" sz="1400" i="1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128" name="AutoShape 62"/>
          <p:cNvCxnSpPr>
            <a:cxnSpLocks noChangeShapeType="1"/>
            <a:stCxn id="127" idx="4"/>
            <a:endCxn id="129" idx="0"/>
          </p:cNvCxnSpPr>
          <p:nvPr/>
        </p:nvCxnSpPr>
        <p:spPr bwMode="auto">
          <a:xfrm rot="16200000" flipH="1">
            <a:off x="7118764" y="1344992"/>
            <a:ext cx="478637" cy="26194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sp>
        <p:nvSpPr>
          <p:cNvPr id="129" name="Oval 48"/>
          <p:cNvSpPr>
            <a:spLocks noChangeArrowheads="1"/>
          </p:cNvSpPr>
          <p:nvPr/>
        </p:nvSpPr>
        <p:spPr bwMode="auto">
          <a:xfrm>
            <a:off x="7334271" y="1715282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0" lang="en-US" altLang="ja-JP" sz="10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7</a:t>
            </a:r>
            <a:endParaRPr kumimoji="0" lang="en-US" altLang="ja-JP" sz="1400" i="1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130" name="AutoShape 62"/>
          <p:cNvCxnSpPr>
            <a:cxnSpLocks noChangeShapeType="1"/>
            <a:stCxn id="126" idx="4"/>
            <a:endCxn id="129" idx="0"/>
          </p:cNvCxnSpPr>
          <p:nvPr/>
        </p:nvCxnSpPr>
        <p:spPr bwMode="auto">
          <a:xfrm rot="5400000">
            <a:off x="7499768" y="1225930"/>
            <a:ext cx="478637" cy="50006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131" name="直接连接符 130"/>
          <p:cNvCxnSpPr>
            <a:stCxn id="127" idx="6"/>
            <a:endCxn id="126" idx="2"/>
          </p:cNvCxnSpPr>
          <p:nvPr/>
        </p:nvCxnSpPr>
        <p:spPr bwMode="auto">
          <a:xfrm>
            <a:off x="7381893" y="1082658"/>
            <a:ext cx="452444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48"/>
          <p:cNvSpPr>
            <a:spLocks noChangeArrowheads="1"/>
          </p:cNvSpPr>
          <p:nvPr/>
        </p:nvSpPr>
        <p:spPr bwMode="auto">
          <a:xfrm>
            <a:off x="3595684" y="1571612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0" lang="en-US" altLang="ja-JP" sz="10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endParaRPr kumimoji="0" lang="en-US" altLang="ja-JP" sz="1400" i="1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" name="Oval 48"/>
          <p:cNvSpPr>
            <a:spLocks noChangeArrowheads="1"/>
          </p:cNvSpPr>
          <p:nvPr/>
        </p:nvSpPr>
        <p:spPr bwMode="auto">
          <a:xfrm>
            <a:off x="2833677" y="1571612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0" lang="en-US" altLang="ja-JP" sz="10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endParaRPr kumimoji="0" lang="en-US" altLang="ja-JP" sz="1400" i="1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6" name="AutoShape 62"/>
          <p:cNvCxnSpPr>
            <a:cxnSpLocks noChangeShapeType="1"/>
            <a:stCxn id="5" idx="4"/>
            <a:endCxn id="7" idx="0"/>
          </p:cNvCxnSpPr>
          <p:nvPr/>
        </p:nvCxnSpPr>
        <p:spPr bwMode="auto">
          <a:xfrm rot="5400000">
            <a:off x="2451881" y="1820851"/>
            <a:ext cx="477843" cy="59531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sp>
        <p:nvSpPr>
          <p:cNvPr id="7" name="Oval 48"/>
          <p:cNvSpPr>
            <a:spLocks noChangeArrowheads="1"/>
          </p:cNvSpPr>
          <p:nvPr/>
        </p:nvSpPr>
        <p:spPr bwMode="auto">
          <a:xfrm>
            <a:off x="2238362" y="2357430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0" lang="en-US" altLang="ja-JP" sz="10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6</a:t>
            </a:r>
            <a:endParaRPr kumimoji="0" lang="en-US" altLang="ja-JP" sz="1400" i="1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8" name="AutoShape 62"/>
          <p:cNvCxnSpPr>
            <a:cxnSpLocks noChangeShapeType="1"/>
            <a:stCxn id="5" idx="4"/>
            <a:endCxn id="9" idx="0"/>
          </p:cNvCxnSpPr>
          <p:nvPr/>
        </p:nvCxnSpPr>
        <p:spPr bwMode="auto">
          <a:xfrm rot="16200000" flipH="1">
            <a:off x="2880111" y="1987934"/>
            <a:ext cx="478637" cy="26194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sp>
        <p:nvSpPr>
          <p:cNvPr id="9" name="Oval 48"/>
          <p:cNvSpPr>
            <a:spLocks noChangeArrowheads="1"/>
          </p:cNvSpPr>
          <p:nvPr/>
        </p:nvSpPr>
        <p:spPr bwMode="auto">
          <a:xfrm>
            <a:off x="3095618" y="2358224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0" lang="en-US" altLang="ja-JP" sz="10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7</a:t>
            </a:r>
            <a:endParaRPr kumimoji="0" lang="en-US" altLang="ja-JP" sz="1400" i="1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10" name="AutoShape 62"/>
          <p:cNvCxnSpPr>
            <a:cxnSpLocks noChangeShapeType="1"/>
            <a:stCxn id="4" idx="4"/>
            <a:endCxn id="9" idx="0"/>
          </p:cNvCxnSpPr>
          <p:nvPr/>
        </p:nvCxnSpPr>
        <p:spPr bwMode="auto">
          <a:xfrm rot="5400000">
            <a:off x="3261115" y="1868872"/>
            <a:ext cx="478637" cy="50006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sp>
        <p:nvSpPr>
          <p:cNvPr id="11" name="Oval 48"/>
          <p:cNvSpPr>
            <a:spLocks noChangeArrowheads="1"/>
          </p:cNvSpPr>
          <p:nvPr/>
        </p:nvSpPr>
        <p:spPr bwMode="auto">
          <a:xfrm>
            <a:off x="2143108" y="1549389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0" lang="en-US" altLang="ja-JP" sz="10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endParaRPr kumimoji="0" lang="en-US" altLang="ja-JP" sz="1400" i="1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12" name="AutoShape 62"/>
          <p:cNvCxnSpPr>
            <a:cxnSpLocks noChangeShapeType="1"/>
            <a:stCxn id="11" idx="4"/>
            <a:endCxn id="7" idx="0"/>
          </p:cNvCxnSpPr>
          <p:nvPr/>
        </p:nvCxnSpPr>
        <p:spPr bwMode="auto">
          <a:xfrm rot="16200000" flipH="1">
            <a:off x="2095484" y="2059770"/>
            <a:ext cx="500066" cy="9525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13" name="直接连接符 12"/>
          <p:cNvCxnSpPr>
            <a:stCxn id="5" idx="6"/>
            <a:endCxn id="4" idx="2"/>
          </p:cNvCxnSpPr>
          <p:nvPr/>
        </p:nvCxnSpPr>
        <p:spPr bwMode="auto">
          <a:xfrm>
            <a:off x="3143240" y="1725600"/>
            <a:ext cx="452444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4143372" y="1316020"/>
          <a:ext cx="1034620" cy="3325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8" name="Equation" r:id="rId3" imgW="17068800" imgH="5486400" progId="Equation.DSMT4">
                  <p:embed/>
                </p:oleObj>
              </mc:Choice>
              <mc:Fallback>
                <p:oleObj name="Equation" r:id="rId3" imgW="17068800" imgH="5486400" progId="Equation.DSMT4">
                  <p:embed/>
                  <p:pic>
                    <p:nvPicPr>
                      <p:cNvPr id="0" name="图片 5120" descr="image3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43372" y="1316020"/>
                        <a:ext cx="1034620" cy="33255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3" name="Object 3"/>
          <p:cNvGraphicFramePr>
            <a:graphicFrameLocks noChangeAspect="1"/>
          </p:cNvGraphicFramePr>
          <p:nvPr/>
        </p:nvGraphicFramePr>
        <p:xfrm>
          <a:off x="4143373" y="1673210"/>
          <a:ext cx="1330226" cy="3325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9" name="Equation" r:id="rId5" imgW="21945600" imgH="5486400" progId="Equation.DSMT4">
                  <p:embed/>
                </p:oleObj>
              </mc:Choice>
              <mc:Fallback>
                <p:oleObj name="Equation" r:id="rId5" imgW="21945600" imgH="5486400" progId="Equation.DSMT4">
                  <p:embed/>
                  <p:pic>
                    <p:nvPicPr>
                      <p:cNvPr id="0" name="图片 5121" descr="image4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143373" y="1673210"/>
                        <a:ext cx="1330226" cy="33255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4" name="Object 4"/>
          <p:cNvGraphicFramePr>
            <a:graphicFrameLocks noChangeAspect="1"/>
          </p:cNvGraphicFramePr>
          <p:nvPr/>
        </p:nvGraphicFramePr>
        <p:xfrm>
          <a:off x="4143372" y="1983596"/>
          <a:ext cx="794441" cy="332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0" name="Equation" r:id="rId7" imgW="13106400" imgH="5486400" progId="Equation.DSMT4">
                  <p:embed/>
                </p:oleObj>
              </mc:Choice>
              <mc:Fallback>
                <p:oleObj name="Equation" r:id="rId7" imgW="13106400" imgH="5486400" progId="Equation.DSMT4">
                  <p:embed/>
                  <p:pic>
                    <p:nvPicPr>
                      <p:cNvPr id="0" name="图片 5122" descr="image5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143372" y="1983596"/>
                        <a:ext cx="794441" cy="332556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5" name="Object 5"/>
          <p:cNvGraphicFramePr>
            <a:graphicFrameLocks noChangeAspect="1"/>
          </p:cNvGraphicFramePr>
          <p:nvPr/>
        </p:nvGraphicFramePr>
        <p:xfrm>
          <a:off x="4143372" y="2316152"/>
          <a:ext cx="1071571" cy="3325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1" name="Equation" r:id="rId9" imgW="17678400" imgH="5486400" progId="Equation.DSMT4">
                  <p:embed/>
                </p:oleObj>
              </mc:Choice>
              <mc:Fallback>
                <p:oleObj name="Equation" r:id="rId9" imgW="17678400" imgH="5486400" progId="Equation.DSMT4">
                  <p:embed/>
                  <p:pic>
                    <p:nvPicPr>
                      <p:cNvPr id="0" name="图片 5123" descr="image6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143372" y="2316152"/>
                        <a:ext cx="1071571" cy="33255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6" name="Object 6"/>
          <p:cNvGraphicFramePr>
            <a:graphicFrameLocks noChangeAspect="1"/>
          </p:cNvGraphicFramePr>
          <p:nvPr/>
        </p:nvGraphicFramePr>
        <p:xfrm>
          <a:off x="4143375" y="2668585"/>
          <a:ext cx="1127125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2" name="Equation" r:id="rId11" imgW="18592800" imgH="5486400" progId="Equation.DSMT4">
                  <p:embed/>
                </p:oleObj>
              </mc:Choice>
              <mc:Fallback>
                <p:oleObj name="Equation" r:id="rId11" imgW="18592800" imgH="5486400" progId="Equation.DSMT4">
                  <p:embed/>
                  <p:pic>
                    <p:nvPicPr>
                      <p:cNvPr id="0" name="图片 5124" descr="image7"/>
                      <p:cNvPicPr>
                        <a:picLocks noChangeAspect="1"/>
                      </p:cNvPicPr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143375" y="2668585"/>
                        <a:ext cx="1127125" cy="33178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圆角矩形 19"/>
          <p:cNvSpPr/>
          <p:nvPr/>
        </p:nvSpPr>
        <p:spPr bwMode="auto">
          <a:xfrm>
            <a:off x="2000232" y="1357298"/>
            <a:ext cx="2000264" cy="1571636"/>
          </a:xfrm>
          <a:prstGeom prst="roundRect">
            <a:avLst/>
          </a:prstGeom>
          <a:noFill/>
          <a:ln w="9525">
            <a:solidFill>
              <a:schemeClr val="tx1"/>
            </a:solidFill>
            <a:prstDash val="dash"/>
            <a:miter lim="800000"/>
          </a:ln>
        </p:spPr>
        <p:txBody>
          <a:bodyPr wrap="none"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280999" y="272337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VCG</a:t>
            </a:r>
            <a:endParaRPr lang="zh-CN" alt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Oval 48"/>
          <p:cNvSpPr>
            <a:spLocks noChangeArrowheads="1"/>
          </p:cNvSpPr>
          <p:nvPr/>
        </p:nvSpPr>
        <p:spPr bwMode="auto">
          <a:xfrm>
            <a:off x="2905115" y="4000504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0" lang="en-US" altLang="ja-JP" sz="10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endParaRPr kumimoji="0" lang="en-US" altLang="ja-JP" sz="1400" i="1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3" name="Oval 48"/>
          <p:cNvSpPr>
            <a:spLocks noChangeArrowheads="1"/>
          </p:cNvSpPr>
          <p:nvPr/>
        </p:nvSpPr>
        <p:spPr bwMode="auto">
          <a:xfrm>
            <a:off x="2143108" y="4000504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0" lang="en-US" altLang="ja-JP" sz="10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endParaRPr kumimoji="0" lang="en-US" altLang="ja-JP" sz="1400" i="1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26" name="AutoShape 62"/>
          <p:cNvCxnSpPr>
            <a:cxnSpLocks noChangeShapeType="1"/>
            <a:stCxn id="23" idx="4"/>
            <a:endCxn id="27" idx="0"/>
          </p:cNvCxnSpPr>
          <p:nvPr/>
        </p:nvCxnSpPr>
        <p:spPr bwMode="auto">
          <a:xfrm rot="16200000" flipH="1">
            <a:off x="2189542" y="4416826"/>
            <a:ext cx="478637" cy="26194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sp>
        <p:nvSpPr>
          <p:cNvPr id="27" name="Oval 48"/>
          <p:cNvSpPr>
            <a:spLocks noChangeArrowheads="1"/>
          </p:cNvSpPr>
          <p:nvPr/>
        </p:nvSpPr>
        <p:spPr bwMode="auto">
          <a:xfrm>
            <a:off x="2405049" y="4787116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0" lang="en-US" altLang="ja-JP" sz="10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7</a:t>
            </a:r>
            <a:endParaRPr kumimoji="0" lang="en-US" altLang="ja-JP" sz="1400" i="1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28" name="AutoShape 62"/>
          <p:cNvCxnSpPr>
            <a:cxnSpLocks noChangeShapeType="1"/>
            <a:stCxn id="22" idx="4"/>
            <a:endCxn id="27" idx="0"/>
          </p:cNvCxnSpPr>
          <p:nvPr/>
        </p:nvCxnSpPr>
        <p:spPr bwMode="auto">
          <a:xfrm rot="5400000">
            <a:off x="2570546" y="4297764"/>
            <a:ext cx="478637" cy="50006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31" name="直接连接符 30"/>
          <p:cNvCxnSpPr>
            <a:stCxn id="23" idx="6"/>
            <a:endCxn id="22" idx="2"/>
          </p:cNvCxnSpPr>
          <p:nvPr/>
        </p:nvCxnSpPr>
        <p:spPr bwMode="auto">
          <a:xfrm>
            <a:off x="2452671" y="4154492"/>
            <a:ext cx="452444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sp>
        <p:nvSpPr>
          <p:cNvPr id="32" name="圆角矩形 31"/>
          <p:cNvSpPr/>
          <p:nvPr/>
        </p:nvSpPr>
        <p:spPr bwMode="auto">
          <a:xfrm>
            <a:off x="1928794" y="3786190"/>
            <a:ext cx="1500198" cy="1571636"/>
          </a:xfrm>
          <a:prstGeom prst="roundRect">
            <a:avLst/>
          </a:prstGeom>
          <a:noFill/>
          <a:ln w="9525">
            <a:solidFill>
              <a:schemeClr val="tx1"/>
            </a:solidFill>
            <a:prstDash val="dash"/>
            <a:miter lim="800000"/>
          </a:ln>
        </p:spPr>
        <p:txBody>
          <a:bodyPr wrap="none"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209561" y="5152265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VCG</a:t>
            </a:r>
            <a:r>
              <a:rPr lang="en-US" altLang="zh-CN" sz="1200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dsp</a:t>
            </a:r>
            <a:endParaRPr lang="zh-CN" altLang="en-US" sz="14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圆角矩形 19"/>
          <p:cNvSpPr/>
          <p:nvPr/>
        </p:nvSpPr>
        <p:spPr bwMode="auto">
          <a:xfrm>
            <a:off x="258744" y="1411730"/>
            <a:ext cx="4027504" cy="1503680"/>
          </a:xfrm>
          <a:prstGeom prst="roundRect">
            <a:avLst>
              <a:gd name="adj" fmla="val 9118"/>
            </a:avLst>
          </a:prstGeom>
          <a:noFill/>
          <a:ln w="9525">
            <a:solidFill>
              <a:schemeClr val="tx1"/>
            </a:solidFill>
            <a:prstDash val="dash"/>
            <a:miter lim="800000"/>
          </a:ln>
        </p:spPr>
        <p:txBody>
          <a:bodyPr wrap="none"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57158" y="2710163"/>
            <a:ext cx="6030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VCFG</a:t>
            </a:r>
            <a:endParaRPr lang="zh-CN" alt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0" name="Line 12"/>
          <p:cNvSpPr>
            <a:spLocks noChangeShapeType="1"/>
          </p:cNvSpPr>
          <p:nvPr/>
        </p:nvSpPr>
        <p:spPr bwMode="auto">
          <a:xfrm>
            <a:off x="4870694" y="2975463"/>
            <a:ext cx="4032000" cy="1454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</a:ln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1" name="Line 13"/>
          <p:cNvSpPr>
            <a:spLocks noChangeShapeType="1"/>
          </p:cNvSpPr>
          <p:nvPr/>
        </p:nvSpPr>
        <p:spPr bwMode="auto">
          <a:xfrm>
            <a:off x="4870694" y="2512777"/>
            <a:ext cx="4032000" cy="1454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</a:ln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2" name="Line 14"/>
          <p:cNvSpPr>
            <a:spLocks noChangeShapeType="1"/>
          </p:cNvSpPr>
          <p:nvPr/>
        </p:nvSpPr>
        <p:spPr bwMode="auto">
          <a:xfrm>
            <a:off x="4870694" y="3437149"/>
            <a:ext cx="4032000" cy="1454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</a:ln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3" name="Line 15"/>
          <p:cNvSpPr>
            <a:spLocks noChangeShapeType="1"/>
          </p:cNvSpPr>
          <p:nvPr/>
        </p:nvSpPr>
        <p:spPr bwMode="auto">
          <a:xfrm>
            <a:off x="4870694" y="2043982"/>
            <a:ext cx="4032000" cy="1453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</a:ln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4" name="Text Box 40"/>
          <p:cNvSpPr txBox="1">
            <a:spLocks noChangeArrowheads="1"/>
          </p:cNvSpPr>
          <p:nvPr/>
        </p:nvSpPr>
        <p:spPr bwMode="auto">
          <a:xfrm>
            <a:off x="4764970" y="3084365"/>
            <a:ext cx="139407" cy="2152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435" name="Line 14"/>
          <p:cNvSpPr>
            <a:spLocks noChangeShapeType="1"/>
          </p:cNvSpPr>
          <p:nvPr/>
        </p:nvSpPr>
        <p:spPr bwMode="auto">
          <a:xfrm>
            <a:off x="4870635" y="3897380"/>
            <a:ext cx="4032000" cy="1454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</a:ln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6" name="Text Box 40"/>
          <p:cNvSpPr txBox="1">
            <a:spLocks noChangeArrowheads="1"/>
          </p:cNvSpPr>
          <p:nvPr/>
        </p:nvSpPr>
        <p:spPr bwMode="auto">
          <a:xfrm>
            <a:off x="4766736" y="3546052"/>
            <a:ext cx="139407" cy="2152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437" name="Text Box 40"/>
          <p:cNvSpPr txBox="1">
            <a:spLocks noChangeArrowheads="1"/>
          </p:cNvSpPr>
          <p:nvPr/>
        </p:nvSpPr>
        <p:spPr bwMode="auto">
          <a:xfrm>
            <a:off x="4764970" y="2160995"/>
            <a:ext cx="139407" cy="2152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38" name="Text Box 40"/>
          <p:cNvSpPr txBox="1">
            <a:spLocks noChangeArrowheads="1"/>
          </p:cNvSpPr>
          <p:nvPr/>
        </p:nvSpPr>
        <p:spPr bwMode="auto">
          <a:xfrm>
            <a:off x="4766057" y="2622680"/>
            <a:ext cx="139407" cy="2152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439" name="Line 14"/>
          <p:cNvSpPr>
            <a:spLocks noChangeShapeType="1"/>
          </p:cNvSpPr>
          <p:nvPr/>
        </p:nvSpPr>
        <p:spPr bwMode="auto">
          <a:xfrm>
            <a:off x="4867846" y="4357606"/>
            <a:ext cx="4032000" cy="1270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</a:ln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1" name="Text Box 40"/>
          <p:cNvSpPr txBox="1">
            <a:spLocks noChangeArrowheads="1"/>
          </p:cNvSpPr>
          <p:nvPr/>
        </p:nvSpPr>
        <p:spPr bwMode="auto">
          <a:xfrm>
            <a:off x="4766736" y="4000670"/>
            <a:ext cx="139407" cy="2152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5</a:t>
            </a:r>
          </a:p>
        </p:txBody>
      </p:sp>
      <p:grpSp>
        <p:nvGrpSpPr>
          <p:cNvPr id="6" name="组合 98"/>
          <p:cNvGrpSpPr/>
          <p:nvPr/>
        </p:nvGrpSpPr>
        <p:grpSpPr>
          <a:xfrm>
            <a:off x="328273" y="1572057"/>
            <a:ext cx="1762139" cy="1116810"/>
            <a:chOff x="1185529" y="803245"/>
            <a:chExt cx="1762139" cy="1116810"/>
          </a:xfrm>
        </p:grpSpPr>
        <p:sp>
          <p:nvSpPr>
            <p:cNvPr id="4" name="Oval 48"/>
            <p:cNvSpPr>
              <a:spLocks noChangeArrowheads="1"/>
            </p:cNvSpPr>
            <p:nvPr/>
          </p:nvSpPr>
          <p:spPr bwMode="auto">
            <a:xfrm>
              <a:off x="2638105" y="825468"/>
              <a:ext cx="309563" cy="3079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0" lang="en-US" altLang="ja-JP" sz="1400" i="1" dirty="0"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c</a:t>
              </a:r>
              <a:r>
                <a:rPr kumimoji="0" lang="en-US" altLang="ja-JP" sz="1000" i="1" dirty="0"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2</a:t>
              </a:r>
              <a:endParaRPr kumimoji="0" lang="en-US" altLang="ja-JP" sz="14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5" name="Oval 48"/>
            <p:cNvSpPr>
              <a:spLocks noChangeArrowheads="1"/>
            </p:cNvSpPr>
            <p:nvPr/>
          </p:nvSpPr>
          <p:spPr bwMode="auto">
            <a:xfrm>
              <a:off x="1876098" y="825468"/>
              <a:ext cx="309563" cy="3079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0" lang="en-US" altLang="ja-JP" sz="1400" i="1" dirty="0"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c</a:t>
              </a:r>
              <a:r>
                <a:rPr kumimoji="0" lang="en-US" altLang="ja-JP" sz="1000" i="1" dirty="0"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1</a:t>
              </a:r>
              <a:endParaRPr kumimoji="0" lang="en-US" altLang="ja-JP" sz="14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7" name="Oval 48"/>
            <p:cNvSpPr>
              <a:spLocks noChangeArrowheads="1"/>
            </p:cNvSpPr>
            <p:nvPr/>
          </p:nvSpPr>
          <p:spPr bwMode="auto">
            <a:xfrm>
              <a:off x="1280783" y="1611286"/>
              <a:ext cx="309563" cy="3079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0" lang="en-US" altLang="ja-JP" sz="1400" i="1" dirty="0"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c</a:t>
              </a:r>
              <a:r>
                <a:rPr kumimoji="0" lang="en-US" altLang="ja-JP" sz="1000" i="1" dirty="0"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6</a:t>
              </a:r>
              <a:endParaRPr kumimoji="0" lang="en-US" altLang="ja-JP" sz="14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9" name="Oval 48"/>
            <p:cNvSpPr>
              <a:spLocks noChangeArrowheads="1"/>
            </p:cNvSpPr>
            <p:nvPr/>
          </p:nvSpPr>
          <p:spPr bwMode="auto">
            <a:xfrm>
              <a:off x="2138039" y="1612080"/>
              <a:ext cx="309563" cy="3079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0" lang="en-US" altLang="ja-JP" sz="1400" i="1" dirty="0"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c</a:t>
              </a:r>
              <a:r>
                <a:rPr kumimoji="0" lang="en-US" altLang="ja-JP" sz="1000" i="1" dirty="0"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7</a:t>
              </a:r>
              <a:endParaRPr kumimoji="0" lang="en-US" altLang="ja-JP" sz="14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1" name="Oval 48"/>
            <p:cNvSpPr>
              <a:spLocks noChangeArrowheads="1"/>
            </p:cNvSpPr>
            <p:nvPr/>
          </p:nvSpPr>
          <p:spPr bwMode="auto">
            <a:xfrm>
              <a:off x="1185529" y="803245"/>
              <a:ext cx="309563" cy="3079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0" lang="en-US" altLang="ja-JP" sz="1400" i="1" dirty="0"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c</a:t>
              </a:r>
              <a:r>
                <a:rPr kumimoji="0" lang="en-US" altLang="ja-JP" sz="1000" i="1" dirty="0"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3</a:t>
              </a:r>
              <a:endParaRPr kumimoji="0" lang="en-US" altLang="ja-JP" sz="14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cxnSp>
          <p:nvCxnSpPr>
            <p:cNvPr id="13" name="直接连接符 12"/>
            <p:cNvCxnSpPr>
              <a:stCxn id="5" idx="6"/>
              <a:endCxn id="4" idx="2"/>
            </p:cNvCxnSpPr>
            <p:nvPr/>
          </p:nvCxnSpPr>
          <p:spPr bwMode="auto">
            <a:xfrm>
              <a:off x="2185661" y="980091"/>
              <a:ext cx="4521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none" w="med" len="med"/>
            </a:ln>
          </p:spPr>
        </p:cxnSp>
        <p:sp>
          <p:nvSpPr>
            <p:cNvPr id="71" name="任意多边形 70"/>
            <p:cNvSpPr/>
            <p:nvPr/>
          </p:nvSpPr>
          <p:spPr bwMode="auto">
            <a:xfrm>
              <a:off x="2371725" y="1119188"/>
              <a:ext cx="352425" cy="518400"/>
            </a:xfrm>
            <a:custGeom>
              <a:avLst/>
              <a:gdLst>
                <a:gd name="connsiteX0" fmla="*/ 0 w 352425"/>
                <a:gd name="connsiteY0" fmla="*/ 504825 h 504825"/>
                <a:gd name="connsiteX1" fmla="*/ 352425 w 352425"/>
                <a:gd name="connsiteY1" fmla="*/ 0 h 50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2425" h="504825">
                  <a:moveTo>
                    <a:pt x="0" y="504825"/>
                  </a:moveTo>
                  <a:lnTo>
                    <a:pt x="352425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tailEnd type="none" w="med" len="med"/>
            </a:ln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任意多边形 72"/>
            <p:cNvSpPr/>
            <p:nvPr/>
          </p:nvSpPr>
          <p:spPr bwMode="auto">
            <a:xfrm>
              <a:off x="1338263" y="1109663"/>
              <a:ext cx="80962" cy="500062"/>
            </a:xfrm>
            <a:custGeom>
              <a:avLst/>
              <a:gdLst>
                <a:gd name="connsiteX0" fmla="*/ 0 w 80962"/>
                <a:gd name="connsiteY0" fmla="*/ 0 h 500062"/>
                <a:gd name="connsiteX1" fmla="*/ 80962 w 80962"/>
                <a:gd name="connsiteY1" fmla="*/ 500062 h 500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962" h="500062">
                  <a:moveTo>
                    <a:pt x="0" y="0"/>
                  </a:moveTo>
                  <a:lnTo>
                    <a:pt x="80962" y="50006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tailEnd type="none" w="med" len="med"/>
            </a:ln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任意多边形 73"/>
            <p:cNvSpPr/>
            <p:nvPr/>
          </p:nvSpPr>
          <p:spPr bwMode="auto">
            <a:xfrm>
              <a:off x="2064544" y="1131094"/>
              <a:ext cx="185737" cy="488156"/>
            </a:xfrm>
            <a:custGeom>
              <a:avLst/>
              <a:gdLst>
                <a:gd name="connsiteX0" fmla="*/ 0 w 185737"/>
                <a:gd name="connsiteY0" fmla="*/ 0 h 488156"/>
                <a:gd name="connsiteX1" fmla="*/ 185737 w 185737"/>
                <a:gd name="connsiteY1" fmla="*/ 488156 h 488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5737" h="488156">
                  <a:moveTo>
                    <a:pt x="0" y="0"/>
                  </a:moveTo>
                  <a:lnTo>
                    <a:pt x="185737" y="48815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tailEnd type="none" w="med" len="med"/>
            </a:ln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任意多边形 74"/>
            <p:cNvSpPr/>
            <p:nvPr/>
          </p:nvSpPr>
          <p:spPr bwMode="auto">
            <a:xfrm>
              <a:off x="1504950" y="1090613"/>
              <a:ext cx="421481" cy="535781"/>
            </a:xfrm>
            <a:custGeom>
              <a:avLst/>
              <a:gdLst>
                <a:gd name="connsiteX0" fmla="*/ 0 w 421481"/>
                <a:gd name="connsiteY0" fmla="*/ 535781 h 535781"/>
                <a:gd name="connsiteX1" fmla="*/ 421481 w 421481"/>
                <a:gd name="connsiteY1" fmla="*/ 0 h 535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1481" h="535781">
                  <a:moveTo>
                    <a:pt x="0" y="535781"/>
                  </a:moveTo>
                  <a:lnTo>
                    <a:pt x="421481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tailEnd type="none" w="med" len="med"/>
            </a:ln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1" name="文本框 22"/>
          <p:cNvSpPr txBox="1"/>
          <p:nvPr/>
        </p:nvSpPr>
        <p:spPr>
          <a:xfrm>
            <a:off x="4752000" y="1286108"/>
            <a:ext cx="1100879" cy="3231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kumimoji="0" lang="en-US" altLang="ja-JP" sz="15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Probability</a:t>
            </a:r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:</a:t>
            </a:r>
            <a:endParaRPr kumimoji="0" lang="en-US" altLang="ja-JP" sz="105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grpSp>
        <p:nvGrpSpPr>
          <p:cNvPr id="8" name="组合 97"/>
          <p:cNvGrpSpPr/>
          <p:nvPr/>
        </p:nvGrpSpPr>
        <p:grpSpPr>
          <a:xfrm>
            <a:off x="2428860" y="1571612"/>
            <a:ext cx="1762139" cy="1116810"/>
            <a:chOff x="3286116" y="857232"/>
            <a:chExt cx="1762139" cy="1116810"/>
          </a:xfrm>
        </p:grpSpPr>
        <p:sp>
          <p:nvSpPr>
            <p:cNvPr id="79" name="Oval 48"/>
            <p:cNvSpPr>
              <a:spLocks noChangeArrowheads="1"/>
            </p:cNvSpPr>
            <p:nvPr/>
          </p:nvSpPr>
          <p:spPr bwMode="auto">
            <a:xfrm>
              <a:off x="4738692" y="879455"/>
              <a:ext cx="309563" cy="3079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0" lang="en-US" altLang="ja-JP" sz="1400" i="1" dirty="0"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c</a:t>
              </a:r>
              <a:r>
                <a:rPr kumimoji="0" lang="en-US" altLang="ja-JP" sz="1000" i="1" dirty="0"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2</a:t>
              </a:r>
              <a:r>
                <a:rPr kumimoji="0" lang="en-US" altLang="ja-JP" sz="1000" dirty="0"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’</a:t>
              </a:r>
              <a:endParaRPr kumimoji="0" lang="en-US" altLang="ja-JP" sz="14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80" name="Oval 48"/>
            <p:cNvSpPr>
              <a:spLocks noChangeArrowheads="1"/>
            </p:cNvSpPr>
            <p:nvPr/>
          </p:nvSpPr>
          <p:spPr bwMode="auto">
            <a:xfrm>
              <a:off x="3976685" y="879455"/>
              <a:ext cx="309563" cy="3079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0" lang="en-US" altLang="ja-JP" sz="1400" i="1" dirty="0"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c</a:t>
              </a:r>
              <a:r>
                <a:rPr kumimoji="0" lang="en-US" altLang="ja-JP" sz="1000" i="1" dirty="0"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1</a:t>
              </a:r>
              <a:r>
                <a:rPr kumimoji="0" lang="en-US" altLang="ja-JP" sz="1000" dirty="0"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’</a:t>
              </a:r>
              <a:endParaRPr kumimoji="0" lang="en-US" altLang="ja-JP" sz="10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82" name="Oval 48"/>
            <p:cNvSpPr>
              <a:spLocks noChangeArrowheads="1"/>
            </p:cNvSpPr>
            <p:nvPr/>
          </p:nvSpPr>
          <p:spPr bwMode="auto">
            <a:xfrm>
              <a:off x="3381370" y="1665273"/>
              <a:ext cx="309563" cy="3079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0" lang="en-US" altLang="ja-JP" sz="1400" i="1" dirty="0"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c</a:t>
              </a:r>
              <a:r>
                <a:rPr kumimoji="0" lang="en-US" altLang="ja-JP" sz="1000" i="1" dirty="0"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6</a:t>
              </a:r>
              <a:r>
                <a:rPr kumimoji="0" lang="en-US" altLang="ja-JP" sz="1000" dirty="0"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’</a:t>
              </a:r>
              <a:endParaRPr kumimoji="0" lang="en-US" altLang="ja-JP" sz="14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91" name="Oval 48"/>
            <p:cNvSpPr>
              <a:spLocks noChangeArrowheads="1"/>
            </p:cNvSpPr>
            <p:nvPr/>
          </p:nvSpPr>
          <p:spPr bwMode="auto">
            <a:xfrm>
              <a:off x="4238626" y="1666067"/>
              <a:ext cx="309563" cy="3079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0" lang="en-US" altLang="ja-JP" sz="1400" i="1" dirty="0"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c</a:t>
              </a:r>
              <a:r>
                <a:rPr kumimoji="0" lang="en-US" altLang="ja-JP" sz="1000" i="1" dirty="0"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7</a:t>
              </a:r>
              <a:r>
                <a:rPr kumimoji="0" lang="en-US" altLang="ja-JP" sz="1000" dirty="0"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’</a:t>
              </a:r>
              <a:endParaRPr kumimoji="0" lang="en-US" altLang="ja-JP" sz="14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92" name="Oval 48"/>
            <p:cNvSpPr>
              <a:spLocks noChangeArrowheads="1"/>
            </p:cNvSpPr>
            <p:nvPr/>
          </p:nvSpPr>
          <p:spPr bwMode="auto">
            <a:xfrm>
              <a:off x="3286116" y="857232"/>
              <a:ext cx="309563" cy="3079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0" lang="en-US" altLang="ja-JP" sz="1400" i="1" dirty="0"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c</a:t>
              </a:r>
              <a:r>
                <a:rPr kumimoji="0" lang="en-US" altLang="ja-JP" sz="1000" i="1" dirty="0"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3</a:t>
              </a:r>
              <a:r>
                <a:rPr kumimoji="0" lang="en-US" altLang="ja-JP" sz="1000" dirty="0"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’</a:t>
              </a:r>
              <a:endParaRPr kumimoji="0" lang="en-US" altLang="ja-JP" sz="14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cxnSp>
          <p:nvCxnSpPr>
            <p:cNvPr id="93" name="直接连接符 92"/>
            <p:cNvCxnSpPr>
              <a:stCxn id="80" idx="6"/>
              <a:endCxn id="79" idx="2"/>
            </p:cNvCxnSpPr>
            <p:nvPr/>
          </p:nvCxnSpPr>
          <p:spPr bwMode="auto">
            <a:xfrm>
              <a:off x="4286248" y="1034078"/>
              <a:ext cx="4521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none" w="med" len="med"/>
            </a:ln>
          </p:spPr>
        </p:cxnSp>
        <p:sp>
          <p:nvSpPr>
            <p:cNvPr id="94" name="任意多边形 93"/>
            <p:cNvSpPr/>
            <p:nvPr/>
          </p:nvSpPr>
          <p:spPr bwMode="auto">
            <a:xfrm>
              <a:off x="4472312" y="1173175"/>
              <a:ext cx="352425" cy="518400"/>
            </a:xfrm>
            <a:custGeom>
              <a:avLst/>
              <a:gdLst>
                <a:gd name="connsiteX0" fmla="*/ 0 w 352425"/>
                <a:gd name="connsiteY0" fmla="*/ 504825 h 504825"/>
                <a:gd name="connsiteX1" fmla="*/ 352425 w 352425"/>
                <a:gd name="connsiteY1" fmla="*/ 0 h 50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2425" h="504825">
                  <a:moveTo>
                    <a:pt x="0" y="504825"/>
                  </a:moveTo>
                  <a:lnTo>
                    <a:pt x="352425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tailEnd type="none" w="med" len="med"/>
            </a:ln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任意多边形 94"/>
            <p:cNvSpPr/>
            <p:nvPr/>
          </p:nvSpPr>
          <p:spPr bwMode="auto">
            <a:xfrm>
              <a:off x="3438850" y="1163650"/>
              <a:ext cx="80962" cy="500062"/>
            </a:xfrm>
            <a:custGeom>
              <a:avLst/>
              <a:gdLst>
                <a:gd name="connsiteX0" fmla="*/ 0 w 80962"/>
                <a:gd name="connsiteY0" fmla="*/ 0 h 500062"/>
                <a:gd name="connsiteX1" fmla="*/ 80962 w 80962"/>
                <a:gd name="connsiteY1" fmla="*/ 500062 h 500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962" h="500062">
                  <a:moveTo>
                    <a:pt x="0" y="0"/>
                  </a:moveTo>
                  <a:lnTo>
                    <a:pt x="80962" y="50006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tailEnd type="none" w="med" len="med"/>
            </a:ln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任意多边形 95"/>
            <p:cNvSpPr/>
            <p:nvPr/>
          </p:nvSpPr>
          <p:spPr bwMode="auto">
            <a:xfrm>
              <a:off x="4165131" y="1185081"/>
              <a:ext cx="185737" cy="488156"/>
            </a:xfrm>
            <a:custGeom>
              <a:avLst/>
              <a:gdLst>
                <a:gd name="connsiteX0" fmla="*/ 0 w 185737"/>
                <a:gd name="connsiteY0" fmla="*/ 0 h 488156"/>
                <a:gd name="connsiteX1" fmla="*/ 185737 w 185737"/>
                <a:gd name="connsiteY1" fmla="*/ 488156 h 488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5737" h="488156">
                  <a:moveTo>
                    <a:pt x="0" y="0"/>
                  </a:moveTo>
                  <a:lnTo>
                    <a:pt x="185737" y="48815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tailEnd type="none" w="med" len="med"/>
            </a:ln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任意多边形 96"/>
            <p:cNvSpPr/>
            <p:nvPr/>
          </p:nvSpPr>
          <p:spPr bwMode="auto">
            <a:xfrm>
              <a:off x="3605537" y="1144600"/>
              <a:ext cx="421481" cy="535781"/>
            </a:xfrm>
            <a:custGeom>
              <a:avLst/>
              <a:gdLst>
                <a:gd name="connsiteX0" fmla="*/ 0 w 421481"/>
                <a:gd name="connsiteY0" fmla="*/ 535781 h 535781"/>
                <a:gd name="connsiteX1" fmla="*/ 421481 w 421481"/>
                <a:gd name="connsiteY1" fmla="*/ 0 h 535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1481" h="535781">
                  <a:moveTo>
                    <a:pt x="0" y="535781"/>
                  </a:moveTo>
                  <a:lnTo>
                    <a:pt x="421481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tailEnd type="none" w="med" len="med"/>
            </a:ln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0" name="任意多边形 99"/>
          <p:cNvSpPr/>
          <p:nvPr/>
        </p:nvSpPr>
        <p:spPr bwMode="auto">
          <a:xfrm>
            <a:off x="1536744" y="2248362"/>
            <a:ext cx="1893600" cy="171450"/>
          </a:xfrm>
          <a:custGeom>
            <a:avLst/>
            <a:gdLst>
              <a:gd name="connsiteX0" fmla="*/ 0 w 1879600"/>
              <a:gd name="connsiteY0" fmla="*/ 171450 h 171450"/>
              <a:gd name="connsiteX1" fmla="*/ 825500 w 1879600"/>
              <a:gd name="connsiteY1" fmla="*/ 0 h 171450"/>
              <a:gd name="connsiteX2" fmla="*/ 1879600 w 1879600"/>
              <a:gd name="connsiteY2" fmla="*/ 171450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79600" h="171450">
                <a:moveTo>
                  <a:pt x="0" y="171450"/>
                </a:moveTo>
                <a:cubicBezTo>
                  <a:pt x="256116" y="85725"/>
                  <a:pt x="512233" y="0"/>
                  <a:pt x="825500" y="0"/>
                </a:cubicBezTo>
                <a:cubicBezTo>
                  <a:pt x="1138767" y="0"/>
                  <a:pt x="1509183" y="85725"/>
                  <a:pt x="1879600" y="17145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任意多边形 100"/>
          <p:cNvSpPr/>
          <p:nvPr/>
        </p:nvSpPr>
        <p:spPr bwMode="auto">
          <a:xfrm>
            <a:off x="681032" y="2257094"/>
            <a:ext cx="1928812" cy="154781"/>
          </a:xfrm>
          <a:custGeom>
            <a:avLst/>
            <a:gdLst>
              <a:gd name="connsiteX0" fmla="*/ 0 w 1928812"/>
              <a:gd name="connsiteY0" fmla="*/ 154781 h 154781"/>
              <a:gd name="connsiteX1" fmla="*/ 962025 w 1928812"/>
              <a:gd name="connsiteY1" fmla="*/ 2381 h 154781"/>
              <a:gd name="connsiteX2" fmla="*/ 1928812 w 1928812"/>
              <a:gd name="connsiteY2" fmla="*/ 140493 h 15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28812" h="154781">
                <a:moveTo>
                  <a:pt x="0" y="154781"/>
                </a:moveTo>
                <a:cubicBezTo>
                  <a:pt x="320278" y="79771"/>
                  <a:pt x="640556" y="4762"/>
                  <a:pt x="962025" y="2381"/>
                </a:cubicBezTo>
                <a:cubicBezTo>
                  <a:pt x="1283494" y="0"/>
                  <a:pt x="1606153" y="70246"/>
                  <a:pt x="1928812" y="140493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任意多边形 101"/>
          <p:cNvSpPr/>
          <p:nvPr/>
        </p:nvSpPr>
        <p:spPr bwMode="auto">
          <a:xfrm>
            <a:off x="2038344" y="1450379"/>
            <a:ext cx="1879600" cy="201083"/>
          </a:xfrm>
          <a:custGeom>
            <a:avLst/>
            <a:gdLst>
              <a:gd name="connsiteX0" fmla="*/ 0 w 1879600"/>
              <a:gd name="connsiteY0" fmla="*/ 175683 h 201083"/>
              <a:gd name="connsiteX1" fmla="*/ 831850 w 1879600"/>
              <a:gd name="connsiteY1" fmla="*/ 4233 h 201083"/>
              <a:gd name="connsiteX2" fmla="*/ 1879600 w 1879600"/>
              <a:gd name="connsiteY2" fmla="*/ 201083 h 201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79600" h="201083">
                <a:moveTo>
                  <a:pt x="0" y="175683"/>
                </a:moveTo>
                <a:cubicBezTo>
                  <a:pt x="259291" y="87841"/>
                  <a:pt x="518583" y="0"/>
                  <a:pt x="831850" y="4233"/>
                </a:cubicBezTo>
                <a:cubicBezTo>
                  <a:pt x="1145117" y="8466"/>
                  <a:pt x="1512358" y="104774"/>
                  <a:pt x="1879600" y="201083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任意多边形 102"/>
          <p:cNvSpPr/>
          <p:nvPr/>
        </p:nvSpPr>
        <p:spPr bwMode="auto">
          <a:xfrm>
            <a:off x="1259544" y="1450644"/>
            <a:ext cx="1882800" cy="223043"/>
          </a:xfrm>
          <a:custGeom>
            <a:avLst/>
            <a:gdLst>
              <a:gd name="connsiteX0" fmla="*/ 0 w 1866900"/>
              <a:gd name="connsiteY0" fmla="*/ 170656 h 223043"/>
              <a:gd name="connsiteX1" fmla="*/ 962025 w 1866900"/>
              <a:gd name="connsiteY1" fmla="*/ 8731 h 223043"/>
              <a:gd name="connsiteX2" fmla="*/ 1866900 w 1866900"/>
              <a:gd name="connsiteY2" fmla="*/ 223043 h 223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66900" h="223043">
                <a:moveTo>
                  <a:pt x="0" y="170656"/>
                </a:moveTo>
                <a:cubicBezTo>
                  <a:pt x="325437" y="85328"/>
                  <a:pt x="650875" y="0"/>
                  <a:pt x="962025" y="8731"/>
                </a:cubicBezTo>
                <a:cubicBezTo>
                  <a:pt x="1273175" y="17462"/>
                  <a:pt x="1570037" y="120252"/>
                  <a:pt x="1866900" y="223043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任意多边形 103"/>
          <p:cNvSpPr/>
          <p:nvPr/>
        </p:nvSpPr>
        <p:spPr bwMode="auto">
          <a:xfrm>
            <a:off x="584194" y="1453025"/>
            <a:ext cx="1863725" cy="204787"/>
          </a:xfrm>
          <a:custGeom>
            <a:avLst/>
            <a:gdLst>
              <a:gd name="connsiteX0" fmla="*/ 0 w 1863725"/>
              <a:gd name="connsiteY0" fmla="*/ 157162 h 204787"/>
              <a:gd name="connsiteX1" fmla="*/ 946150 w 1863725"/>
              <a:gd name="connsiteY1" fmla="*/ 7937 h 204787"/>
              <a:gd name="connsiteX2" fmla="*/ 1863725 w 1863725"/>
              <a:gd name="connsiteY2" fmla="*/ 204787 h 204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63725" h="204787">
                <a:moveTo>
                  <a:pt x="0" y="157162"/>
                </a:moveTo>
                <a:cubicBezTo>
                  <a:pt x="317764" y="78581"/>
                  <a:pt x="635529" y="0"/>
                  <a:pt x="946150" y="7937"/>
                </a:cubicBezTo>
                <a:cubicBezTo>
                  <a:pt x="1256771" y="15874"/>
                  <a:pt x="1560248" y="110330"/>
                  <a:pt x="1863725" y="204787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110"/>
          <p:cNvGrpSpPr/>
          <p:nvPr/>
        </p:nvGrpSpPr>
        <p:grpSpPr>
          <a:xfrm>
            <a:off x="258744" y="3000812"/>
            <a:ext cx="4178324" cy="971550"/>
            <a:chOff x="1142976" y="2279650"/>
            <a:chExt cx="4178324" cy="971550"/>
          </a:xfrm>
        </p:grpSpPr>
        <p:graphicFrame>
          <p:nvGraphicFramePr>
            <p:cNvPr id="105" name="对象 104"/>
            <p:cNvGraphicFramePr>
              <a:graphicFrameLocks noChangeAspect="1"/>
            </p:cNvGraphicFramePr>
            <p:nvPr/>
          </p:nvGraphicFramePr>
          <p:xfrm>
            <a:off x="1142976" y="2285992"/>
            <a:ext cx="698500" cy="285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97" name="公式" r:id="rId3" imgW="13411200" imgH="5486400" progId="Equation.3">
                    <p:embed/>
                  </p:oleObj>
                </mc:Choice>
                <mc:Fallback>
                  <p:oleObj name="公式" r:id="rId3" imgW="13411200" imgH="5486400" progId="Equation.3">
                    <p:embed/>
                    <p:pic>
                      <p:nvPicPr>
                        <p:cNvPr id="0" name="图片 6144" descr="image8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142976" y="2285992"/>
                          <a:ext cx="698500" cy="285750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51" name="Object 7"/>
            <p:cNvGraphicFramePr>
              <a:graphicFrameLocks noChangeAspect="1"/>
            </p:cNvGraphicFramePr>
            <p:nvPr/>
          </p:nvGraphicFramePr>
          <p:xfrm>
            <a:off x="1968488" y="2292348"/>
            <a:ext cx="889000" cy="269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98" name="公式" r:id="rId5" imgW="17068800" imgH="5181600" progId="Equation.3">
                    <p:embed/>
                  </p:oleObj>
                </mc:Choice>
                <mc:Fallback>
                  <p:oleObj name="公式" r:id="rId5" imgW="17068800" imgH="5181600" progId="Equation.3">
                    <p:embed/>
                    <p:pic>
                      <p:nvPicPr>
                        <p:cNvPr id="0" name="图片 6145" descr="image9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968488" y="2292348"/>
                          <a:ext cx="889000" cy="269875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52" name="Object 8"/>
            <p:cNvGraphicFramePr>
              <a:graphicFrameLocks noChangeAspect="1"/>
            </p:cNvGraphicFramePr>
            <p:nvPr/>
          </p:nvGraphicFramePr>
          <p:xfrm>
            <a:off x="1143000" y="2622550"/>
            <a:ext cx="1143000" cy="285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99" name="公式" r:id="rId7" imgW="21945600" imgH="5486400" progId="Equation.3">
                    <p:embed/>
                  </p:oleObj>
                </mc:Choice>
                <mc:Fallback>
                  <p:oleObj name="公式" r:id="rId7" imgW="21945600" imgH="5486400" progId="Equation.3">
                    <p:embed/>
                    <p:pic>
                      <p:nvPicPr>
                        <p:cNvPr id="0" name="图片 6146" descr="image10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143000" y="2622550"/>
                          <a:ext cx="1143000" cy="285750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53" name="Object 9"/>
            <p:cNvGraphicFramePr>
              <a:graphicFrameLocks noChangeAspect="1"/>
            </p:cNvGraphicFramePr>
            <p:nvPr/>
          </p:nvGraphicFramePr>
          <p:xfrm>
            <a:off x="1143000" y="2965450"/>
            <a:ext cx="920750" cy="285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00" name="公式" r:id="rId9" imgW="17678400" imgH="5486400" progId="Equation.3">
                    <p:embed/>
                  </p:oleObj>
                </mc:Choice>
                <mc:Fallback>
                  <p:oleObj name="公式" r:id="rId9" imgW="17678400" imgH="5486400" progId="Equation.3">
                    <p:embed/>
                    <p:pic>
                      <p:nvPicPr>
                        <p:cNvPr id="0" name="图片 6147" descr="image11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143000" y="2965450"/>
                          <a:ext cx="920750" cy="285750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54" name="Object 10"/>
            <p:cNvGraphicFramePr>
              <a:graphicFrameLocks noChangeAspect="1"/>
            </p:cNvGraphicFramePr>
            <p:nvPr/>
          </p:nvGraphicFramePr>
          <p:xfrm>
            <a:off x="2158990" y="2965450"/>
            <a:ext cx="984250" cy="285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01" name="公式" r:id="rId11" imgW="18897600" imgH="5486400" progId="Equation.3">
                    <p:embed/>
                  </p:oleObj>
                </mc:Choice>
                <mc:Fallback>
                  <p:oleObj name="公式" r:id="rId11" imgW="18897600" imgH="5486400" progId="Equation.3">
                    <p:embed/>
                    <p:pic>
                      <p:nvPicPr>
                        <p:cNvPr id="0" name="图片 6148" descr="image12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2158990" y="2965450"/>
                          <a:ext cx="984250" cy="285750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60" name="Object 16"/>
            <p:cNvGraphicFramePr>
              <a:graphicFrameLocks noChangeAspect="1"/>
            </p:cNvGraphicFramePr>
            <p:nvPr/>
          </p:nvGraphicFramePr>
          <p:xfrm>
            <a:off x="3238500" y="2279650"/>
            <a:ext cx="730250" cy="285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02" name="公式" r:id="rId13" imgW="14020800" imgH="5486400" progId="Equation.3">
                    <p:embed/>
                  </p:oleObj>
                </mc:Choice>
                <mc:Fallback>
                  <p:oleObj name="公式" r:id="rId13" imgW="14020800" imgH="5486400" progId="Equation.3">
                    <p:embed/>
                    <p:pic>
                      <p:nvPicPr>
                        <p:cNvPr id="0" name="图片 6149" descr="image13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3238500" y="2279650"/>
                          <a:ext cx="730250" cy="285750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61" name="Object 17"/>
            <p:cNvGraphicFramePr>
              <a:graphicFrameLocks noChangeAspect="1"/>
            </p:cNvGraphicFramePr>
            <p:nvPr/>
          </p:nvGraphicFramePr>
          <p:xfrm>
            <a:off x="4071938" y="2286000"/>
            <a:ext cx="968375" cy="269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03" name="公式" r:id="rId15" imgW="18592800" imgH="5181600" progId="Equation.3">
                    <p:embed/>
                  </p:oleObj>
                </mc:Choice>
                <mc:Fallback>
                  <p:oleObj name="公式" r:id="rId15" imgW="18592800" imgH="5181600" progId="Equation.3">
                    <p:embed/>
                    <p:pic>
                      <p:nvPicPr>
                        <p:cNvPr id="0" name="图片 6150" descr="image14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4071938" y="2286000"/>
                          <a:ext cx="968375" cy="269875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62" name="Object 18"/>
            <p:cNvGraphicFramePr>
              <a:graphicFrameLocks noChangeAspect="1"/>
            </p:cNvGraphicFramePr>
            <p:nvPr/>
          </p:nvGraphicFramePr>
          <p:xfrm>
            <a:off x="3238500" y="2616200"/>
            <a:ext cx="1238250" cy="285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04" name="公式" r:id="rId17" imgW="23774400" imgH="5486400" progId="Equation.3">
                    <p:embed/>
                  </p:oleObj>
                </mc:Choice>
                <mc:Fallback>
                  <p:oleObj name="公式" r:id="rId17" imgW="23774400" imgH="5486400" progId="Equation.3">
                    <p:embed/>
                    <p:pic>
                      <p:nvPicPr>
                        <p:cNvPr id="0" name="图片 6151" descr="image15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3238500" y="2616200"/>
                          <a:ext cx="1238250" cy="285750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63" name="Object 19"/>
            <p:cNvGraphicFramePr>
              <a:graphicFrameLocks noChangeAspect="1"/>
            </p:cNvGraphicFramePr>
            <p:nvPr/>
          </p:nvGraphicFramePr>
          <p:xfrm>
            <a:off x="3238500" y="2959100"/>
            <a:ext cx="984250" cy="285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05" name="公式" r:id="rId19" imgW="18897600" imgH="5486400" progId="Equation.3">
                    <p:embed/>
                  </p:oleObj>
                </mc:Choice>
                <mc:Fallback>
                  <p:oleObj name="公式" r:id="rId19" imgW="18897600" imgH="5486400" progId="Equation.3">
                    <p:embed/>
                    <p:pic>
                      <p:nvPicPr>
                        <p:cNvPr id="0" name="图片 6152" descr="image16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3238500" y="2959100"/>
                          <a:ext cx="984250" cy="285750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64" name="Object 20"/>
            <p:cNvGraphicFramePr>
              <a:graphicFrameLocks noChangeAspect="1"/>
            </p:cNvGraphicFramePr>
            <p:nvPr/>
          </p:nvGraphicFramePr>
          <p:xfrm>
            <a:off x="4289425" y="2959100"/>
            <a:ext cx="1031875" cy="285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06" name="公式" r:id="rId21" imgW="19812000" imgH="5486400" progId="Equation.3">
                    <p:embed/>
                  </p:oleObj>
                </mc:Choice>
                <mc:Fallback>
                  <p:oleObj name="公式" r:id="rId21" imgW="19812000" imgH="5486400" progId="Equation.3">
                    <p:embed/>
                    <p:pic>
                      <p:nvPicPr>
                        <p:cNvPr id="0" name="图片 6153" descr="image17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4289425" y="2959100"/>
                          <a:ext cx="1031875" cy="285750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" name="组合 133"/>
          <p:cNvGrpSpPr/>
          <p:nvPr/>
        </p:nvGrpSpPr>
        <p:grpSpPr>
          <a:xfrm>
            <a:off x="5000628" y="1285860"/>
            <a:ext cx="3833306" cy="3416556"/>
            <a:chOff x="5273688" y="1277711"/>
            <a:chExt cx="3833306" cy="3416556"/>
          </a:xfrm>
        </p:grpSpPr>
        <p:grpSp>
          <p:nvGrpSpPr>
            <p:cNvPr id="15" name="组合 111"/>
            <p:cNvGrpSpPr/>
            <p:nvPr/>
          </p:nvGrpSpPr>
          <p:grpSpPr>
            <a:xfrm>
              <a:off x="5273688" y="1632292"/>
              <a:ext cx="1870075" cy="3061975"/>
              <a:chOff x="5273688" y="1632292"/>
              <a:chExt cx="1870075" cy="3061975"/>
            </a:xfrm>
          </p:grpSpPr>
          <p:sp>
            <p:nvSpPr>
              <p:cNvPr id="53" name="圆角矩形 52"/>
              <p:cNvSpPr/>
              <p:nvPr/>
            </p:nvSpPr>
            <p:spPr>
              <a:xfrm>
                <a:off x="6021083" y="3461967"/>
                <a:ext cx="647700" cy="1188000"/>
              </a:xfrm>
              <a:prstGeom prst="roundRect">
                <a:avLst/>
              </a:prstGeom>
              <a:solidFill>
                <a:schemeClr val="bg1">
                  <a:lumMod val="85000"/>
                  <a:alpha val="70000"/>
                </a:schemeClr>
              </a:solidFill>
              <a:ln w="9525">
                <a:noFill/>
                <a:miter lim="800000"/>
              </a:ln>
            </p:spPr>
            <p:txBody>
              <a:bodyPr wrap="none" rtlCol="0" anchor="ctr">
                <a:noAutofit/>
              </a:bodyPr>
              <a:lstStyle/>
              <a:p>
                <a:pPr lvl="0" algn="ctr">
                  <a:buClrTx/>
                  <a:buSzTx/>
                  <a:buFontTx/>
                </a:pP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endParaRPr>
              </a:p>
            </p:txBody>
          </p:sp>
          <p:sp>
            <p:nvSpPr>
              <p:cNvPr id="52" name="圆角矩形 51"/>
              <p:cNvSpPr/>
              <p:nvPr/>
            </p:nvSpPr>
            <p:spPr>
              <a:xfrm>
                <a:off x="5273688" y="3461967"/>
                <a:ext cx="647700" cy="1188000"/>
              </a:xfrm>
              <a:prstGeom prst="roundRect">
                <a:avLst/>
              </a:prstGeom>
              <a:solidFill>
                <a:schemeClr val="bg1">
                  <a:lumMod val="85000"/>
                  <a:alpha val="70000"/>
                </a:schemeClr>
              </a:solidFill>
              <a:ln w="9525">
                <a:noFill/>
                <a:miter lim="800000"/>
              </a:ln>
            </p:spPr>
            <p:txBody>
              <a:bodyPr wrap="none" rtlCol="0" anchor="ctr">
                <a:noAutofit/>
              </a:bodyPr>
              <a:lstStyle/>
              <a:p>
                <a:pPr lvl="0" algn="ctr">
                  <a:buClrTx/>
                  <a:buSzTx/>
                  <a:buFontTx/>
                </a:pP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endParaRPr>
              </a:p>
            </p:txBody>
          </p:sp>
          <p:sp>
            <p:nvSpPr>
              <p:cNvPr id="51" name="圆角矩形 50"/>
              <p:cNvSpPr/>
              <p:nvPr/>
            </p:nvSpPr>
            <p:spPr>
              <a:xfrm>
                <a:off x="6714503" y="1707222"/>
                <a:ext cx="429260" cy="1221712"/>
              </a:xfrm>
              <a:prstGeom prst="roundRect">
                <a:avLst/>
              </a:prstGeom>
              <a:solidFill>
                <a:schemeClr val="bg1">
                  <a:lumMod val="85000"/>
                  <a:alpha val="70000"/>
                </a:schemeClr>
              </a:solidFill>
              <a:ln w="9525">
                <a:noFill/>
                <a:miter lim="800000"/>
              </a:ln>
            </p:spPr>
            <p:txBody>
              <a:bodyPr wrap="none" rtlCol="0" anchor="ctr">
                <a:noAutofit/>
              </a:bodyPr>
              <a:lstStyle/>
              <a:p>
                <a:pPr lvl="0" algn="ctr">
                  <a:buClrTx/>
                  <a:buSzTx/>
                  <a:buFontTx/>
                </a:pP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endParaRPr>
              </a:p>
            </p:txBody>
          </p:sp>
          <p:sp>
            <p:nvSpPr>
              <p:cNvPr id="50" name="圆角矩形 49"/>
              <p:cNvSpPr/>
              <p:nvPr/>
            </p:nvSpPr>
            <p:spPr>
              <a:xfrm>
                <a:off x="5994413" y="1708492"/>
                <a:ext cx="647700" cy="1692000"/>
              </a:xfrm>
              <a:prstGeom prst="roundRect">
                <a:avLst/>
              </a:prstGeom>
              <a:solidFill>
                <a:schemeClr val="bg1">
                  <a:lumMod val="85000"/>
                  <a:alpha val="70000"/>
                </a:schemeClr>
              </a:solidFill>
              <a:ln w="9525">
                <a:noFill/>
                <a:miter lim="800000"/>
              </a:ln>
            </p:spPr>
            <p:txBody>
              <a:bodyPr wrap="none" rtlCol="0" anchor="ctr">
                <a:noAutofit/>
              </a:bodyPr>
              <a:lstStyle/>
              <a:p>
                <a:pPr lvl="0" algn="ctr">
                  <a:buClrTx/>
                  <a:buSzTx/>
                  <a:buFontTx/>
                </a:pP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endParaRPr>
              </a:p>
            </p:txBody>
          </p:sp>
          <p:sp>
            <p:nvSpPr>
              <p:cNvPr id="49" name="圆角矩形 48"/>
              <p:cNvSpPr/>
              <p:nvPr/>
            </p:nvSpPr>
            <p:spPr>
              <a:xfrm>
                <a:off x="5274323" y="1706587"/>
                <a:ext cx="647700" cy="1222347"/>
              </a:xfrm>
              <a:prstGeom prst="roundRect">
                <a:avLst/>
              </a:prstGeom>
              <a:solidFill>
                <a:schemeClr val="bg1">
                  <a:lumMod val="85000"/>
                  <a:alpha val="70000"/>
                </a:schemeClr>
              </a:solidFill>
              <a:ln w="9525">
                <a:noFill/>
                <a:miter lim="800000"/>
              </a:ln>
            </p:spPr>
            <p:txBody>
              <a:bodyPr wrap="none" rtlCol="0" anchor="ctr"/>
              <a:lstStyle/>
              <a:p>
                <a:pPr algn="ctr"/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" name="矩形 1"/>
              <p:cNvSpPr/>
              <p:nvPr/>
            </p:nvSpPr>
            <p:spPr bwMode="auto">
              <a:xfrm>
                <a:off x="5417833" y="2118067"/>
                <a:ext cx="414020" cy="306070"/>
              </a:xfrm>
              <a:prstGeom prst="rect">
                <a:avLst/>
              </a:prstGeom>
              <a:solidFill>
                <a:schemeClr val="bg1">
                  <a:lumMod val="85000"/>
                  <a:alpha val="70000"/>
                </a:schemeClr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rtlCol="0" anchor="ctr"/>
              <a:lstStyle/>
              <a:p>
                <a:pPr algn="ctr"/>
                <a:r>
                  <a:rPr lang="en-US" altLang="zh-CN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zh-CN" sz="16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" name="矩形 2"/>
              <p:cNvSpPr/>
              <p:nvPr/>
            </p:nvSpPr>
            <p:spPr bwMode="auto">
              <a:xfrm>
                <a:off x="5417833" y="2580347"/>
                <a:ext cx="414020" cy="306070"/>
              </a:xfrm>
              <a:prstGeom prst="rect">
                <a:avLst/>
              </a:prstGeom>
              <a:solidFill>
                <a:schemeClr val="bg1">
                  <a:lumMod val="85000"/>
                  <a:alpha val="70000"/>
                </a:schemeClr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rtlCol="0" anchor="ctr"/>
              <a:lstStyle/>
              <a:p>
                <a:pPr algn="ctr"/>
                <a:r>
                  <a:rPr lang="en-US" altLang="zh-CN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zh-CN" sz="16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zh-CN" alt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 bwMode="auto">
              <a:xfrm>
                <a:off x="6137923" y="2117432"/>
                <a:ext cx="414020" cy="306070"/>
              </a:xfrm>
              <a:prstGeom prst="rect">
                <a:avLst/>
              </a:prstGeom>
              <a:solidFill>
                <a:schemeClr val="bg1">
                  <a:lumMod val="85000"/>
                  <a:alpha val="70000"/>
                </a:schemeClr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rtlCol="0" anchor="ctr"/>
              <a:lstStyle/>
              <a:p>
                <a:pPr algn="ctr"/>
                <a:r>
                  <a:rPr lang="en-US" altLang="zh-CN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zh-CN" sz="16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zh-CN" alt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 bwMode="auto">
              <a:xfrm>
                <a:off x="6137923" y="2579712"/>
                <a:ext cx="414020" cy="306070"/>
              </a:xfrm>
              <a:prstGeom prst="rect">
                <a:avLst/>
              </a:prstGeom>
              <a:solidFill>
                <a:schemeClr val="bg1">
                  <a:lumMod val="85000"/>
                  <a:alpha val="70000"/>
                </a:schemeClr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rtlCol="0" anchor="ctr"/>
              <a:lstStyle/>
              <a:p>
                <a:pPr algn="ctr"/>
                <a:r>
                  <a:rPr lang="en-US" altLang="zh-CN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zh-CN" sz="16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endParaRPr lang="zh-CN" alt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 bwMode="auto">
              <a:xfrm>
                <a:off x="6137923" y="3045802"/>
                <a:ext cx="414020" cy="306070"/>
              </a:xfrm>
              <a:prstGeom prst="rect">
                <a:avLst/>
              </a:prstGeom>
              <a:solidFill>
                <a:schemeClr val="bg1">
                  <a:lumMod val="85000"/>
                  <a:alpha val="70000"/>
                </a:schemeClr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rtlCol="0" anchor="ctr"/>
              <a:lstStyle/>
              <a:p>
                <a:pPr algn="ctr"/>
                <a:r>
                  <a:rPr lang="en-US" altLang="zh-CN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zh-CN" sz="16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  <a:endParaRPr lang="zh-CN" alt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 bwMode="auto">
              <a:xfrm>
                <a:off x="6821978" y="2139022"/>
                <a:ext cx="216000" cy="751205"/>
              </a:xfrm>
              <a:prstGeom prst="rect">
                <a:avLst/>
              </a:prstGeom>
              <a:solidFill>
                <a:schemeClr val="bg1">
                  <a:lumMod val="85000"/>
                  <a:alpha val="70000"/>
                </a:schemeClr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rtlCol="0" anchor="ctr"/>
              <a:lstStyle/>
              <a:p>
                <a:pPr algn="ctr"/>
                <a:r>
                  <a:rPr lang="en-US" altLang="zh-CN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zh-CN" sz="16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zh-CN" alt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 bwMode="auto">
              <a:xfrm>
                <a:off x="5417833" y="3504907"/>
                <a:ext cx="414020" cy="306070"/>
              </a:xfrm>
              <a:prstGeom prst="rect">
                <a:avLst/>
              </a:prstGeom>
              <a:solidFill>
                <a:schemeClr val="bg1">
                  <a:lumMod val="85000"/>
                  <a:alpha val="70000"/>
                </a:schemeClr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rtlCol="0" anchor="ctr"/>
              <a:lstStyle/>
              <a:p>
                <a:pPr algn="ctr"/>
                <a:r>
                  <a:rPr lang="en-US" altLang="zh-CN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zh-CN" sz="16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endParaRPr lang="zh-CN" alt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 bwMode="auto">
              <a:xfrm>
                <a:off x="5417833" y="3967187"/>
                <a:ext cx="414020" cy="306070"/>
              </a:xfrm>
              <a:prstGeom prst="rect">
                <a:avLst/>
              </a:prstGeom>
              <a:solidFill>
                <a:schemeClr val="bg1">
                  <a:lumMod val="85000"/>
                  <a:alpha val="70000"/>
                </a:schemeClr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rtlCol="0" anchor="ctr"/>
              <a:lstStyle/>
              <a:p>
                <a:pPr algn="ctr"/>
                <a:r>
                  <a:rPr lang="en-US" altLang="zh-CN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zh-CN" sz="16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</a:t>
                </a:r>
                <a:endParaRPr lang="zh-CN" alt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 bwMode="auto">
              <a:xfrm>
                <a:off x="6137923" y="3504907"/>
                <a:ext cx="414020" cy="306070"/>
              </a:xfrm>
              <a:prstGeom prst="rect">
                <a:avLst/>
              </a:prstGeom>
              <a:solidFill>
                <a:schemeClr val="bg1">
                  <a:lumMod val="85000"/>
                  <a:alpha val="70000"/>
                </a:schemeClr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rtlCol="0" anchor="ctr"/>
              <a:lstStyle/>
              <a:p>
                <a:pPr algn="ctr"/>
                <a:r>
                  <a:rPr lang="en-US" altLang="zh-CN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zh-CN" sz="16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  <a:endParaRPr lang="zh-CN" alt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 bwMode="auto">
              <a:xfrm>
                <a:off x="6137923" y="3967187"/>
                <a:ext cx="414020" cy="306070"/>
              </a:xfrm>
              <a:prstGeom prst="rect">
                <a:avLst/>
              </a:prstGeom>
              <a:solidFill>
                <a:schemeClr val="bg1">
                  <a:lumMod val="85000"/>
                  <a:alpha val="70000"/>
                </a:schemeClr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rtlCol="0" anchor="ctr"/>
              <a:lstStyle/>
              <a:p>
                <a:pPr algn="ctr"/>
                <a:r>
                  <a:rPr lang="en-US" altLang="zh-CN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zh-CN" sz="16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</a:t>
                </a:r>
                <a:endParaRPr lang="zh-CN" alt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5417833" y="1634832"/>
                <a:ext cx="360680" cy="36830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algn="ctr"/>
                <a:r>
                  <a:rPr kumimoji="0" lang="en-US" altLang="ja-JP" i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Arial Unicode MS" panose="020B0604020202020204" pitchFamily="34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c</a:t>
                </a:r>
                <a:r>
                  <a:rPr kumimoji="0" lang="en-US" altLang="ja-JP" sz="1200" i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Arial Unicode MS" panose="020B0604020202020204" pitchFamily="34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6164593" y="1632292"/>
                <a:ext cx="360680" cy="36830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algn="ctr"/>
                <a:r>
                  <a:rPr kumimoji="0" lang="en-US" altLang="ja-JP" i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Arial Unicode MS" panose="020B0604020202020204" pitchFamily="34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c</a:t>
                </a:r>
                <a:r>
                  <a:rPr kumimoji="0" lang="en-US" altLang="ja-JP" sz="1200" i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Arial Unicode MS" panose="020B0604020202020204" pitchFamily="34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2</a:t>
                </a:r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6749978" y="1632292"/>
                <a:ext cx="360680" cy="36830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algn="ctr"/>
                <a:r>
                  <a:rPr kumimoji="0" lang="en-US" altLang="ja-JP" i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Arial Unicode MS" panose="020B0604020202020204" pitchFamily="34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c</a:t>
                </a:r>
                <a:r>
                  <a:rPr kumimoji="0" lang="en-US" altLang="ja-JP" sz="1200" i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Arial Unicode MS" panose="020B0604020202020204" pitchFamily="34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3</a:t>
                </a:r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5417748" y="4325967"/>
                <a:ext cx="360680" cy="36830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algn="ctr"/>
                <a:r>
                  <a:rPr kumimoji="0" lang="en-US" altLang="ja-JP" i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Arial Unicode MS" panose="020B0604020202020204" pitchFamily="34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c</a:t>
                </a:r>
                <a:r>
                  <a:rPr kumimoji="0" lang="en-US" altLang="ja-JP" sz="1200" i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Arial Unicode MS" panose="020B0604020202020204" pitchFamily="34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6</a:t>
                </a:r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6164508" y="4325967"/>
                <a:ext cx="360680" cy="36830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algn="ctr"/>
                <a:r>
                  <a:rPr kumimoji="0" lang="en-US" altLang="ja-JP" i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Arial Unicode MS" panose="020B0604020202020204" pitchFamily="34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c</a:t>
                </a:r>
                <a:r>
                  <a:rPr kumimoji="0" lang="en-US" altLang="ja-JP" sz="1200" i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Arial Unicode MS" panose="020B0604020202020204" pitchFamily="34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7</a:t>
                </a:r>
              </a:p>
            </p:txBody>
          </p:sp>
        </p:grpSp>
        <p:grpSp>
          <p:nvGrpSpPr>
            <p:cNvPr id="22" name="组合 89"/>
            <p:cNvGrpSpPr/>
            <p:nvPr/>
          </p:nvGrpSpPr>
          <p:grpSpPr>
            <a:xfrm>
              <a:off x="6013447" y="1277711"/>
              <a:ext cx="695186" cy="286000"/>
              <a:chOff x="5429256" y="856984"/>
              <a:chExt cx="695186" cy="286000"/>
            </a:xfrm>
          </p:grpSpPr>
          <p:cxnSp>
            <p:nvCxnSpPr>
              <p:cNvPr id="83" name="AutoShape 62"/>
              <p:cNvCxnSpPr>
                <a:cxnSpLocks noChangeShapeType="1"/>
              </p:cNvCxnSpPr>
              <p:nvPr/>
            </p:nvCxnSpPr>
            <p:spPr bwMode="auto">
              <a:xfrm rot="5400000">
                <a:off x="5531982" y="1115190"/>
                <a:ext cx="54000" cy="158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tailEnd type="none" w="med" len="med"/>
              </a:ln>
            </p:spPr>
          </p:cxnSp>
          <p:cxnSp>
            <p:nvCxnSpPr>
              <p:cNvPr id="84" name="直接连接符 83"/>
              <p:cNvCxnSpPr/>
              <p:nvPr/>
            </p:nvCxnSpPr>
            <p:spPr bwMode="auto">
              <a:xfrm>
                <a:off x="5555256" y="1142736"/>
                <a:ext cx="4176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none" w="med" len="med"/>
              </a:ln>
            </p:spPr>
          </p:cxnSp>
          <p:cxnSp>
            <p:nvCxnSpPr>
              <p:cNvPr id="85" name="AutoShape 62"/>
              <p:cNvCxnSpPr>
                <a:cxnSpLocks noChangeShapeType="1"/>
              </p:cNvCxnSpPr>
              <p:nvPr/>
            </p:nvCxnSpPr>
            <p:spPr bwMode="auto">
              <a:xfrm rot="5400000">
                <a:off x="5742456" y="1115190"/>
                <a:ext cx="54000" cy="158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tailEnd type="none" w="med" len="med"/>
              </a:ln>
            </p:spPr>
          </p:cxnSp>
          <p:cxnSp>
            <p:nvCxnSpPr>
              <p:cNvPr id="86" name="AutoShape 62"/>
              <p:cNvCxnSpPr>
                <a:cxnSpLocks noChangeShapeType="1"/>
              </p:cNvCxnSpPr>
              <p:nvPr/>
            </p:nvCxnSpPr>
            <p:spPr bwMode="auto">
              <a:xfrm rot="5400000">
                <a:off x="5947656" y="1115190"/>
                <a:ext cx="54000" cy="158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tailEnd type="none" w="med" len="med"/>
              </a:ln>
            </p:spPr>
          </p:cxnSp>
          <p:sp>
            <p:nvSpPr>
              <p:cNvPr id="87" name="矩形 86"/>
              <p:cNvSpPr/>
              <p:nvPr/>
            </p:nvSpPr>
            <p:spPr>
              <a:xfrm>
                <a:off x="5620056" y="856984"/>
                <a:ext cx="344966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kumimoji="0" lang="en-US" altLang="ja-JP" sz="1000" i="1" dirty="0">
                    <a:latin typeface="Times New Roman" panose="02020603050405020304" pitchFamily="18" charset="0"/>
                    <a:ea typeface="Arial Unicode MS" panose="020B0604020202020204" pitchFamily="34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0.5</a:t>
                </a:r>
                <a:endParaRPr lang="zh-CN" altLang="en-US" sz="1000" dirty="0"/>
              </a:p>
            </p:txBody>
          </p:sp>
          <p:sp>
            <p:nvSpPr>
              <p:cNvPr id="88" name="矩形 87"/>
              <p:cNvSpPr/>
              <p:nvPr/>
            </p:nvSpPr>
            <p:spPr>
              <a:xfrm>
                <a:off x="5875656" y="856984"/>
                <a:ext cx="248786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kumimoji="0" lang="en-US" altLang="ja-JP" sz="1000" i="1" dirty="0">
                    <a:latin typeface="Times New Roman" panose="02020603050405020304" pitchFamily="18" charset="0"/>
                    <a:ea typeface="Arial Unicode MS" panose="020B0604020202020204" pitchFamily="34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endParaRPr lang="zh-CN" altLang="en-US" sz="1000" dirty="0"/>
              </a:p>
            </p:txBody>
          </p:sp>
          <p:sp>
            <p:nvSpPr>
              <p:cNvPr id="89" name="矩形 88"/>
              <p:cNvSpPr/>
              <p:nvPr/>
            </p:nvSpPr>
            <p:spPr>
              <a:xfrm>
                <a:off x="5429256" y="856984"/>
                <a:ext cx="248786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kumimoji="0" lang="en-US" altLang="ja-JP" sz="1000" i="1" dirty="0">
                    <a:latin typeface="Times New Roman" panose="02020603050405020304" pitchFamily="18" charset="0"/>
                    <a:ea typeface="Arial Unicode MS" panose="020B0604020202020204" pitchFamily="34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0</a:t>
                </a:r>
                <a:endParaRPr lang="zh-CN" altLang="en-US" sz="1000" dirty="0"/>
              </a:p>
            </p:txBody>
          </p:sp>
        </p:grpSp>
        <p:grpSp>
          <p:nvGrpSpPr>
            <p:cNvPr id="32" name="组合 112"/>
            <p:cNvGrpSpPr/>
            <p:nvPr/>
          </p:nvGrpSpPr>
          <p:grpSpPr>
            <a:xfrm>
              <a:off x="7215206" y="1630800"/>
              <a:ext cx="1891788" cy="3063007"/>
              <a:chOff x="5273688" y="1632292"/>
              <a:chExt cx="1891788" cy="3063007"/>
            </a:xfrm>
          </p:grpSpPr>
          <p:sp>
            <p:nvSpPr>
              <p:cNvPr id="114" name="圆角矩形 113"/>
              <p:cNvSpPr/>
              <p:nvPr/>
            </p:nvSpPr>
            <p:spPr>
              <a:xfrm>
                <a:off x="6021083" y="3461967"/>
                <a:ext cx="647700" cy="1188000"/>
              </a:xfrm>
              <a:prstGeom prst="roundRect">
                <a:avLst/>
              </a:prstGeom>
              <a:solidFill>
                <a:schemeClr val="bg1">
                  <a:lumMod val="85000"/>
                  <a:alpha val="70000"/>
                </a:schemeClr>
              </a:solidFill>
              <a:ln w="9525">
                <a:noFill/>
                <a:miter lim="800000"/>
              </a:ln>
            </p:spPr>
            <p:txBody>
              <a:bodyPr wrap="none" rtlCol="0" anchor="ctr">
                <a:noAutofit/>
              </a:bodyPr>
              <a:lstStyle/>
              <a:p>
                <a:pPr lvl="0" algn="ctr">
                  <a:buClrTx/>
                  <a:buSzTx/>
                  <a:buFontTx/>
                </a:pP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endParaRPr>
              </a:p>
            </p:txBody>
          </p:sp>
          <p:sp>
            <p:nvSpPr>
              <p:cNvPr id="115" name="圆角矩形 114"/>
              <p:cNvSpPr/>
              <p:nvPr/>
            </p:nvSpPr>
            <p:spPr>
              <a:xfrm>
                <a:off x="5273688" y="3461967"/>
                <a:ext cx="647700" cy="1188000"/>
              </a:xfrm>
              <a:prstGeom prst="roundRect">
                <a:avLst/>
              </a:prstGeom>
              <a:solidFill>
                <a:schemeClr val="bg1">
                  <a:lumMod val="85000"/>
                  <a:alpha val="70000"/>
                </a:schemeClr>
              </a:solidFill>
              <a:ln w="9525">
                <a:noFill/>
                <a:miter lim="800000"/>
              </a:ln>
            </p:spPr>
            <p:txBody>
              <a:bodyPr wrap="none" rtlCol="0" anchor="ctr">
                <a:noAutofit/>
              </a:bodyPr>
              <a:lstStyle/>
              <a:p>
                <a:pPr lvl="0" algn="ctr">
                  <a:buClrTx/>
                  <a:buSzTx/>
                  <a:buFontTx/>
                </a:pP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endParaRPr>
              </a:p>
            </p:txBody>
          </p:sp>
          <p:sp>
            <p:nvSpPr>
              <p:cNvPr id="116" name="圆角矩形 115"/>
              <p:cNvSpPr/>
              <p:nvPr/>
            </p:nvSpPr>
            <p:spPr>
              <a:xfrm>
                <a:off x="6714503" y="1707222"/>
                <a:ext cx="429260" cy="1223204"/>
              </a:xfrm>
              <a:prstGeom prst="roundRect">
                <a:avLst/>
              </a:prstGeom>
              <a:solidFill>
                <a:schemeClr val="bg1">
                  <a:lumMod val="85000"/>
                  <a:alpha val="70000"/>
                </a:schemeClr>
              </a:solidFill>
              <a:ln w="9525">
                <a:noFill/>
                <a:miter lim="800000"/>
              </a:ln>
            </p:spPr>
            <p:txBody>
              <a:bodyPr wrap="none" rtlCol="0" anchor="ctr">
                <a:noAutofit/>
              </a:bodyPr>
              <a:lstStyle/>
              <a:p>
                <a:pPr lvl="0" algn="ctr">
                  <a:buClrTx/>
                  <a:buSzTx/>
                  <a:buFontTx/>
                </a:pP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endParaRPr>
              </a:p>
            </p:txBody>
          </p:sp>
          <p:sp>
            <p:nvSpPr>
              <p:cNvPr id="117" name="圆角矩形 116"/>
              <p:cNvSpPr/>
              <p:nvPr/>
            </p:nvSpPr>
            <p:spPr>
              <a:xfrm>
                <a:off x="5994413" y="1708492"/>
                <a:ext cx="647700" cy="1692000"/>
              </a:xfrm>
              <a:prstGeom prst="roundRect">
                <a:avLst/>
              </a:prstGeom>
              <a:solidFill>
                <a:schemeClr val="bg1">
                  <a:lumMod val="85000"/>
                  <a:alpha val="70000"/>
                </a:schemeClr>
              </a:solidFill>
              <a:ln w="9525">
                <a:noFill/>
                <a:miter lim="800000"/>
              </a:ln>
            </p:spPr>
            <p:txBody>
              <a:bodyPr wrap="none" rtlCol="0" anchor="ctr">
                <a:noAutofit/>
              </a:bodyPr>
              <a:lstStyle/>
              <a:p>
                <a:pPr lvl="0" algn="ctr">
                  <a:buClrTx/>
                  <a:buSzTx/>
                  <a:buFontTx/>
                </a:pP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endParaRPr>
              </a:p>
            </p:txBody>
          </p:sp>
          <p:sp>
            <p:nvSpPr>
              <p:cNvPr id="118" name="圆角矩形 117"/>
              <p:cNvSpPr/>
              <p:nvPr/>
            </p:nvSpPr>
            <p:spPr>
              <a:xfrm>
                <a:off x="5274323" y="1706587"/>
                <a:ext cx="647700" cy="1223839"/>
              </a:xfrm>
              <a:prstGeom prst="roundRect">
                <a:avLst/>
              </a:prstGeom>
              <a:solidFill>
                <a:schemeClr val="bg1">
                  <a:lumMod val="85000"/>
                  <a:alpha val="70000"/>
                </a:schemeClr>
              </a:solidFill>
              <a:ln w="9525">
                <a:noFill/>
                <a:miter lim="800000"/>
              </a:ln>
            </p:spPr>
            <p:txBody>
              <a:bodyPr wrap="none" rtlCol="0" anchor="ctr"/>
              <a:lstStyle/>
              <a:p>
                <a:pPr algn="ctr"/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9" name="矩形 118"/>
              <p:cNvSpPr/>
              <p:nvPr/>
            </p:nvSpPr>
            <p:spPr bwMode="auto">
              <a:xfrm>
                <a:off x="5417833" y="2118067"/>
                <a:ext cx="414020" cy="306070"/>
              </a:xfrm>
              <a:prstGeom prst="rect">
                <a:avLst/>
              </a:prstGeom>
              <a:solidFill>
                <a:schemeClr val="bg1">
                  <a:lumMod val="85000"/>
                  <a:alpha val="70000"/>
                </a:schemeClr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rtlCol="0" anchor="ctr"/>
              <a:lstStyle/>
              <a:p>
                <a:pPr algn="ctr"/>
                <a:r>
                  <a:rPr lang="en-US" altLang="zh-CN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zh-CN" sz="16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1’</a:t>
                </a:r>
                <a:endParaRPr lang="zh-CN" alt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" name="矩形 119"/>
              <p:cNvSpPr/>
              <p:nvPr/>
            </p:nvSpPr>
            <p:spPr bwMode="auto">
              <a:xfrm>
                <a:off x="5417833" y="2580347"/>
                <a:ext cx="414020" cy="306070"/>
              </a:xfrm>
              <a:prstGeom prst="rect">
                <a:avLst/>
              </a:prstGeom>
              <a:solidFill>
                <a:schemeClr val="bg1">
                  <a:lumMod val="85000"/>
                  <a:alpha val="70000"/>
                </a:schemeClr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rtlCol="0" anchor="ctr"/>
              <a:lstStyle/>
              <a:p>
                <a:pPr algn="ctr"/>
                <a:r>
                  <a:rPr lang="en-US" altLang="zh-CN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zh-CN" sz="16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’</a:t>
                </a:r>
                <a:endParaRPr lang="zh-CN" alt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" name="矩形 120"/>
              <p:cNvSpPr/>
              <p:nvPr/>
            </p:nvSpPr>
            <p:spPr bwMode="auto">
              <a:xfrm>
                <a:off x="6137923" y="2117432"/>
                <a:ext cx="414020" cy="306070"/>
              </a:xfrm>
              <a:prstGeom prst="rect">
                <a:avLst/>
              </a:prstGeom>
              <a:solidFill>
                <a:schemeClr val="bg1">
                  <a:lumMod val="85000"/>
                  <a:alpha val="70000"/>
                </a:schemeClr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rtlCol="0" anchor="ctr"/>
              <a:lstStyle/>
              <a:p>
                <a:pPr algn="ctr"/>
                <a:r>
                  <a:rPr lang="en-US" altLang="zh-CN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zh-CN" sz="16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’</a:t>
                </a:r>
                <a:endParaRPr lang="zh-CN" alt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" name="矩形 121"/>
              <p:cNvSpPr/>
              <p:nvPr/>
            </p:nvSpPr>
            <p:spPr bwMode="auto">
              <a:xfrm>
                <a:off x="6137923" y="2579712"/>
                <a:ext cx="414020" cy="306070"/>
              </a:xfrm>
              <a:prstGeom prst="rect">
                <a:avLst/>
              </a:prstGeom>
              <a:solidFill>
                <a:schemeClr val="bg1">
                  <a:lumMod val="85000"/>
                  <a:alpha val="70000"/>
                </a:schemeClr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rtlCol="0" anchor="ctr"/>
              <a:lstStyle/>
              <a:p>
                <a:pPr algn="ctr"/>
                <a:r>
                  <a:rPr lang="en-US" altLang="zh-CN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zh-CN" sz="16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’</a:t>
                </a:r>
                <a:endParaRPr lang="zh-CN" alt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3" name="矩形 122"/>
              <p:cNvSpPr/>
              <p:nvPr/>
            </p:nvSpPr>
            <p:spPr bwMode="auto">
              <a:xfrm>
                <a:off x="6137923" y="3045802"/>
                <a:ext cx="414020" cy="306070"/>
              </a:xfrm>
              <a:prstGeom prst="rect">
                <a:avLst/>
              </a:prstGeom>
              <a:solidFill>
                <a:schemeClr val="bg1">
                  <a:lumMod val="85000"/>
                  <a:alpha val="70000"/>
                </a:schemeClr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rtlCol="0" anchor="ctr"/>
              <a:lstStyle/>
              <a:p>
                <a:pPr algn="ctr"/>
                <a:r>
                  <a:rPr lang="en-US" altLang="zh-CN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zh-CN" sz="16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’</a:t>
                </a:r>
                <a:endParaRPr lang="zh-CN" alt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" name="矩形 123"/>
              <p:cNvSpPr/>
              <p:nvPr/>
            </p:nvSpPr>
            <p:spPr bwMode="auto">
              <a:xfrm>
                <a:off x="6821978" y="2139022"/>
                <a:ext cx="216000" cy="751205"/>
              </a:xfrm>
              <a:prstGeom prst="rect">
                <a:avLst/>
              </a:prstGeom>
              <a:solidFill>
                <a:schemeClr val="bg1">
                  <a:lumMod val="85000"/>
                  <a:alpha val="70000"/>
                </a:schemeClr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rtlCol="0" anchor="ctr"/>
              <a:lstStyle/>
              <a:p>
                <a:pPr algn="ctr"/>
                <a:r>
                  <a:rPr lang="en-US" altLang="zh-CN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zh-CN" sz="16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’</a:t>
                </a:r>
                <a:endParaRPr lang="zh-CN" alt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" name="矩形 124"/>
              <p:cNvSpPr/>
              <p:nvPr/>
            </p:nvSpPr>
            <p:spPr bwMode="auto">
              <a:xfrm>
                <a:off x="5417833" y="3504907"/>
                <a:ext cx="414020" cy="306070"/>
              </a:xfrm>
              <a:prstGeom prst="rect">
                <a:avLst/>
              </a:prstGeom>
              <a:solidFill>
                <a:schemeClr val="bg1">
                  <a:lumMod val="85000"/>
                  <a:alpha val="70000"/>
                </a:schemeClr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rtlCol="0" anchor="ctr"/>
              <a:lstStyle/>
              <a:p>
                <a:pPr algn="ctr"/>
                <a:r>
                  <a:rPr lang="en-US" altLang="zh-CN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zh-CN" sz="16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’</a:t>
                </a:r>
                <a:endParaRPr lang="zh-CN" alt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" name="矩形 125"/>
              <p:cNvSpPr/>
              <p:nvPr/>
            </p:nvSpPr>
            <p:spPr bwMode="auto">
              <a:xfrm>
                <a:off x="5417833" y="3967187"/>
                <a:ext cx="414020" cy="306070"/>
              </a:xfrm>
              <a:prstGeom prst="rect">
                <a:avLst/>
              </a:prstGeom>
              <a:solidFill>
                <a:schemeClr val="bg1">
                  <a:lumMod val="85000"/>
                  <a:alpha val="70000"/>
                </a:schemeClr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rtlCol="0" anchor="ctr"/>
              <a:lstStyle/>
              <a:p>
                <a:pPr algn="ctr"/>
                <a:r>
                  <a:rPr lang="en-US" altLang="zh-CN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zh-CN" sz="16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’</a:t>
                </a:r>
                <a:endParaRPr lang="zh-CN" alt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" name="矩形 126"/>
              <p:cNvSpPr/>
              <p:nvPr/>
            </p:nvSpPr>
            <p:spPr bwMode="auto">
              <a:xfrm>
                <a:off x="6137923" y="3504907"/>
                <a:ext cx="414020" cy="306070"/>
              </a:xfrm>
              <a:prstGeom prst="rect">
                <a:avLst/>
              </a:prstGeom>
              <a:solidFill>
                <a:schemeClr val="bg1">
                  <a:lumMod val="85000"/>
                  <a:alpha val="70000"/>
                </a:schemeClr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rtlCol="0" anchor="ctr"/>
              <a:lstStyle/>
              <a:p>
                <a:pPr algn="ctr"/>
                <a:r>
                  <a:rPr lang="en-US" altLang="zh-CN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zh-CN" sz="16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’</a:t>
                </a:r>
                <a:endParaRPr lang="zh-CN" alt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8" name="矩形 127"/>
              <p:cNvSpPr/>
              <p:nvPr/>
            </p:nvSpPr>
            <p:spPr bwMode="auto">
              <a:xfrm>
                <a:off x="6137923" y="3967187"/>
                <a:ext cx="414020" cy="306070"/>
              </a:xfrm>
              <a:prstGeom prst="rect">
                <a:avLst/>
              </a:prstGeom>
              <a:solidFill>
                <a:schemeClr val="bg1">
                  <a:lumMod val="85000"/>
                  <a:alpha val="70000"/>
                </a:schemeClr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rtlCol="0" anchor="ctr"/>
              <a:lstStyle/>
              <a:p>
                <a:pPr algn="ctr"/>
                <a:r>
                  <a:rPr lang="en-US" altLang="zh-CN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zh-CN" sz="16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’</a:t>
                </a:r>
                <a:endParaRPr lang="zh-CN" alt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" name="文本框 22"/>
              <p:cNvSpPr txBox="1"/>
              <p:nvPr/>
            </p:nvSpPr>
            <p:spPr>
              <a:xfrm>
                <a:off x="5417833" y="1634832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algn="ctr"/>
                <a:r>
                  <a:rPr kumimoji="0" lang="en-US" altLang="ja-JP" i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Arial Unicode MS" panose="020B0604020202020204" pitchFamily="34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c</a:t>
                </a:r>
                <a:r>
                  <a:rPr kumimoji="0" lang="en-US" altLang="ja-JP" sz="1200" i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Arial Unicode MS" panose="020B0604020202020204" pitchFamily="34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r>
                  <a:rPr kumimoji="0" lang="en-US" altLang="ja-JP" sz="12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Arial Unicode MS" panose="020B0604020202020204" pitchFamily="34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’</a:t>
                </a:r>
                <a:endParaRPr kumimoji="0" lang="en-US" altLang="ja-JP" sz="1200" i="1" dirty="0">
                  <a:solidFill>
                    <a:srgbClr val="C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  <p:sp>
            <p:nvSpPr>
              <p:cNvPr id="130" name="文本框 25"/>
              <p:cNvSpPr txBox="1"/>
              <p:nvPr/>
            </p:nvSpPr>
            <p:spPr>
              <a:xfrm>
                <a:off x="6164593" y="1632292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algn="ctr"/>
                <a:r>
                  <a:rPr kumimoji="0" lang="en-US" altLang="ja-JP" i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Arial Unicode MS" panose="020B0604020202020204" pitchFamily="34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c</a:t>
                </a:r>
                <a:r>
                  <a:rPr kumimoji="0" lang="en-US" altLang="ja-JP" sz="1200" i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Arial Unicode MS" panose="020B0604020202020204" pitchFamily="34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2</a:t>
                </a:r>
                <a:r>
                  <a:rPr kumimoji="0" lang="en-US" altLang="ja-JP" sz="12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Arial Unicode MS" panose="020B0604020202020204" pitchFamily="34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’</a:t>
                </a:r>
                <a:endParaRPr kumimoji="0" lang="en-US" altLang="ja-JP" sz="1200" i="1" dirty="0">
                  <a:solidFill>
                    <a:srgbClr val="C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  <p:sp>
            <p:nvSpPr>
              <p:cNvPr id="131" name="文本框 26"/>
              <p:cNvSpPr txBox="1"/>
              <p:nvPr/>
            </p:nvSpPr>
            <p:spPr>
              <a:xfrm>
                <a:off x="6749978" y="1632292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algn="ctr"/>
                <a:r>
                  <a:rPr kumimoji="0" lang="en-US" altLang="ja-JP" i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Arial Unicode MS" panose="020B0604020202020204" pitchFamily="34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c</a:t>
                </a:r>
                <a:r>
                  <a:rPr kumimoji="0" lang="en-US" altLang="ja-JP" sz="1200" i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Arial Unicode MS" panose="020B0604020202020204" pitchFamily="34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3</a:t>
                </a:r>
                <a:r>
                  <a:rPr kumimoji="0" lang="en-US" altLang="ja-JP" sz="12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Arial Unicode MS" panose="020B0604020202020204" pitchFamily="34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’</a:t>
                </a:r>
                <a:endParaRPr kumimoji="0" lang="en-US" altLang="ja-JP" sz="1200" i="1" dirty="0">
                  <a:solidFill>
                    <a:srgbClr val="C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  <p:sp>
            <p:nvSpPr>
              <p:cNvPr id="132" name="文本框 27"/>
              <p:cNvSpPr txBox="1"/>
              <p:nvPr/>
            </p:nvSpPr>
            <p:spPr>
              <a:xfrm>
                <a:off x="5417748" y="4325967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algn="ctr"/>
                <a:r>
                  <a:rPr kumimoji="0" lang="en-US" altLang="ja-JP" i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Arial Unicode MS" panose="020B0604020202020204" pitchFamily="34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c</a:t>
                </a:r>
                <a:r>
                  <a:rPr kumimoji="0" lang="en-US" altLang="ja-JP" sz="1200" i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Arial Unicode MS" panose="020B0604020202020204" pitchFamily="34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6</a:t>
                </a:r>
                <a:r>
                  <a:rPr kumimoji="0" lang="en-US" altLang="ja-JP" sz="12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Arial Unicode MS" panose="020B0604020202020204" pitchFamily="34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’</a:t>
                </a:r>
                <a:endParaRPr kumimoji="0" lang="en-US" altLang="ja-JP" sz="1200" i="1" dirty="0">
                  <a:solidFill>
                    <a:srgbClr val="C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  <p:sp>
            <p:nvSpPr>
              <p:cNvPr id="133" name="文本框 30"/>
              <p:cNvSpPr txBox="1"/>
              <p:nvPr/>
            </p:nvSpPr>
            <p:spPr>
              <a:xfrm>
                <a:off x="6164508" y="4325967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algn="ctr"/>
                <a:r>
                  <a:rPr kumimoji="0" lang="en-US" altLang="ja-JP" i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Arial Unicode MS" panose="020B0604020202020204" pitchFamily="34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c</a:t>
                </a:r>
                <a:r>
                  <a:rPr kumimoji="0" lang="en-US" altLang="ja-JP" sz="1200" i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Arial Unicode MS" panose="020B0604020202020204" pitchFamily="34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7</a:t>
                </a:r>
                <a:r>
                  <a:rPr kumimoji="0" lang="en-US" altLang="ja-JP" sz="120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Arial Unicode MS" panose="020B0604020202020204" pitchFamily="34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’</a:t>
                </a:r>
                <a:endParaRPr kumimoji="0" lang="en-US" altLang="ja-JP" sz="1200" i="1" dirty="0">
                  <a:solidFill>
                    <a:srgbClr val="C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</p:grpSp>
      </p:grpSp>
      <p:sp>
        <p:nvSpPr>
          <p:cNvPr id="135" name="Oval 48"/>
          <p:cNvSpPr>
            <a:spLocks noChangeArrowheads="1"/>
          </p:cNvSpPr>
          <p:nvPr/>
        </p:nvSpPr>
        <p:spPr bwMode="auto">
          <a:xfrm>
            <a:off x="1690669" y="4808990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0" lang="en-US" altLang="ja-JP" sz="10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endParaRPr kumimoji="0" lang="en-US" altLang="ja-JP" sz="1400" i="1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36" name="Oval 48"/>
          <p:cNvSpPr>
            <a:spLocks noChangeArrowheads="1"/>
          </p:cNvSpPr>
          <p:nvPr/>
        </p:nvSpPr>
        <p:spPr bwMode="auto">
          <a:xfrm>
            <a:off x="1018842" y="4808990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0" lang="en-US" altLang="ja-JP" sz="10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endParaRPr kumimoji="0" lang="en-US" altLang="ja-JP" sz="1400" i="1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37" name="Oval 48"/>
          <p:cNvSpPr>
            <a:spLocks noChangeArrowheads="1"/>
          </p:cNvSpPr>
          <p:nvPr/>
        </p:nvSpPr>
        <p:spPr bwMode="auto">
          <a:xfrm>
            <a:off x="423527" y="5594808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0" lang="en-US" altLang="ja-JP" sz="10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6</a:t>
            </a:r>
            <a:endParaRPr kumimoji="0" lang="en-US" altLang="ja-JP" sz="1400" i="1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38" name="Oval 48"/>
          <p:cNvSpPr>
            <a:spLocks noChangeArrowheads="1"/>
          </p:cNvSpPr>
          <p:nvPr/>
        </p:nvSpPr>
        <p:spPr bwMode="auto">
          <a:xfrm>
            <a:off x="1280783" y="5595602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0" lang="en-US" altLang="ja-JP" sz="10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7</a:t>
            </a:r>
            <a:endParaRPr kumimoji="0" lang="en-US" altLang="ja-JP" sz="1400" i="1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39" name="Oval 48"/>
          <p:cNvSpPr>
            <a:spLocks noChangeArrowheads="1"/>
          </p:cNvSpPr>
          <p:nvPr/>
        </p:nvSpPr>
        <p:spPr bwMode="auto">
          <a:xfrm>
            <a:off x="328273" y="4809600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0" lang="en-US" altLang="ja-JP" sz="10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endParaRPr kumimoji="0" lang="en-US" altLang="ja-JP" sz="1400" i="1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162" name="直接连接符 161"/>
          <p:cNvCxnSpPr>
            <a:stCxn id="139" idx="6"/>
            <a:endCxn id="136" idx="2"/>
          </p:cNvCxnSpPr>
          <p:nvPr/>
        </p:nvCxnSpPr>
        <p:spPr bwMode="auto">
          <a:xfrm flipV="1">
            <a:off x="637836" y="4962978"/>
            <a:ext cx="381006" cy="61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166" name="直接连接符 165"/>
          <p:cNvCxnSpPr>
            <a:stCxn id="137" idx="6"/>
            <a:endCxn id="138" idx="2"/>
          </p:cNvCxnSpPr>
          <p:nvPr/>
        </p:nvCxnSpPr>
        <p:spPr bwMode="auto">
          <a:xfrm>
            <a:off x="733090" y="5748796"/>
            <a:ext cx="547693" cy="7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sp>
        <p:nvSpPr>
          <p:cNvPr id="169" name="任意多边形 168"/>
          <p:cNvSpPr/>
          <p:nvPr/>
        </p:nvSpPr>
        <p:spPr bwMode="auto">
          <a:xfrm>
            <a:off x="603250" y="5067300"/>
            <a:ext cx="711200" cy="590550"/>
          </a:xfrm>
          <a:custGeom>
            <a:avLst/>
            <a:gdLst>
              <a:gd name="connsiteX0" fmla="*/ 0 w 711200"/>
              <a:gd name="connsiteY0" fmla="*/ 0 h 590550"/>
              <a:gd name="connsiteX1" fmla="*/ 711200 w 711200"/>
              <a:gd name="connsiteY1" fmla="*/ 590550 h 59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11200" h="590550">
                <a:moveTo>
                  <a:pt x="0" y="0"/>
                </a:moveTo>
                <a:lnTo>
                  <a:pt x="711200" y="59055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5" name="Oval 48"/>
          <p:cNvSpPr>
            <a:spLocks noChangeArrowheads="1"/>
          </p:cNvSpPr>
          <p:nvPr/>
        </p:nvSpPr>
        <p:spPr bwMode="auto">
          <a:xfrm>
            <a:off x="3929058" y="4807764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0" lang="en-US" altLang="ja-JP" sz="10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0" lang="en-US" altLang="ja-JP" sz="1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’</a:t>
            </a:r>
            <a:endParaRPr kumimoji="0" lang="en-US" altLang="ja-JP" sz="1400" i="1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76" name="Oval 48"/>
          <p:cNvSpPr>
            <a:spLocks noChangeArrowheads="1"/>
          </p:cNvSpPr>
          <p:nvPr/>
        </p:nvSpPr>
        <p:spPr bwMode="auto">
          <a:xfrm>
            <a:off x="3262305" y="4807764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0" lang="en-US" altLang="ja-JP" sz="10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kumimoji="0" lang="en-US" altLang="ja-JP" sz="1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’</a:t>
            </a:r>
            <a:endParaRPr kumimoji="0" lang="en-US" altLang="ja-JP" sz="1400" i="1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77" name="Oval 48"/>
          <p:cNvSpPr>
            <a:spLocks noChangeArrowheads="1"/>
          </p:cNvSpPr>
          <p:nvPr/>
        </p:nvSpPr>
        <p:spPr bwMode="auto">
          <a:xfrm>
            <a:off x="2666990" y="5593582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0" lang="en-US" altLang="ja-JP" sz="10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6</a:t>
            </a:r>
            <a:r>
              <a:rPr kumimoji="0" lang="en-US" altLang="ja-JP" sz="1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’</a:t>
            </a:r>
            <a:endParaRPr kumimoji="0" lang="en-US" altLang="ja-JP" sz="1400" i="1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78" name="Oval 48"/>
          <p:cNvSpPr>
            <a:spLocks noChangeArrowheads="1"/>
          </p:cNvSpPr>
          <p:nvPr/>
        </p:nvSpPr>
        <p:spPr bwMode="auto">
          <a:xfrm>
            <a:off x="3524246" y="5594376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0" lang="en-US" altLang="ja-JP" sz="10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7</a:t>
            </a:r>
            <a:r>
              <a:rPr kumimoji="0" lang="en-US" altLang="ja-JP" sz="1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’</a:t>
            </a:r>
            <a:endParaRPr kumimoji="0" lang="en-US" altLang="ja-JP" sz="1400" i="1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79" name="Oval 48"/>
          <p:cNvSpPr>
            <a:spLocks noChangeArrowheads="1"/>
          </p:cNvSpPr>
          <p:nvPr/>
        </p:nvSpPr>
        <p:spPr bwMode="auto">
          <a:xfrm>
            <a:off x="2571736" y="4808374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0" lang="en-US" altLang="ja-JP" sz="10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kumimoji="0" lang="en-US" altLang="ja-JP" sz="1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’</a:t>
            </a:r>
            <a:endParaRPr kumimoji="0" lang="en-US" altLang="ja-JP" sz="1400" i="1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180" name="直接连接符 179"/>
          <p:cNvCxnSpPr>
            <a:stCxn id="179" idx="6"/>
            <a:endCxn id="176" idx="2"/>
          </p:cNvCxnSpPr>
          <p:nvPr/>
        </p:nvCxnSpPr>
        <p:spPr bwMode="auto">
          <a:xfrm flipV="1">
            <a:off x="2881299" y="4961752"/>
            <a:ext cx="381006" cy="61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181" name="直接连接符 180"/>
          <p:cNvCxnSpPr>
            <a:stCxn id="177" idx="6"/>
            <a:endCxn id="178" idx="2"/>
          </p:cNvCxnSpPr>
          <p:nvPr/>
        </p:nvCxnSpPr>
        <p:spPr bwMode="auto">
          <a:xfrm>
            <a:off x="2976553" y="5747570"/>
            <a:ext cx="547693" cy="7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sp>
        <p:nvSpPr>
          <p:cNvPr id="182" name="任意多边形 181"/>
          <p:cNvSpPr/>
          <p:nvPr/>
        </p:nvSpPr>
        <p:spPr bwMode="auto">
          <a:xfrm>
            <a:off x="2846713" y="5066074"/>
            <a:ext cx="711200" cy="590550"/>
          </a:xfrm>
          <a:custGeom>
            <a:avLst/>
            <a:gdLst>
              <a:gd name="connsiteX0" fmla="*/ 0 w 711200"/>
              <a:gd name="connsiteY0" fmla="*/ 0 h 590550"/>
              <a:gd name="connsiteX1" fmla="*/ 711200 w 711200"/>
              <a:gd name="connsiteY1" fmla="*/ 590550 h 59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11200" h="590550">
                <a:moveTo>
                  <a:pt x="0" y="0"/>
                </a:moveTo>
                <a:lnTo>
                  <a:pt x="711200" y="59055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5" name="组合 204"/>
          <p:cNvGrpSpPr/>
          <p:nvPr/>
        </p:nvGrpSpPr>
        <p:grpSpPr>
          <a:xfrm>
            <a:off x="2000232" y="5214950"/>
            <a:ext cx="504000" cy="286362"/>
            <a:chOff x="2000232" y="5214950"/>
            <a:chExt cx="381006" cy="286362"/>
          </a:xfrm>
        </p:grpSpPr>
        <p:cxnSp>
          <p:nvCxnSpPr>
            <p:cNvPr id="196" name="直接连接符 195"/>
            <p:cNvCxnSpPr/>
            <p:nvPr/>
          </p:nvCxnSpPr>
          <p:spPr bwMode="auto">
            <a:xfrm flipV="1">
              <a:off x="2000232" y="5214950"/>
              <a:ext cx="381006" cy="6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tailEnd type="none" w="med" len="med"/>
            </a:ln>
          </p:spPr>
        </p:cxnSp>
        <p:cxnSp>
          <p:nvCxnSpPr>
            <p:cNvPr id="197" name="直接连接符 196"/>
            <p:cNvCxnSpPr/>
            <p:nvPr/>
          </p:nvCxnSpPr>
          <p:spPr bwMode="auto">
            <a:xfrm flipV="1">
              <a:off x="2000232" y="5357826"/>
              <a:ext cx="381006" cy="6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tailEnd type="none" w="med" len="med"/>
            </a:ln>
          </p:spPr>
        </p:cxnSp>
        <p:cxnSp>
          <p:nvCxnSpPr>
            <p:cNvPr id="198" name="直接连接符 197"/>
            <p:cNvCxnSpPr/>
            <p:nvPr/>
          </p:nvCxnSpPr>
          <p:spPr bwMode="auto">
            <a:xfrm flipV="1">
              <a:off x="2000232" y="5500702"/>
              <a:ext cx="381006" cy="6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tailEnd type="none" w="med" len="med"/>
            </a:ln>
          </p:spPr>
        </p:cxnSp>
      </p:grpSp>
      <p:sp>
        <p:nvSpPr>
          <p:cNvPr id="199" name="圆角矩形 198"/>
          <p:cNvSpPr/>
          <p:nvPr/>
        </p:nvSpPr>
        <p:spPr bwMode="auto">
          <a:xfrm>
            <a:off x="285720" y="4639650"/>
            <a:ext cx="4027504" cy="1503680"/>
          </a:xfrm>
          <a:prstGeom prst="roundRect">
            <a:avLst>
              <a:gd name="adj" fmla="val 9118"/>
            </a:avLst>
          </a:prstGeom>
          <a:noFill/>
          <a:ln w="9525">
            <a:solidFill>
              <a:schemeClr val="tx1"/>
            </a:solidFill>
            <a:prstDash val="dash"/>
            <a:miter lim="800000"/>
          </a:ln>
        </p:spPr>
        <p:txBody>
          <a:bodyPr wrap="none"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384134" y="5938083"/>
            <a:ext cx="5870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VCPG</a:t>
            </a:r>
            <a:endParaRPr lang="zh-CN" alt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1" name="任意多边形 200"/>
          <p:cNvSpPr/>
          <p:nvPr/>
        </p:nvSpPr>
        <p:spPr bwMode="auto">
          <a:xfrm>
            <a:off x="581025" y="4722813"/>
            <a:ext cx="1152525" cy="134937"/>
          </a:xfrm>
          <a:custGeom>
            <a:avLst/>
            <a:gdLst>
              <a:gd name="connsiteX0" fmla="*/ 0 w 1152525"/>
              <a:gd name="connsiteY0" fmla="*/ 125412 h 134937"/>
              <a:gd name="connsiteX1" fmla="*/ 490538 w 1152525"/>
              <a:gd name="connsiteY1" fmla="*/ 1587 h 134937"/>
              <a:gd name="connsiteX2" fmla="*/ 1152525 w 1152525"/>
              <a:gd name="connsiteY2" fmla="*/ 134937 h 134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52525" h="134937">
                <a:moveTo>
                  <a:pt x="0" y="125412"/>
                </a:moveTo>
                <a:cubicBezTo>
                  <a:pt x="149225" y="62706"/>
                  <a:pt x="298451" y="0"/>
                  <a:pt x="490538" y="1587"/>
                </a:cubicBezTo>
                <a:cubicBezTo>
                  <a:pt x="682625" y="3174"/>
                  <a:pt x="917575" y="69055"/>
                  <a:pt x="1152525" y="134937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2" name="任意多边形 201"/>
          <p:cNvSpPr/>
          <p:nvPr/>
        </p:nvSpPr>
        <p:spPr bwMode="auto">
          <a:xfrm>
            <a:off x="700088" y="5043488"/>
            <a:ext cx="1014412" cy="604837"/>
          </a:xfrm>
          <a:custGeom>
            <a:avLst/>
            <a:gdLst>
              <a:gd name="connsiteX0" fmla="*/ 0 w 1014412"/>
              <a:gd name="connsiteY0" fmla="*/ 604837 h 604837"/>
              <a:gd name="connsiteX1" fmla="*/ 1014412 w 1014412"/>
              <a:gd name="connsiteY1" fmla="*/ 0 h 604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14412" h="604837">
                <a:moveTo>
                  <a:pt x="0" y="604837"/>
                </a:moveTo>
                <a:lnTo>
                  <a:pt x="1014412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3" name="任意多边形 202"/>
          <p:cNvSpPr/>
          <p:nvPr/>
        </p:nvSpPr>
        <p:spPr bwMode="auto">
          <a:xfrm>
            <a:off x="2828925" y="4700588"/>
            <a:ext cx="1128712" cy="176212"/>
          </a:xfrm>
          <a:custGeom>
            <a:avLst/>
            <a:gdLst>
              <a:gd name="connsiteX0" fmla="*/ 0 w 1128712"/>
              <a:gd name="connsiteY0" fmla="*/ 147637 h 176212"/>
              <a:gd name="connsiteX1" fmla="*/ 500062 w 1128712"/>
              <a:gd name="connsiteY1" fmla="*/ 4762 h 176212"/>
              <a:gd name="connsiteX2" fmla="*/ 1128712 w 1128712"/>
              <a:gd name="connsiteY2" fmla="*/ 176212 h 176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28712" h="176212">
                <a:moveTo>
                  <a:pt x="0" y="147637"/>
                </a:moveTo>
                <a:cubicBezTo>
                  <a:pt x="155971" y="73818"/>
                  <a:pt x="311943" y="0"/>
                  <a:pt x="500062" y="4762"/>
                </a:cubicBezTo>
                <a:cubicBezTo>
                  <a:pt x="688181" y="9524"/>
                  <a:pt x="908446" y="92868"/>
                  <a:pt x="1128712" y="17621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4" name="任意多边形 203"/>
          <p:cNvSpPr/>
          <p:nvPr/>
        </p:nvSpPr>
        <p:spPr bwMode="auto">
          <a:xfrm>
            <a:off x="2919412" y="5048250"/>
            <a:ext cx="1028700" cy="584200"/>
          </a:xfrm>
          <a:custGeom>
            <a:avLst/>
            <a:gdLst>
              <a:gd name="connsiteX0" fmla="*/ 0 w 1028700"/>
              <a:gd name="connsiteY0" fmla="*/ 584200 h 584200"/>
              <a:gd name="connsiteX1" fmla="*/ 1028700 w 1028700"/>
              <a:gd name="connsiteY1" fmla="*/ 0 h 58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28700" h="584200">
                <a:moveTo>
                  <a:pt x="0" y="584200"/>
                </a:moveTo>
                <a:lnTo>
                  <a:pt x="102870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圆角矩形 19"/>
          <p:cNvSpPr/>
          <p:nvPr/>
        </p:nvSpPr>
        <p:spPr bwMode="auto">
          <a:xfrm>
            <a:off x="48" y="1346634"/>
            <a:ext cx="4027504" cy="1503680"/>
          </a:xfrm>
          <a:prstGeom prst="roundRect">
            <a:avLst>
              <a:gd name="adj" fmla="val 9118"/>
            </a:avLst>
          </a:prstGeom>
          <a:noFill/>
          <a:ln w="9525">
            <a:solidFill>
              <a:schemeClr val="tx1"/>
            </a:solidFill>
            <a:prstDash val="dash"/>
            <a:miter lim="800000"/>
          </a:ln>
        </p:spPr>
        <p:txBody>
          <a:bodyPr wrap="none" rtlCol="0" anchor="ctr"/>
          <a:lstStyle/>
          <a:p>
            <a:pPr algn="ctr"/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8462" y="2610388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VCFG</a:t>
            </a:r>
            <a:endParaRPr lang="zh-CN" alt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9" name="组合 98"/>
          <p:cNvGrpSpPr/>
          <p:nvPr/>
        </p:nvGrpSpPr>
        <p:grpSpPr>
          <a:xfrm>
            <a:off x="69577" y="1506961"/>
            <a:ext cx="1762139" cy="1116810"/>
            <a:chOff x="1185529" y="803245"/>
            <a:chExt cx="1762139" cy="1116810"/>
          </a:xfrm>
        </p:grpSpPr>
        <p:sp>
          <p:nvSpPr>
            <p:cNvPr id="4" name="Oval 48"/>
            <p:cNvSpPr>
              <a:spLocks noChangeArrowheads="1"/>
            </p:cNvSpPr>
            <p:nvPr/>
          </p:nvSpPr>
          <p:spPr bwMode="auto">
            <a:xfrm>
              <a:off x="2638105" y="825468"/>
              <a:ext cx="309563" cy="3079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0" lang="en-US" altLang="ja-JP" sz="1600" i="1" dirty="0"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c</a:t>
              </a:r>
              <a:r>
                <a:rPr kumimoji="0" lang="en-US" altLang="ja-JP" sz="1050" i="1" dirty="0"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2</a:t>
              </a:r>
              <a:endPara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5" name="Oval 48"/>
            <p:cNvSpPr>
              <a:spLocks noChangeArrowheads="1"/>
            </p:cNvSpPr>
            <p:nvPr/>
          </p:nvSpPr>
          <p:spPr bwMode="auto">
            <a:xfrm>
              <a:off x="1876098" y="825468"/>
              <a:ext cx="309563" cy="3079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0" lang="en-US" altLang="ja-JP" sz="1600" i="1" dirty="0"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c</a:t>
              </a:r>
              <a:r>
                <a:rPr kumimoji="0" lang="en-US" altLang="ja-JP" sz="1050" i="1" dirty="0"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1</a:t>
              </a:r>
              <a:endPara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7" name="Oval 48"/>
            <p:cNvSpPr>
              <a:spLocks noChangeArrowheads="1"/>
            </p:cNvSpPr>
            <p:nvPr/>
          </p:nvSpPr>
          <p:spPr bwMode="auto">
            <a:xfrm>
              <a:off x="1280783" y="1611286"/>
              <a:ext cx="309563" cy="3079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0" lang="en-US" altLang="ja-JP" sz="1600" i="1" dirty="0"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c</a:t>
              </a:r>
              <a:r>
                <a:rPr kumimoji="0" lang="en-US" altLang="ja-JP" sz="1050" i="1" dirty="0"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6</a:t>
              </a:r>
              <a:endPara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9" name="Oval 48"/>
            <p:cNvSpPr>
              <a:spLocks noChangeArrowheads="1"/>
            </p:cNvSpPr>
            <p:nvPr/>
          </p:nvSpPr>
          <p:spPr bwMode="auto">
            <a:xfrm>
              <a:off x="2138039" y="1612080"/>
              <a:ext cx="309563" cy="3079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0" lang="en-US" altLang="ja-JP" sz="1600" i="1" dirty="0"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c</a:t>
              </a:r>
              <a:r>
                <a:rPr kumimoji="0" lang="en-US" altLang="ja-JP" sz="1050" i="1" dirty="0"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7</a:t>
              </a:r>
              <a:endPara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1" name="Oval 48"/>
            <p:cNvSpPr>
              <a:spLocks noChangeArrowheads="1"/>
            </p:cNvSpPr>
            <p:nvPr/>
          </p:nvSpPr>
          <p:spPr bwMode="auto">
            <a:xfrm>
              <a:off x="1185529" y="803245"/>
              <a:ext cx="309563" cy="3079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0" lang="en-US" altLang="ja-JP" sz="1600" i="1" dirty="0"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c</a:t>
              </a:r>
              <a:r>
                <a:rPr kumimoji="0" lang="en-US" altLang="ja-JP" sz="1050" i="1" dirty="0"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3</a:t>
              </a:r>
              <a:endPara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cxnSp>
          <p:nvCxnSpPr>
            <p:cNvPr id="13" name="直接连接符 12"/>
            <p:cNvCxnSpPr>
              <a:stCxn id="5" idx="6"/>
              <a:endCxn id="4" idx="2"/>
            </p:cNvCxnSpPr>
            <p:nvPr/>
          </p:nvCxnSpPr>
          <p:spPr bwMode="auto">
            <a:xfrm>
              <a:off x="2185661" y="980091"/>
              <a:ext cx="4521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none" w="med" len="med"/>
            </a:ln>
          </p:spPr>
        </p:cxnSp>
        <p:sp>
          <p:nvSpPr>
            <p:cNvPr id="71" name="任意多边形 70"/>
            <p:cNvSpPr/>
            <p:nvPr/>
          </p:nvSpPr>
          <p:spPr bwMode="auto">
            <a:xfrm>
              <a:off x="2371725" y="1119188"/>
              <a:ext cx="352425" cy="518400"/>
            </a:xfrm>
            <a:custGeom>
              <a:avLst/>
              <a:gdLst>
                <a:gd name="connsiteX0" fmla="*/ 0 w 352425"/>
                <a:gd name="connsiteY0" fmla="*/ 504825 h 504825"/>
                <a:gd name="connsiteX1" fmla="*/ 352425 w 352425"/>
                <a:gd name="connsiteY1" fmla="*/ 0 h 50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2425" h="504825">
                  <a:moveTo>
                    <a:pt x="0" y="504825"/>
                  </a:moveTo>
                  <a:lnTo>
                    <a:pt x="352425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tailEnd type="none" w="med" len="med"/>
            </a:ln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任意多边形 72"/>
            <p:cNvSpPr/>
            <p:nvPr/>
          </p:nvSpPr>
          <p:spPr bwMode="auto">
            <a:xfrm>
              <a:off x="1338263" y="1109663"/>
              <a:ext cx="80962" cy="500062"/>
            </a:xfrm>
            <a:custGeom>
              <a:avLst/>
              <a:gdLst>
                <a:gd name="connsiteX0" fmla="*/ 0 w 80962"/>
                <a:gd name="connsiteY0" fmla="*/ 0 h 500062"/>
                <a:gd name="connsiteX1" fmla="*/ 80962 w 80962"/>
                <a:gd name="connsiteY1" fmla="*/ 500062 h 500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962" h="500062">
                  <a:moveTo>
                    <a:pt x="0" y="0"/>
                  </a:moveTo>
                  <a:lnTo>
                    <a:pt x="80962" y="50006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tailEnd type="none" w="med" len="med"/>
            </a:ln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任意多边形 73"/>
            <p:cNvSpPr/>
            <p:nvPr/>
          </p:nvSpPr>
          <p:spPr bwMode="auto">
            <a:xfrm>
              <a:off x="2064544" y="1131094"/>
              <a:ext cx="185737" cy="488156"/>
            </a:xfrm>
            <a:custGeom>
              <a:avLst/>
              <a:gdLst>
                <a:gd name="connsiteX0" fmla="*/ 0 w 185737"/>
                <a:gd name="connsiteY0" fmla="*/ 0 h 488156"/>
                <a:gd name="connsiteX1" fmla="*/ 185737 w 185737"/>
                <a:gd name="connsiteY1" fmla="*/ 488156 h 488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5737" h="488156">
                  <a:moveTo>
                    <a:pt x="0" y="0"/>
                  </a:moveTo>
                  <a:lnTo>
                    <a:pt x="185737" y="48815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tailEnd type="none" w="med" len="med"/>
            </a:ln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任意多边形 74"/>
            <p:cNvSpPr/>
            <p:nvPr/>
          </p:nvSpPr>
          <p:spPr bwMode="auto">
            <a:xfrm>
              <a:off x="1504950" y="1090613"/>
              <a:ext cx="421481" cy="535781"/>
            </a:xfrm>
            <a:custGeom>
              <a:avLst/>
              <a:gdLst>
                <a:gd name="connsiteX0" fmla="*/ 0 w 421481"/>
                <a:gd name="connsiteY0" fmla="*/ 535781 h 535781"/>
                <a:gd name="connsiteX1" fmla="*/ 421481 w 421481"/>
                <a:gd name="connsiteY1" fmla="*/ 0 h 535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1481" h="535781">
                  <a:moveTo>
                    <a:pt x="0" y="535781"/>
                  </a:moveTo>
                  <a:lnTo>
                    <a:pt x="421481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tailEnd type="none" w="med" len="med"/>
            </a:ln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8" name="组合 97"/>
          <p:cNvGrpSpPr/>
          <p:nvPr/>
        </p:nvGrpSpPr>
        <p:grpSpPr>
          <a:xfrm>
            <a:off x="2170164" y="1506516"/>
            <a:ext cx="1762139" cy="1116810"/>
            <a:chOff x="3286116" y="857232"/>
            <a:chExt cx="1762139" cy="1116810"/>
          </a:xfrm>
        </p:grpSpPr>
        <p:sp>
          <p:nvSpPr>
            <p:cNvPr id="79" name="Oval 48"/>
            <p:cNvSpPr>
              <a:spLocks noChangeArrowheads="1"/>
            </p:cNvSpPr>
            <p:nvPr/>
          </p:nvSpPr>
          <p:spPr bwMode="auto">
            <a:xfrm>
              <a:off x="4738692" y="879455"/>
              <a:ext cx="309563" cy="3079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0" lang="en-US" altLang="ja-JP" sz="1600" i="1" dirty="0"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c</a:t>
              </a:r>
              <a:r>
                <a:rPr kumimoji="0" lang="en-US" altLang="ja-JP" sz="1050" i="1" dirty="0"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2</a:t>
              </a:r>
              <a:r>
                <a:rPr kumimoji="0" lang="en-US" altLang="ja-JP" sz="1050" dirty="0"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’</a:t>
              </a:r>
              <a:endPara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80" name="Oval 48"/>
            <p:cNvSpPr>
              <a:spLocks noChangeArrowheads="1"/>
            </p:cNvSpPr>
            <p:nvPr/>
          </p:nvSpPr>
          <p:spPr bwMode="auto">
            <a:xfrm>
              <a:off x="3976685" y="879455"/>
              <a:ext cx="309563" cy="3079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0" lang="en-US" altLang="ja-JP" sz="1600" i="1" dirty="0"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c</a:t>
              </a:r>
              <a:r>
                <a:rPr kumimoji="0" lang="en-US" altLang="ja-JP" sz="1050" i="1" dirty="0"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1</a:t>
              </a:r>
              <a:r>
                <a:rPr kumimoji="0" lang="en-US" altLang="ja-JP" sz="1050" dirty="0"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’</a:t>
              </a:r>
              <a:endParaRPr kumimoji="0" lang="en-US" altLang="ja-JP" sz="105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82" name="Oval 48"/>
            <p:cNvSpPr>
              <a:spLocks noChangeArrowheads="1"/>
            </p:cNvSpPr>
            <p:nvPr/>
          </p:nvSpPr>
          <p:spPr bwMode="auto">
            <a:xfrm>
              <a:off x="3381370" y="1665273"/>
              <a:ext cx="309563" cy="3079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0" lang="en-US" altLang="ja-JP" sz="1600" i="1" dirty="0"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c</a:t>
              </a:r>
              <a:r>
                <a:rPr kumimoji="0" lang="en-US" altLang="ja-JP" sz="1050" i="1" dirty="0"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6</a:t>
              </a:r>
              <a:r>
                <a:rPr kumimoji="0" lang="en-US" altLang="ja-JP" sz="1050" dirty="0"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’</a:t>
              </a:r>
              <a:endPara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91" name="Oval 48"/>
            <p:cNvSpPr>
              <a:spLocks noChangeArrowheads="1"/>
            </p:cNvSpPr>
            <p:nvPr/>
          </p:nvSpPr>
          <p:spPr bwMode="auto">
            <a:xfrm>
              <a:off x="4238626" y="1666067"/>
              <a:ext cx="309563" cy="3079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0" lang="en-US" altLang="ja-JP" sz="1600" i="1" dirty="0"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c</a:t>
              </a:r>
              <a:r>
                <a:rPr kumimoji="0" lang="en-US" altLang="ja-JP" sz="1050" i="1" dirty="0"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7</a:t>
              </a:r>
              <a:r>
                <a:rPr kumimoji="0" lang="en-US" altLang="ja-JP" sz="1050" dirty="0"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’</a:t>
              </a:r>
              <a:endPara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92" name="Oval 48"/>
            <p:cNvSpPr>
              <a:spLocks noChangeArrowheads="1"/>
            </p:cNvSpPr>
            <p:nvPr/>
          </p:nvSpPr>
          <p:spPr bwMode="auto">
            <a:xfrm>
              <a:off x="3286116" y="857232"/>
              <a:ext cx="309563" cy="3079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0" lang="en-US" altLang="ja-JP" sz="1600" i="1" dirty="0"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c</a:t>
              </a:r>
              <a:r>
                <a:rPr kumimoji="0" lang="en-US" altLang="ja-JP" sz="1050" i="1" dirty="0"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3</a:t>
              </a:r>
              <a:r>
                <a:rPr kumimoji="0" lang="en-US" altLang="ja-JP" sz="1050" dirty="0"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’</a:t>
              </a:r>
              <a:endPara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cxnSp>
          <p:nvCxnSpPr>
            <p:cNvPr id="93" name="直接连接符 92"/>
            <p:cNvCxnSpPr>
              <a:stCxn id="80" idx="6"/>
              <a:endCxn id="79" idx="2"/>
            </p:cNvCxnSpPr>
            <p:nvPr/>
          </p:nvCxnSpPr>
          <p:spPr bwMode="auto">
            <a:xfrm>
              <a:off x="4286248" y="1034078"/>
              <a:ext cx="4521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none" w="med" len="med"/>
            </a:ln>
          </p:spPr>
        </p:cxnSp>
        <p:sp>
          <p:nvSpPr>
            <p:cNvPr id="94" name="任意多边形 93"/>
            <p:cNvSpPr/>
            <p:nvPr/>
          </p:nvSpPr>
          <p:spPr bwMode="auto">
            <a:xfrm>
              <a:off x="4472312" y="1173175"/>
              <a:ext cx="352425" cy="518400"/>
            </a:xfrm>
            <a:custGeom>
              <a:avLst/>
              <a:gdLst>
                <a:gd name="connsiteX0" fmla="*/ 0 w 352425"/>
                <a:gd name="connsiteY0" fmla="*/ 504825 h 504825"/>
                <a:gd name="connsiteX1" fmla="*/ 352425 w 352425"/>
                <a:gd name="connsiteY1" fmla="*/ 0 h 50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2425" h="504825">
                  <a:moveTo>
                    <a:pt x="0" y="504825"/>
                  </a:moveTo>
                  <a:lnTo>
                    <a:pt x="352425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tailEnd type="none" w="med" len="med"/>
            </a:ln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任意多边形 94"/>
            <p:cNvSpPr/>
            <p:nvPr/>
          </p:nvSpPr>
          <p:spPr bwMode="auto">
            <a:xfrm>
              <a:off x="3438850" y="1163650"/>
              <a:ext cx="80962" cy="500062"/>
            </a:xfrm>
            <a:custGeom>
              <a:avLst/>
              <a:gdLst>
                <a:gd name="connsiteX0" fmla="*/ 0 w 80962"/>
                <a:gd name="connsiteY0" fmla="*/ 0 h 500062"/>
                <a:gd name="connsiteX1" fmla="*/ 80962 w 80962"/>
                <a:gd name="connsiteY1" fmla="*/ 500062 h 500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962" h="500062">
                  <a:moveTo>
                    <a:pt x="0" y="0"/>
                  </a:moveTo>
                  <a:lnTo>
                    <a:pt x="80962" y="50006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tailEnd type="none" w="med" len="med"/>
            </a:ln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任意多边形 95"/>
            <p:cNvSpPr/>
            <p:nvPr/>
          </p:nvSpPr>
          <p:spPr bwMode="auto">
            <a:xfrm>
              <a:off x="4165131" y="1185081"/>
              <a:ext cx="185737" cy="488156"/>
            </a:xfrm>
            <a:custGeom>
              <a:avLst/>
              <a:gdLst>
                <a:gd name="connsiteX0" fmla="*/ 0 w 185737"/>
                <a:gd name="connsiteY0" fmla="*/ 0 h 488156"/>
                <a:gd name="connsiteX1" fmla="*/ 185737 w 185737"/>
                <a:gd name="connsiteY1" fmla="*/ 488156 h 488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5737" h="488156">
                  <a:moveTo>
                    <a:pt x="0" y="0"/>
                  </a:moveTo>
                  <a:lnTo>
                    <a:pt x="185737" y="48815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tailEnd type="none" w="med" len="med"/>
            </a:ln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任意多边形 96"/>
            <p:cNvSpPr/>
            <p:nvPr/>
          </p:nvSpPr>
          <p:spPr bwMode="auto">
            <a:xfrm>
              <a:off x="3605537" y="1144600"/>
              <a:ext cx="421481" cy="535781"/>
            </a:xfrm>
            <a:custGeom>
              <a:avLst/>
              <a:gdLst>
                <a:gd name="connsiteX0" fmla="*/ 0 w 421481"/>
                <a:gd name="connsiteY0" fmla="*/ 535781 h 535781"/>
                <a:gd name="connsiteX1" fmla="*/ 421481 w 421481"/>
                <a:gd name="connsiteY1" fmla="*/ 0 h 535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1481" h="535781">
                  <a:moveTo>
                    <a:pt x="0" y="535781"/>
                  </a:moveTo>
                  <a:lnTo>
                    <a:pt x="421481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tailEnd type="none" w="med" len="med"/>
            </a:ln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0" name="任意多边形 99"/>
          <p:cNvSpPr/>
          <p:nvPr/>
        </p:nvSpPr>
        <p:spPr bwMode="auto">
          <a:xfrm>
            <a:off x="1278048" y="2183266"/>
            <a:ext cx="1893600" cy="171450"/>
          </a:xfrm>
          <a:custGeom>
            <a:avLst/>
            <a:gdLst>
              <a:gd name="connsiteX0" fmla="*/ 0 w 1879600"/>
              <a:gd name="connsiteY0" fmla="*/ 171450 h 171450"/>
              <a:gd name="connsiteX1" fmla="*/ 825500 w 1879600"/>
              <a:gd name="connsiteY1" fmla="*/ 0 h 171450"/>
              <a:gd name="connsiteX2" fmla="*/ 1879600 w 1879600"/>
              <a:gd name="connsiteY2" fmla="*/ 171450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79600" h="171450">
                <a:moveTo>
                  <a:pt x="0" y="171450"/>
                </a:moveTo>
                <a:cubicBezTo>
                  <a:pt x="256116" y="85725"/>
                  <a:pt x="512233" y="0"/>
                  <a:pt x="825500" y="0"/>
                </a:cubicBezTo>
                <a:cubicBezTo>
                  <a:pt x="1138767" y="0"/>
                  <a:pt x="1509183" y="85725"/>
                  <a:pt x="1879600" y="17145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任意多边形 100"/>
          <p:cNvSpPr/>
          <p:nvPr/>
        </p:nvSpPr>
        <p:spPr bwMode="auto">
          <a:xfrm>
            <a:off x="422336" y="2191998"/>
            <a:ext cx="1928812" cy="154781"/>
          </a:xfrm>
          <a:custGeom>
            <a:avLst/>
            <a:gdLst>
              <a:gd name="connsiteX0" fmla="*/ 0 w 1928812"/>
              <a:gd name="connsiteY0" fmla="*/ 154781 h 154781"/>
              <a:gd name="connsiteX1" fmla="*/ 962025 w 1928812"/>
              <a:gd name="connsiteY1" fmla="*/ 2381 h 154781"/>
              <a:gd name="connsiteX2" fmla="*/ 1928812 w 1928812"/>
              <a:gd name="connsiteY2" fmla="*/ 140493 h 15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28812" h="154781">
                <a:moveTo>
                  <a:pt x="0" y="154781"/>
                </a:moveTo>
                <a:cubicBezTo>
                  <a:pt x="320278" y="79771"/>
                  <a:pt x="640556" y="4762"/>
                  <a:pt x="962025" y="2381"/>
                </a:cubicBezTo>
                <a:cubicBezTo>
                  <a:pt x="1283494" y="0"/>
                  <a:pt x="1606153" y="70246"/>
                  <a:pt x="1928812" y="140493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任意多边形 101"/>
          <p:cNvSpPr/>
          <p:nvPr/>
        </p:nvSpPr>
        <p:spPr bwMode="auto">
          <a:xfrm>
            <a:off x="1779648" y="1385283"/>
            <a:ext cx="1879600" cy="201083"/>
          </a:xfrm>
          <a:custGeom>
            <a:avLst/>
            <a:gdLst>
              <a:gd name="connsiteX0" fmla="*/ 0 w 1879600"/>
              <a:gd name="connsiteY0" fmla="*/ 175683 h 201083"/>
              <a:gd name="connsiteX1" fmla="*/ 831850 w 1879600"/>
              <a:gd name="connsiteY1" fmla="*/ 4233 h 201083"/>
              <a:gd name="connsiteX2" fmla="*/ 1879600 w 1879600"/>
              <a:gd name="connsiteY2" fmla="*/ 201083 h 201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79600" h="201083">
                <a:moveTo>
                  <a:pt x="0" y="175683"/>
                </a:moveTo>
                <a:cubicBezTo>
                  <a:pt x="259291" y="87841"/>
                  <a:pt x="518583" y="0"/>
                  <a:pt x="831850" y="4233"/>
                </a:cubicBezTo>
                <a:cubicBezTo>
                  <a:pt x="1145117" y="8466"/>
                  <a:pt x="1512358" y="104774"/>
                  <a:pt x="1879600" y="201083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03" name="任意多边形 102"/>
          <p:cNvSpPr/>
          <p:nvPr/>
        </p:nvSpPr>
        <p:spPr bwMode="auto">
          <a:xfrm>
            <a:off x="1000848" y="1385548"/>
            <a:ext cx="1882800" cy="223043"/>
          </a:xfrm>
          <a:custGeom>
            <a:avLst/>
            <a:gdLst>
              <a:gd name="connsiteX0" fmla="*/ 0 w 1866900"/>
              <a:gd name="connsiteY0" fmla="*/ 170656 h 223043"/>
              <a:gd name="connsiteX1" fmla="*/ 962025 w 1866900"/>
              <a:gd name="connsiteY1" fmla="*/ 8731 h 223043"/>
              <a:gd name="connsiteX2" fmla="*/ 1866900 w 1866900"/>
              <a:gd name="connsiteY2" fmla="*/ 223043 h 223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66900" h="223043">
                <a:moveTo>
                  <a:pt x="0" y="170656"/>
                </a:moveTo>
                <a:cubicBezTo>
                  <a:pt x="325437" y="85328"/>
                  <a:pt x="650875" y="0"/>
                  <a:pt x="962025" y="8731"/>
                </a:cubicBezTo>
                <a:cubicBezTo>
                  <a:pt x="1273175" y="17462"/>
                  <a:pt x="1570037" y="120252"/>
                  <a:pt x="1866900" y="223043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04" name="任意多边形 103"/>
          <p:cNvSpPr/>
          <p:nvPr/>
        </p:nvSpPr>
        <p:spPr bwMode="auto">
          <a:xfrm>
            <a:off x="325498" y="1387929"/>
            <a:ext cx="1863725" cy="204787"/>
          </a:xfrm>
          <a:custGeom>
            <a:avLst/>
            <a:gdLst>
              <a:gd name="connsiteX0" fmla="*/ 0 w 1863725"/>
              <a:gd name="connsiteY0" fmla="*/ 157162 h 204787"/>
              <a:gd name="connsiteX1" fmla="*/ 946150 w 1863725"/>
              <a:gd name="connsiteY1" fmla="*/ 7937 h 204787"/>
              <a:gd name="connsiteX2" fmla="*/ 1863725 w 1863725"/>
              <a:gd name="connsiteY2" fmla="*/ 204787 h 204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63725" h="204787">
                <a:moveTo>
                  <a:pt x="0" y="157162"/>
                </a:moveTo>
                <a:cubicBezTo>
                  <a:pt x="317764" y="78581"/>
                  <a:pt x="635529" y="0"/>
                  <a:pt x="946150" y="7937"/>
                </a:cubicBezTo>
                <a:cubicBezTo>
                  <a:pt x="1256771" y="15874"/>
                  <a:pt x="1560248" y="110330"/>
                  <a:pt x="1863725" y="204787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 sz="1600"/>
          </a:p>
        </p:txBody>
      </p:sp>
      <p:graphicFrame>
        <p:nvGraphicFramePr>
          <p:cNvPr id="105" name="对象 104"/>
          <p:cNvGraphicFramePr>
            <a:graphicFrameLocks noChangeAspect="1"/>
          </p:cNvGraphicFramePr>
          <p:nvPr/>
        </p:nvGraphicFramePr>
        <p:xfrm>
          <a:off x="4249767" y="1939926"/>
          <a:ext cx="698500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31" name="公式" r:id="rId3" imgW="13411200" imgH="5486400" progId="Equation.3">
                  <p:embed/>
                </p:oleObj>
              </mc:Choice>
              <mc:Fallback>
                <p:oleObj name="公式" r:id="rId3" imgW="13411200" imgH="5486400" progId="Equation.3">
                  <p:embed/>
                  <p:pic>
                    <p:nvPicPr>
                      <p:cNvPr id="0" name="图片 7168" descr="image18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49767" y="1939926"/>
                        <a:ext cx="698500" cy="2857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1" name="Object 7"/>
          <p:cNvGraphicFramePr>
            <a:graphicFrameLocks noChangeAspect="1"/>
          </p:cNvGraphicFramePr>
          <p:nvPr/>
        </p:nvGraphicFramePr>
        <p:xfrm>
          <a:off x="4249767" y="1363663"/>
          <a:ext cx="889000" cy="26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32" name="公式" r:id="rId5" imgW="17068800" imgH="5181600" progId="Equation.3">
                  <p:embed/>
                </p:oleObj>
              </mc:Choice>
              <mc:Fallback>
                <p:oleObj name="公式" r:id="rId5" imgW="17068800" imgH="5181600" progId="Equation.3">
                  <p:embed/>
                  <p:pic>
                    <p:nvPicPr>
                      <p:cNvPr id="0" name="图片 7169" descr="image19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249767" y="1363663"/>
                        <a:ext cx="889000" cy="2698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2" name="Object 8"/>
          <p:cNvGraphicFramePr>
            <a:graphicFrameLocks noChangeAspect="1"/>
          </p:cNvGraphicFramePr>
          <p:nvPr/>
        </p:nvGraphicFramePr>
        <p:xfrm>
          <a:off x="4249767" y="1652588"/>
          <a:ext cx="1143000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33" name="公式" r:id="rId7" imgW="21945600" imgH="5486400" progId="Equation.3">
                  <p:embed/>
                </p:oleObj>
              </mc:Choice>
              <mc:Fallback>
                <p:oleObj name="公式" r:id="rId7" imgW="21945600" imgH="5486400" progId="Equation.3">
                  <p:embed/>
                  <p:pic>
                    <p:nvPicPr>
                      <p:cNvPr id="0" name="图片 7170" descr="image20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249767" y="1652588"/>
                        <a:ext cx="1143000" cy="2857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3" name="Object 9"/>
          <p:cNvGraphicFramePr>
            <a:graphicFrameLocks noChangeAspect="1"/>
          </p:cNvGraphicFramePr>
          <p:nvPr/>
        </p:nvGraphicFramePr>
        <p:xfrm>
          <a:off x="4249767" y="2227263"/>
          <a:ext cx="920750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34" name="公式" r:id="rId9" imgW="17678400" imgH="5486400" progId="Equation.3">
                  <p:embed/>
                </p:oleObj>
              </mc:Choice>
              <mc:Fallback>
                <p:oleObj name="公式" r:id="rId9" imgW="17678400" imgH="5486400" progId="Equation.3">
                  <p:embed/>
                  <p:pic>
                    <p:nvPicPr>
                      <p:cNvPr id="0" name="图片 7171" descr="image21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249767" y="2227263"/>
                        <a:ext cx="920750" cy="2857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4" name="Object 10"/>
          <p:cNvGraphicFramePr>
            <a:graphicFrameLocks noChangeAspect="1"/>
          </p:cNvGraphicFramePr>
          <p:nvPr/>
        </p:nvGraphicFramePr>
        <p:xfrm>
          <a:off x="4249767" y="2516188"/>
          <a:ext cx="984250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35" name="公式" r:id="rId11" imgW="18897600" imgH="5486400" progId="Equation.3">
                  <p:embed/>
                </p:oleObj>
              </mc:Choice>
              <mc:Fallback>
                <p:oleObj name="公式" r:id="rId11" imgW="18897600" imgH="5486400" progId="Equation.3">
                  <p:embed/>
                  <p:pic>
                    <p:nvPicPr>
                      <p:cNvPr id="0" name="图片 7172" descr="image22"/>
                      <p:cNvPicPr>
                        <a:picLocks noChangeAspect="1"/>
                      </p:cNvPicPr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249767" y="2516188"/>
                        <a:ext cx="984250" cy="2857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60" name="Object 16"/>
          <p:cNvGraphicFramePr>
            <a:graphicFrameLocks noChangeAspect="1"/>
          </p:cNvGraphicFramePr>
          <p:nvPr/>
        </p:nvGraphicFramePr>
        <p:xfrm>
          <a:off x="4249767" y="3573461"/>
          <a:ext cx="730250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36" name="公式" r:id="rId13" imgW="14020800" imgH="5486400" progId="Equation.3">
                  <p:embed/>
                </p:oleObj>
              </mc:Choice>
              <mc:Fallback>
                <p:oleObj name="公式" r:id="rId13" imgW="14020800" imgH="5486400" progId="Equation.3">
                  <p:embed/>
                  <p:pic>
                    <p:nvPicPr>
                      <p:cNvPr id="0" name="图片 7173" descr="image23"/>
                      <p:cNvPicPr>
                        <a:picLocks noChangeAspect="1"/>
                      </p:cNvPicPr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249767" y="3573461"/>
                        <a:ext cx="730250" cy="2857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61" name="Object 17"/>
          <p:cNvGraphicFramePr>
            <a:graphicFrameLocks noChangeAspect="1"/>
          </p:cNvGraphicFramePr>
          <p:nvPr/>
        </p:nvGraphicFramePr>
        <p:xfrm>
          <a:off x="4249767" y="2982914"/>
          <a:ext cx="968375" cy="26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37" name="公式" r:id="rId15" imgW="18592800" imgH="5181600" progId="Equation.3">
                  <p:embed/>
                </p:oleObj>
              </mc:Choice>
              <mc:Fallback>
                <p:oleObj name="公式" r:id="rId15" imgW="18592800" imgH="5181600" progId="Equation.3">
                  <p:embed/>
                  <p:pic>
                    <p:nvPicPr>
                      <p:cNvPr id="0" name="图片 7174" descr="image24"/>
                      <p:cNvPicPr>
                        <a:picLocks noChangeAspect="1"/>
                      </p:cNvPicPr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249767" y="2982914"/>
                        <a:ext cx="968375" cy="2698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62" name="Object 18"/>
          <p:cNvGraphicFramePr>
            <a:graphicFrameLocks noChangeAspect="1"/>
          </p:cNvGraphicFramePr>
          <p:nvPr/>
        </p:nvGraphicFramePr>
        <p:xfrm>
          <a:off x="4249767" y="3286124"/>
          <a:ext cx="1238250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38" name="公式" r:id="rId17" imgW="23774400" imgH="5486400" progId="Equation.3">
                  <p:embed/>
                </p:oleObj>
              </mc:Choice>
              <mc:Fallback>
                <p:oleObj name="公式" r:id="rId17" imgW="23774400" imgH="5486400" progId="Equation.3">
                  <p:embed/>
                  <p:pic>
                    <p:nvPicPr>
                      <p:cNvPr id="0" name="图片 7175" descr="image25"/>
                      <p:cNvPicPr>
                        <a:picLocks noChangeAspect="1"/>
                      </p:cNvPicPr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249767" y="3286124"/>
                        <a:ext cx="1238250" cy="2857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63" name="Object 19"/>
          <p:cNvGraphicFramePr>
            <a:graphicFrameLocks noChangeAspect="1"/>
          </p:cNvGraphicFramePr>
          <p:nvPr/>
        </p:nvGraphicFramePr>
        <p:xfrm>
          <a:off x="4249767" y="3862386"/>
          <a:ext cx="984250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39" name="公式" r:id="rId19" imgW="18897600" imgH="5486400" progId="Equation.3">
                  <p:embed/>
                </p:oleObj>
              </mc:Choice>
              <mc:Fallback>
                <p:oleObj name="公式" r:id="rId19" imgW="18897600" imgH="5486400" progId="Equation.3">
                  <p:embed/>
                  <p:pic>
                    <p:nvPicPr>
                      <p:cNvPr id="0" name="图片 7176" descr="image26"/>
                      <p:cNvPicPr>
                        <a:picLocks noChangeAspect="1"/>
                      </p:cNvPicPr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249767" y="3862386"/>
                        <a:ext cx="984250" cy="2857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64" name="Object 20"/>
          <p:cNvGraphicFramePr>
            <a:graphicFrameLocks noChangeAspect="1"/>
          </p:cNvGraphicFramePr>
          <p:nvPr/>
        </p:nvGraphicFramePr>
        <p:xfrm>
          <a:off x="4249767" y="4149724"/>
          <a:ext cx="1031875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40" name="公式" r:id="rId21" imgW="19812000" imgH="5486400" progId="Equation.3">
                  <p:embed/>
                </p:oleObj>
              </mc:Choice>
              <mc:Fallback>
                <p:oleObj name="公式" r:id="rId21" imgW="19812000" imgH="5486400" progId="Equation.3">
                  <p:embed/>
                  <p:pic>
                    <p:nvPicPr>
                      <p:cNvPr id="0" name="图片 7177" descr="image27"/>
                      <p:cNvPicPr>
                        <a:picLocks noChangeAspect="1"/>
                      </p:cNvPicPr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4249767" y="4149724"/>
                        <a:ext cx="1031875" cy="2857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" name="Line 12"/>
          <p:cNvSpPr>
            <a:spLocks noChangeShapeType="1"/>
          </p:cNvSpPr>
          <p:nvPr/>
        </p:nvSpPr>
        <p:spPr bwMode="auto">
          <a:xfrm>
            <a:off x="6196954" y="2546835"/>
            <a:ext cx="2772000" cy="1454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</a:ln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6" name="Line 13"/>
          <p:cNvSpPr>
            <a:spLocks noChangeShapeType="1"/>
          </p:cNvSpPr>
          <p:nvPr/>
        </p:nvSpPr>
        <p:spPr bwMode="auto">
          <a:xfrm>
            <a:off x="6196954" y="2084149"/>
            <a:ext cx="2772000" cy="1454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</a:ln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7" name="Line 14"/>
          <p:cNvSpPr>
            <a:spLocks noChangeShapeType="1"/>
          </p:cNvSpPr>
          <p:nvPr/>
        </p:nvSpPr>
        <p:spPr bwMode="auto">
          <a:xfrm>
            <a:off x="6196954" y="3008521"/>
            <a:ext cx="2772000" cy="1454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</a:ln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8" name="Line 15"/>
          <p:cNvSpPr>
            <a:spLocks noChangeShapeType="1"/>
          </p:cNvSpPr>
          <p:nvPr/>
        </p:nvSpPr>
        <p:spPr bwMode="auto">
          <a:xfrm>
            <a:off x="6196954" y="1615354"/>
            <a:ext cx="2772000" cy="1453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</a:ln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9" name="Text Box 40"/>
          <p:cNvSpPr txBox="1">
            <a:spLocks noChangeArrowheads="1"/>
          </p:cNvSpPr>
          <p:nvPr/>
        </p:nvSpPr>
        <p:spPr bwMode="auto">
          <a:xfrm>
            <a:off x="6091230" y="2655737"/>
            <a:ext cx="139407" cy="2152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40" name="Line 14"/>
          <p:cNvSpPr>
            <a:spLocks noChangeShapeType="1"/>
          </p:cNvSpPr>
          <p:nvPr/>
        </p:nvSpPr>
        <p:spPr bwMode="auto">
          <a:xfrm>
            <a:off x="6196895" y="3468752"/>
            <a:ext cx="2772000" cy="1454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</a:ln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1" name="Text Box 40"/>
          <p:cNvSpPr txBox="1">
            <a:spLocks noChangeArrowheads="1"/>
          </p:cNvSpPr>
          <p:nvPr/>
        </p:nvSpPr>
        <p:spPr bwMode="auto">
          <a:xfrm>
            <a:off x="6092996" y="3117424"/>
            <a:ext cx="139407" cy="2152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42" name="Text Box 40"/>
          <p:cNvSpPr txBox="1">
            <a:spLocks noChangeArrowheads="1"/>
          </p:cNvSpPr>
          <p:nvPr/>
        </p:nvSpPr>
        <p:spPr bwMode="auto">
          <a:xfrm>
            <a:off x="6091230" y="1732367"/>
            <a:ext cx="139407" cy="2152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43" name="Text Box 40"/>
          <p:cNvSpPr txBox="1">
            <a:spLocks noChangeArrowheads="1"/>
          </p:cNvSpPr>
          <p:nvPr/>
        </p:nvSpPr>
        <p:spPr bwMode="auto">
          <a:xfrm>
            <a:off x="6092317" y="2194052"/>
            <a:ext cx="139407" cy="2152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44" name="Line 14"/>
          <p:cNvSpPr>
            <a:spLocks noChangeShapeType="1"/>
          </p:cNvSpPr>
          <p:nvPr/>
        </p:nvSpPr>
        <p:spPr bwMode="auto">
          <a:xfrm>
            <a:off x="6194106" y="3928978"/>
            <a:ext cx="2772000" cy="1270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</a:ln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Text Box 40"/>
          <p:cNvSpPr txBox="1">
            <a:spLocks noChangeArrowheads="1"/>
          </p:cNvSpPr>
          <p:nvPr/>
        </p:nvSpPr>
        <p:spPr bwMode="auto">
          <a:xfrm>
            <a:off x="6092996" y="3572042"/>
            <a:ext cx="139407" cy="2152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146" name="文本框 22"/>
          <p:cNvSpPr txBox="1"/>
          <p:nvPr/>
        </p:nvSpPr>
        <p:spPr>
          <a:xfrm>
            <a:off x="6078260" y="821619"/>
            <a:ext cx="1100879" cy="3231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kumimoji="0" lang="en-US" altLang="ja-JP" sz="15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Probability</a:t>
            </a:r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:</a:t>
            </a:r>
            <a:endParaRPr kumimoji="0" lang="en-US" altLang="ja-JP" sz="105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172" name="直接连接符 171"/>
          <p:cNvCxnSpPr/>
          <p:nvPr/>
        </p:nvCxnSpPr>
        <p:spPr bwMode="auto">
          <a:xfrm>
            <a:off x="7192647" y="1107123"/>
            <a:ext cx="83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173" name="AutoShape 62"/>
          <p:cNvCxnSpPr>
            <a:cxnSpLocks noChangeShapeType="1"/>
          </p:cNvCxnSpPr>
          <p:nvPr/>
        </p:nvCxnSpPr>
        <p:spPr bwMode="auto">
          <a:xfrm rot="5400000">
            <a:off x="7379847" y="1079577"/>
            <a:ext cx="540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174" name="AutoShape 62"/>
          <p:cNvCxnSpPr>
            <a:cxnSpLocks noChangeShapeType="1"/>
          </p:cNvCxnSpPr>
          <p:nvPr/>
        </p:nvCxnSpPr>
        <p:spPr bwMode="auto">
          <a:xfrm rot="5400000">
            <a:off x="7585047" y="1079577"/>
            <a:ext cx="540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sp>
        <p:nvSpPr>
          <p:cNvPr id="175" name="矩形 174"/>
          <p:cNvSpPr/>
          <p:nvPr/>
        </p:nvSpPr>
        <p:spPr>
          <a:xfrm>
            <a:off x="7257447" y="821371"/>
            <a:ext cx="3449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ja-JP" sz="10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0.5</a:t>
            </a:r>
            <a:endParaRPr lang="zh-CN" altLang="en-US" sz="1000" dirty="0"/>
          </a:p>
        </p:txBody>
      </p:sp>
      <p:sp>
        <p:nvSpPr>
          <p:cNvPr id="176" name="矩形 175"/>
          <p:cNvSpPr/>
          <p:nvPr/>
        </p:nvSpPr>
        <p:spPr>
          <a:xfrm>
            <a:off x="7492392" y="821371"/>
            <a:ext cx="24878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ja-JP" sz="10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endParaRPr lang="zh-CN" altLang="en-US" sz="1000" dirty="0"/>
          </a:p>
        </p:txBody>
      </p:sp>
      <p:sp>
        <p:nvSpPr>
          <p:cNvPr id="177" name="矩形 176"/>
          <p:cNvSpPr/>
          <p:nvPr/>
        </p:nvSpPr>
        <p:spPr>
          <a:xfrm>
            <a:off x="7066647" y="821371"/>
            <a:ext cx="24878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ja-JP" sz="10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endParaRPr lang="zh-CN" altLang="en-US" sz="1000" dirty="0"/>
          </a:p>
        </p:txBody>
      </p:sp>
      <p:cxnSp>
        <p:nvCxnSpPr>
          <p:cNvPr id="204" name="AutoShape 62"/>
          <p:cNvCxnSpPr>
            <a:cxnSpLocks noChangeShapeType="1"/>
          </p:cNvCxnSpPr>
          <p:nvPr/>
        </p:nvCxnSpPr>
        <p:spPr bwMode="auto">
          <a:xfrm rot="5400000">
            <a:off x="7791192" y="1079561"/>
            <a:ext cx="540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205" name="AutoShape 62"/>
          <p:cNvCxnSpPr>
            <a:cxnSpLocks noChangeShapeType="1"/>
          </p:cNvCxnSpPr>
          <p:nvPr/>
        </p:nvCxnSpPr>
        <p:spPr bwMode="auto">
          <a:xfrm rot="5400000">
            <a:off x="7996392" y="1079561"/>
            <a:ext cx="540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sp>
        <p:nvSpPr>
          <p:cNvPr id="206" name="矩形 205"/>
          <p:cNvSpPr/>
          <p:nvPr/>
        </p:nvSpPr>
        <p:spPr>
          <a:xfrm>
            <a:off x="7672392" y="821371"/>
            <a:ext cx="3449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ja-JP" sz="10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1.5</a:t>
            </a:r>
            <a:endParaRPr lang="zh-CN" altLang="en-US" sz="1000" dirty="0"/>
          </a:p>
        </p:txBody>
      </p:sp>
      <p:sp>
        <p:nvSpPr>
          <p:cNvPr id="207" name="矩形 206"/>
          <p:cNvSpPr/>
          <p:nvPr/>
        </p:nvSpPr>
        <p:spPr>
          <a:xfrm>
            <a:off x="7924392" y="821371"/>
            <a:ext cx="24878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ja-JP" sz="10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endParaRPr lang="zh-CN" altLang="en-US" sz="1000" dirty="0"/>
          </a:p>
        </p:txBody>
      </p:sp>
      <p:sp>
        <p:nvSpPr>
          <p:cNvPr id="219" name="圆角矩形 218"/>
          <p:cNvSpPr/>
          <p:nvPr/>
        </p:nvSpPr>
        <p:spPr>
          <a:xfrm>
            <a:off x="6971394" y="1289352"/>
            <a:ext cx="365726" cy="1221712"/>
          </a:xfrm>
          <a:prstGeom prst="roundRect">
            <a:avLst>
              <a:gd name="adj" fmla="val 12969"/>
            </a:avLst>
          </a:prstGeom>
          <a:solidFill>
            <a:schemeClr val="bg1">
              <a:lumMod val="85000"/>
              <a:alpha val="70000"/>
            </a:schemeClr>
          </a:solidFill>
          <a:ln w="9525">
            <a:noFill/>
            <a:miter lim="800000"/>
          </a:ln>
        </p:spPr>
        <p:txBody>
          <a:bodyPr wrap="none" rtlCol="0" anchor="ctr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24" name="矩形 223"/>
          <p:cNvSpPr/>
          <p:nvPr/>
        </p:nvSpPr>
        <p:spPr bwMode="auto">
          <a:xfrm>
            <a:off x="7042832" y="1721152"/>
            <a:ext cx="216000" cy="751205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rtlCol="0" anchor="ctr"/>
          <a:lstStyle/>
          <a:p>
            <a:pPr algn="ctr"/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8" name="文本框 26"/>
          <p:cNvSpPr txBox="1"/>
          <p:nvPr/>
        </p:nvSpPr>
        <p:spPr>
          <a:xfrm>
            <a:off x="6983196" y="1214422"/>
            <a:ext cx="360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kumimoji="0" lang="en-US" altLang="ja-JP" i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0" lang="en-US" altLang="ja-JP" sz="1200" i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</a:p>
        </p:txBody>
      </p:sp>
      <p:cxnSp>
        <p:nvCxnSpPr>
          <p:cNvPr id="171" name="AutoShape 62"/>
          <p:cNvCxnSpPr>
            <a:cxnSpLocks noChangeShapeType="1"/>
          </p:cNvCxnSpPr>
          <p:nvPr/>
        </p:nvCxnSpPr>
        <p:spPr bwMode="auto">
          <a:xfrm rot="5400000">
            <a:off x="7169373" y="1079577"/>
            <a:ext cx="540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sp>
        <p:nvSpPr>
          <p:cNvPr id="218" name="圆角矩形 217"/>
          <p:cNvSpPr/>
          <p:nvPr/>
        </p:nvSpPr>
        <p:spPr>
          <a:xfrm>
            <a:off x="6328452" y="3044097"/>
            <a:ext cx="605126" cy="1188000"/>
          </a:xfrm>
          <a:prstGeom prst="roundRect">
            <a:avLst/>
          </a:prstGeom>
          <a:solidFill>
            <a:schemeClr val="bg1">
              <a:lumMod val="85000"/>
              <a:alpha val="70000"/>
            </a:schemeClr>
          </a:solidFill>
          <a:ln w="9525">
            <a:noFill/>
            <a:miter lim="800000"/>
          </a:ln>
        </p:spPr>
        <p:txBody>
          <a:bodyPr wrap="none" rtlCol="0" anchor="ctr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20" name="圆角矩形 219"/>
          <p:cNvSpPr/>
          <p:nvPr/>
        </p:nvSpPr>
        <p:spPr>
          <a:xfrm>
            <a:off x="6328452" y="1290622"/>
            <a:ext cx="578456" cy="1692000"/>
          </a:xfrm>
          <a:prstGeom prst="roundRect">
            <a:avLst>
              <a:gd name="adj" fmla="val 9804"/>
            </a:avLst>
          </a:prstGeom>
          <a:solidFill>
            <a:schemeClr val="bg1">
              <a:lumMod val="85000"/>
              <a:alpha val="70000"/>
            </a:schemeClr>
          </a:solidFill>
          <a:ln w="9525">
            <a:noFill/>
            <a:miter lim="800000"/>
          </a:ln>
        </p:spPr>
        <p:txBody>
          <a:bodyPr wrap="none" rtlCol="0" anchor="ctr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21" name="矩形 220"/>
          <p:cNvSpPr/>
          <p:nvPr/>
        </p:nvSpPr>
        <p:spPr bwMode="auto">
          <a:xfrm>
            <a:off x="6402718" y="1699562"/>
            <a:ext cx="414020" cy="30607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rtlCol="0" anchor="ctr"/>
          <a:lstStyle/>
          <a:p>
            <a:pPr algn="ctr"/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2" name="矩形 221"/>
          <p:cNvSpPr/>
          <p:nvPr/>
        </p:nvSpPr>
        <p:spPr bwMode="auto">
          <a:xfrm>
            <a:off x="6402718" y="2161842"/>
            <a:ext cx="414020" cy="30607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rtlCol="0" anchor="ctr"/>
          <a:lstStyle/>
          <a:p>
            <a:pPr algn="ctr"/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3" name="矩形 222"/>
          <p:cNvSpPr/>
          <p:nvPr/>
        </p:nvSpPr>
        <p:spPr bwMode="auto">
          <a:xfrm>
            <a:off x="6402718" y="2627932"/>
            <a:ext cx="414020" cy="30607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rtlCol="0" anchor="ctr"/>
          <a:lstStyle/>
          <a:p>
            <a:pPr algn="ctr"/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5" name="矩形 224"/>
          <p:cNvSpPr/>
          <p:nvPr/>
        </p:nvSpPr>
        <p:spPr bwMode="auto">
          <a:xfrm>
            <a:off x="6402718" y="3087037"/>
            <a:ext cx="414020" cy="30607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rtlCol="0" anchor="ctr"/>
          <a:lstStyle/>
          <a:p>
            <a:pPr algn="ctr"/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6" name="矩形 225"/>
          <p:cNvSpPr/>
          <p:nvPr/>
        </p:nvSpPr>
        <p:spPr bwMode="auto">
          <a:xfrm>
            <a:off x="6402718" y="3549317"/>
            <a:ext cx="414020" cy="30607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rtlCol="0" anchor="ctr"/>
          <a:lstStyle/>
          <a:p>
            <a:pPr algn="ctr"/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7" name="文本框 25"/>
          <p:cNvSpPr txBox="1"/>
          <p:nvPr/>
        </p:nvSpPr>
        <p:spPr>
          <a:xfrm>
            <a:off x="6429388" y="1214422"/>
            <a:ext cx="360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kumimoji="0" lang="en-US" altLang="ja-JP" i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0" lang="en-US" altLang="ja-JP" sz="1200" i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229" name="文本框 30"/>
          <p:cNvSpPr txBox="1"/>
          <p:nvPr/>
        </p:nvSpPr>
        <p:spPr>
          <a:xfrm>
            <a:off x="6429303" y="3908097"/>
            <a:ext cx="360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kumimoji="0" lang="en-US" altLang="ja-JP" i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0" lang="en-US" altLang="ja-JP" sz="1200" i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7</a:t>
            </a:r>
          </a:p>
        </p:txBody>
      </p:sp>
      <p:grpSp>
        <p:nvGrpSpPr>
          <p:cNvPr id="155" name="组合 154"/>
          <p:cNvGrpSpPr/>
          <p:nvPr/>
        </p:nvGrpSpPr>
        <p:grpSpPr>
          <a:xfrm>
            <a:off x="7502664" y="1214422"/>
            <a:ext cx="757962" cy="1768200"/>
            <a:chOff x="1703982" y="3429000"/>
            <a:chExt cx="757962" cy="1768200"/>
          </a:xfrm>
        </p:grpSpPr>
        <p:sp>
          <p:nvSpPr>
            <p:cNvPr id="231" name="圆角矩形 230"/>
            <p:cNvSpPr/>
            <p:nvPr/>
          </p:nvSpPr>
          <p:spPr>
            <a:xfrm>
              <a:off x="1705944" y="3505200"/>
              <a:ext cx="756000" cy="1692000"/>
            </a:xfrm>
            <a:prstGeom prst="roundRect">
              <a:avLst>
                <a:gd name="adj" fmla="val 7296"/>
              </a:avLst>
            </a:prstGeom>
            <a:solidFill>
              <a:schemeClr val="bg1">
                <a:lumMod val="85000"/>
                <a:alpha val="70000"/>
              </a:schemeClr>
            </a:solidFill>
            <a:ln w="9525">
              <a:noFill/>
              <a:miter lim="800000"/>
            </a:ln>
          </p:spPr>
          <p:txBody>
            <a:bodyPr wrap="none" rtlCol="0" anchor="ctr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</p:txBody>
        </p:sp>
        <p:sp>
          <p:nvSpPr>
            <p:cNvPr id="232" name="矩形 231"/>
            <p:cNvSpPr/>
            <p:nvPr/>
          </p:nvSpPr>
          <p:spPr bwMode="auto">
            <a:xfrm>
              <a:off x="1780210" y="3914140"/>
              <a:ext cx="622800" cy="306070"/>
            </a:xfrm>
            <a:prstGeom prst="rect">
              <a:avLst/>
            </a:prstGeom>
            <a:solidFill>
              <a:schemeClr val="bg1">
                <a:lumMod val="85000"/>
                <a:alpha val="70000"/>
              </a:schemeClr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rtlCol="0" anchor="ctr"/>
            <a:lstStyle/>
            <a:p>
              <a:pPr algn="ctr"/>
              <a:r>
                <a:rPr lang="en-US" altLang="zh-CN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16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+v</a:t>
              </a:r>
              <a:r>
                <a:rPr lang="en-US" altLang="zh-CN" sz="1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3" name="矩形 232"/>
            <p:cNvSpPr/>
            <p:nvPr/>
          </p:nvSpPr>
          <p:spPr bwMode="auto">
            <a:xfrm>
              <a:off x="1780210" y="4376420"/>
              <a:ext cx="622800" cy="306070"/>
            </a:xfrm>
            <a:prstGeom prst="rect">
              <a:avLst/>
            </a:prstGeom>
            <a:solidFill>
              <a:schemeClr val="bg1">
                <a:lumMod val="85000"/>
                <a:alpha val="70000"/>
              </a:schemeClr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rtlCol="0" anchor="ctr"/>
            <a:lstStyle/>
            <a:p>
              <a:pPr algn="ctr"/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16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 </a:t>
              </a:r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+v</a:t>
              </a:r>
              <a:r>
                <a:rPr lang="en-US" altLang="zh-CN" sz="1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4" name="矩形 233"/>
            <p:cNvSpPr/>
            <p:nvPr/>
          </p:nvSpPr>
          <p:spPr bwMode="auto">
            <a:xfrm>
              <a:off x="1780210" y="4842510"/>
              <a:ext cx="414020" cy="306070"/>
            </a:xfrm>
            <a:prstGeom prst="rect">
              <a:avLst/>
            </a:prstGeom>
            <a:solidFill>
              <a:schemeClr val="bg1">
                <a:lumMod val="85000"/>
                <a:alpha val="70000"/>
              </a:schemeClr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rtlCol="0" anchor="ctr"/>
            <a:lstStyle/>
            <a:p>
              <a:pPr algn="ctr"/>
              <a:r>
                <a:rPr lang="en-US" altLang="zh-CN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16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CN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6" name="文本框 25"/>
            <p:cNvSpPr txBox="1"/>
            <p:nvPr/>
          </p:nvSpPr>
          <p:spPr>
            <a:xfrm>
              <a:off x="1703982" y="3429000"/>
              <a:ext cx="724878" cy="36933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kumimoji="0" lang="en-US" altLang="ja-JP" i="1" dirty="0">
                  <a:solidFill>
                    <a:srgbClr val="C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c</a:t>
              </a:r>
              <a:r>
                <a:rPr kumimoji="0" lang="en-US" altLang="ja-JP" sz="1200" i="1" dirty="0">
                  <a:solidFill>
                    <a:srgbClr val="C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2 + </a:t>
              </a:r>
              <a:r>
                <a:rPr kumimoji="0" lang="en-US" altLang="ja-JP" i="1" dirty="0">
                  <a:solidFill>
                    <a:srgbClr val="C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c</a:t>
              </a:r>
              <a:r>
                <a:rPr kumimoji="0" lang="en-US" altLang="ja-JP" sz="1200" i="1" dirty="0">
                  <a:solidFill>
                    <a:srgbClr val="C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3</a:t>
              </a:r>
            </a:p>
          </p:txBody>
        </p:sp>
      </p:grpSp>
      <p:sp>
        <p:nvSpPr>
          <p:cNvPr id="239" name="圆角矩形 238"/>
          <p:cNvSpPr/>
          <p:nvPr/>
        </p:nvSpPr>
        <p:spPr>
          <a:xfrm>
            <a:off x="8302502" y="1292422"/>
            <a:ext cx="576000" cy="2610000"/>
          </a:xfrm>
          <a:prstGeom prst="roundRect">
            <a:avLst>
              <a:gd name="adj" fmla="val 9682"/>
            </a:avLst>
          </a:prstGeom>
          <a:solidFill>
            <a:schemeClr val="bg1">
              <a:lumMod val="85000"/>
              <a:alpha val="70000"/>
            </a:schemeClr>
          </a:solidFill>
          <a:ln w="9525">
            <a:noFill/>
            <a:miter lim="800000"/>
          </a:ln>
        </p:spPr>
        <p:txBody>
          <a:bodyPr wrap="none" rtlCol="0" anchor="ctr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40" name="矩形 239"/>
          <p:cNvSpPr/>
          <p:nvPr/>
        </p:nvSpPr>
        <p:spPr bwMode="auto">
          <a:xfrm>
            <a:off x="8390478" y="1701362"/>
            <a:ext cx="414020" cy="30607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rtlCol="0" anchor="ctr"/>
          <a:lstStyle/>
          <a:p>
            <a:pPr algn="ctr"/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1" name="矩形 240"/>
          <p:cNvSpPr/>
          <p:nvPr/>
        </p:nvSpPr>
        <p:spPr bwMode="auto">
          <a:xfrm>
            <a:off x="8390478" y="2163642"/>
            <a:ext cx="414020" cy="30607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rtlCol="0" anchor="ctr"/>
          <a:lstStyle/>
          <a:p>
            <a:pPr algn="ctr"/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2" name="矩形 241"/>
          <p:cNvSpPr/>
          <p:nvPr/>
        </p:nvSpPr>
        <p:spPr bwMode="auto">
          <a:xfrm>
            <a:off x="8390478" y="2629732"/>
            <a:ext cx="414020" cy="30607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rtlCol="0" anchor="ctr"/>
          <a:lstStyle/>
          <a:p>
            <a:pPr algn="ctr"/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3" name="矩形 242"/>
          <p:cNvSpPr/>
          <p:nvPr/>
        </p:nvSpPr>
        <p:spPr bwMode="auto">
          <a:xfrm>
            <a:off x="8390478" y="3088837"/>
            <a:ext cx="414020" cy="30607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rtlCol="0" anchor="ctr"/>
          <a:lstStyle/>
          <a:p>
            <a:pPr algn="ctr"/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4" name="矩形 243"/>
          <p:cNvSpPr/>
          <p:nvPr/>
        </p:nvSpPr>
        <p:spPr bwMode="auto">
          <a:xfrm>
            <a:off x="8390478" y="3551117"/>
            <a:ext cx="414020" cy="30607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rtlCol="0" anchor="ctr"/>
          <a:lstStyle/>
          <a:p>
            <a:pPr algn="ctr"/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5" name="文本框 25"/>
          <p:cNvSpPr txBox="1"/>
          <p:nvPr/>
        </p:nvSpPr>
        <p:spPr>
          <a:xfrm>
            <a:off x="8257278" y="1216222"/>
            <a:ext cx="647934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kumimoji="0" lang="en-US" altLang="ja-JP" i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0" lang="en-US" altLang="ja-JP" sz="1200" i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2+</a:t>
            </a:r>
            <a:r>
              <a:rPr kumimoji="0" lang="en-US" altLang="ja-JP" i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0" lang="en-US" altLang="ja-JP" sz="1200" i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7</a:t>
            </a:r>
            <a:endParaRPr kumimoji="0" lang="en-US" altLang="ja-JP" i="1" dirty="0">
              <a:solidFill>
                <a:srgbClr val="C00000"/>
              </a:solidFill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82" name="圆角矩形 181"/>
          <p:cNvSpPr/>
          <p:nvPr/>
        </p:nvSpPr>
        <p:spPr bwMode="auto">
          <a:xfrm>
            <a:off x="6279192" y="1213974"/>
            <a:ext cx="1120830" cy="3600000"/>
          </a:xfrm>
          <a:prstGeom prst="roundRect">
            <a:avLst>
              <a:gd name="adj" fmla="val 2099"/>
            </a:avLst>
          </a:prstGeom>
          <a:noFill/>
          <a:ln w="9525">
            <a:solidFill>
              <a:schemeClr val="tx1"/>
            </a:solidFill>
            <a:prstDash val="dash"/>
            <a:miter lim="800000"/>
          </a:ln>
        </p:spPr>
        <p:txBody>
          <a:bodyPr wrap="none"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6232392" y="4288056"/>
            <a:ext cx="13573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Distributions of </a:t>
            </a:r>
          </a:p>
          <a:p>
            <a:r>
              <a:rPr kumimoji="0" lang="en-US" altLang="ja-JP" sz="1600" i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0" lang="en-US" altLang="ja-JP" sz="1200" i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0" lang="en-US" altLang="ja-JP" sz="1400" i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, </a:t>
            </a:r>
            <a:r>
              <a:rPr kumimoji="0" lang="en-US" altLang="ja-JP" sz="1600" i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0" lang="en-US" altLang="ja-JP" sz="1200" i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kumimoji="0" lang="en-US" altLang="ja-JP" sz="1400" i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and </a:t>
            </a:r>
            <a:r>
              <a:rPr kumimoji="0" lang="en-US" altLang="ja-JP" sz="1600" i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0" lang="en-US" altLang="ja-JP" sz="1200" i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7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" name="矩形 183"/>
          <p:cNvSpPr/>
          <p:nvPr/>
        </p:nvSpPr>
        <p:spPr>
          <a:xfrm>
            <a:off x="7471460" y="4293206"/>
            <a:ext cx="15001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Distributions of </a:t>
            </a:r>
          </a:p>
          <a:p>
            <a:r>
              <a:rPr kumimoji="0" lang="en-US" altLang="ja-JP" sz="1600" i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0" lang="en-US" altLang="ja-JP" sz="1200" i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0" lang="en-US" altLang="ja-JP" sz="1600" i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+c</a:t>
            </a:r>
            <a:r>
              <a:rPr kumimoji="0" lang="en-US" altLang="ja-JP" sz="1200" i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kumimoji="0" lang="en-US" altLang="ja-JP" sz="1400" i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and</a:t>
            </a:r>
            <a:r>
              <a:rPr kumimoji="0" lang="en-US" altLang="ja-JP" sz="1200" i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0" lang="en-US" altLang="ja-JP" sz="1600" i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0" lang="en-US" altLang="ja-JP" sz="1200" i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0" lang="en-US" altLang="ja-JP" sz="1600" i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+c</a:t>
            </a:r>
            <a:r>
              <a:rPr kumimoji="0" lang="en-US" altLang="ja-JP" sz="1200" i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7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5" name="圆角矩形 184"/>
          <p:cNvSpPr/>
          <p:nvPr/>
        </p:nvSpPr>
        <p:spPr bwMode="auto">
          <a:xfrm>
            <a:off x="7450634" y="1214422"/>
            <a:ext cx="1476000" cy="3600000"/>
          </a:xfrm>
          <a:prstGeom prst="roundRect">
            <a:avLst>
              <a:gd name="adj" fmla="val 2099"/>
            </a:avLst>
          </a:prstGeom>
          <a:noFill/>
          <a:ln w="9525">
            <a:solidFill>
              <a:schemeClr val="tx1"/>
            </a:solidFill>
            <a:prstDash val="dash"/>
            <a:miter lim="800000"/>
          </a:ln>
        </p:spPr>
        <p:txBody>
          <a:bodyPr wrap="none"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6" name="Oval 48"/>
          <p:cNvSpPr>
            <a:spLocks noChangeArrowheads="1"/>
          </p:cNvSpPr>
          <p:nvPr/>
        </p:nvSpPr>
        <p:spPr bwMode="auto">
          <a:xfrm>
            <a:off x="1404949" y="3104616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0" lang="en-US" altLang="ja-JP" sz="105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endParaRPr kumimoji="0" lang="en-US" altLang="ja-JP" sz="1600" i="1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87" name="Oval 48"/>
          <p:cNvSpPr>
            <a:spLocks noChangeArrowheads="1"/>
          </p:cNvSpPr>
          <p:nvPr/>
        </p:nvSpPr>
        <p:spPr bwMode="auto">
          <a:xfrm>
            <a:off x="733122" y="3104616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0" lang="en-US" altLang="ja-JP" sz="105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endParaRPr kumimoji="0" lang="en-US" altLang="ja-JP" sz="1600" i="1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88" name="Oval 48"/>
          <p:cNvSpPr>
            <a:spLocks noChangeArrowheads="1"/>
          </p:cNvSpPr>
          <p:nvPr/>
        </p:nvSpPr>
        <p:spPr bwMode="auto">
          <a:xfrm>
            <a:off x="137807" y="3890434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0" lang="en-US" altLang="ja-JP" sz="105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6</a:t>
            </a:r>
            <a:endParaRPr kumimoji="0" lang="en-US" altLang="ja-JP" sz="1600" i="1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89" name="Oval 48"/>
          <p:cNvSpPr>
            <a:spLocks noChangeArrowheads="1"/>
          </p:cNvSpPr>
          <p:nvPr/>
        </p:nvSpPr>
        <p:spPr bwMode="auto">
          <a:xfrm>
            <a:off x="995063" y="3891228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0" lang="en-US" altLang="ja-JP" sz="105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7</a:t>
            </a:r>
            <a:endParaRPr kumimoji="0" lang="en-US" altLang="ja-JP" sz="1600" i="1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90" name="Oval 48"/>
          <p:cNvSpPr>
            <a:spLocks noChangeArrowheads="1"/>
          </p:cNvSpPr>
          <p:nvPr/>
        </p:nvSpPr>
        <p:spPr bwMode="auto">
          <a:xfrm>
            <a:off x="42553" y="3105226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0" lang="en-US" altLang="ja-JP" sz="105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endParaRPr kumimoji="0" lang="en-US" altLang="ja-JP" sz="1600" i="1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191" name="直接连接符 190"/>
          <p:cNvCxnSpPr>
            <a:stCxn id="190" idx="6"/>
            <a:endCxn id="187" idx="2"/>
          </p:cNvCxnSpPr>
          <p:nvPr/>
        </p:nvCxnSpPr>
        <p:spPr bwMode="auto">
          <a:xfrm flipV="1">
            <a:off x="352116" y="3258604"/>
            <a:ext cx="381006" cy="61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192" name="直接连接符 191"/>
          <p:cNvCxnSpPr>
            <a:stCxn id="188" idx="6"/>
            <a:endCxn id="189" idx="2"/>
          </p:cNvCxnSpPr>
          <p:nvPr/>
        </p:nvCxnSpPr>
        <p:spPr bwMode="auto">
          <a:xfrm>
            <a:off x="447370" y="4044422"/>
            <a:ext cx="547693" cy="7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sp>
        <p:nvSpPr>
          <p:cNvPr id="193" name="任意多边形 192"/>
          <p:cNvSpPr/>
          <p:nvPr/>
        </p:nvSpPr>
        <p:spPr bwMode="auto">
          <a:xfrm>
            <a:off x="317530" y="3362926"/>
            <a:ext cx="711200" cy="590550"/>
          </a:xfrm>
          <a:custGeom>
            <a:avLst/>
            <a:gdLst>
              <a:gd name="connsiteX0" fmla="*/ 0 w 711200"/>
              <a:gd name="connsiteY0" fmla="*/ 0 h 590550"/>
              <a:gd name="connsiteX1" fmla="*/ 711200 w 711200"/>
              <a:gd name="connsiteY1" fmla="*/ 590550 h 59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11200" h="590550">
                <a:moveTo>
                  <a:pt x="0" y="0"/>
                </a:moveTo>
                <a:lnTo>
                  <a:pt x="711200" y="59055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4" name="Oval 48"/>
          <p:cNvSpPr>
            <a:spLocks noChangeArrowheads="1"/>
          </p:cNvSpPr>
          <p:nvPr/>
        </p:nvSpPr>
        <p:spPr bwMode="auto">
          <a:xfrm>
            <a:off x="3643338" y="3103390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0" lang="en-US" altLang="ja-JP" sz="105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0" lang="en-US" altLang="ja-JP" sz="105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’</a:t>
            </a:r>
            <a:endParaRPr kumimoji="0" lang="en-US" altLang="ja-JP" sz="1600" i="1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95" name="Oval 48"/>
          <p:cNvSpPr>
            <a:spLocks noChangeArrowheads="1"/>
          </p:cNvSpPr>
          <p:nvPr/>
        </p:nvSpPr>
        <p:spPr bwMode="auto">
          <a:xfrm>
            <a:off x="2976585" y="3103390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0" lang="en-US" altLang="ja-JP" sz="105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kumimoji="0" lang="en-US" altLang="ja-JP" sz="105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’</a:t>
            </a:r>
            <a:endParaRPr kumimoji="0" lang="en-US" altLang="ja-JP" sz="1600" i="1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96" name="Oval 48"/>
          <p:cNvSpPr>
            <a:spLocks noChangeArrowheads="1"/>
          </p:cNvSpPr>
          <p:nvPr/>
        </p:nvSpPr>
        <p:spPr bwMode="auto">
          <a:xfrm>
            <a:off x="2381270" y="3889208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0" lang="en-US" altLang="ja-JP" sz="105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6</a:t>
            </a:r>
            <a:r>
              <a:rPr kumimoji="0" lang="en-US" altLang="ja-JP" sz="105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’</a:t>
            </a:r>
            <a:endParaRPr kumimoji="0" lang="en-US" altLang="ja-JP" sz="1600" i="1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97" name="Oval 48"/>
          <p:cNvSpPr>
            <a:spLocks noChangeArrowheads="1"/>
          </p:cNvSpPr>
          <p:nvPr/>
        </p:nvSpPr>
        <p:spPr bwMode="auto">
          <a:xfrm>
            <a:off x="3238526" y="3890002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0" lang="en-US" altLang="ja-JP" sz="105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7</a:t>
            </a:r>
            <a:r>
              <a:rPr kumimoji="0" lang="en-US" altLang="ja-JP" sz="105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’</a:t>
            </a:r>
            <a:endParaRPr kumimoji="0" lang="en-US" altLang="ja-JP" sz="1600" i="1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98" name="Oval 48"/>
          <p:cNvSpPr>
            <a:spLocks noChangeArrowheads="1"/>
          </p:cNvSpPr>
          <p:nvPr/>
        </p:nvSpPr>
        <p:spPr bwMode="auto">
          <a:xfrm>
            <a:off x="2286016" y="3104000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0" lang="en-US" altLang="ja-JP" sz="105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kumimoji="0" lang="en-US" altLang="ja-JP" sz="105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’</a:t>
            </a:r>
            <a:endParaRPr kumimoji="0" lang="en-US" altLang="ja-JP" sz="1600" i="1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199" name="直接连接符 198"/>
          <p:cNvCxnSpPr>
            <a:stCxn id="198" idx="6"/>
            <a:endCxn id="195" idx="2"/>
          </p:cNvCxnSpPr>
          <p:nvPr/>
        </p:nvCxnSpPr>
        <p:spPr bwMode="auto">
          <a:xfrm flipV="1">
            <a:off x="2595579" y="3257378"/>
            <a:ext cx="381006" cy="61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200" name="直接连接符 199"/>
          <p:cNvCxnSpPr>
            <a:stCxn id="196" idx="6"/>
            <a:endCxn id="197" idx="2"/>
          </p:cNvCxnSpPr>
          <p:nvPr/>
        </p:nvCxnSpPr>
        <p:spPr bwMode="auto">
          <a:xfrm>
            <a:off x="2690833" y="4043196"/>
            <a:ext cx="547693" cy="7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sp>
        <p:nvSpPr>
          <p:cNvPr id="201" name="任意多边形 200"/>
          <p:cNvSpPr/>
          <p:nvPr/>
        </p:nvSpPr>
        <p:spPr bwMode="auto">
          <a:xfrm>
            <a:off x="2560993" y="3361700"/>
            <a:ext cx="711200" cy="590550"/>
          </a:xfrm>
          <a:custGeom>
            <a:avLst/>
            <a:gdLst>
              <a:gd name="connsiteX0" fmla="*/ 0 w 711200"/>
              <a:gd name="connsiteY0" fmla="*/ 0 h 590550"/>
              <a:gd name="connsiteX1" fmla="*/ 711200 w 711200"/>
              <a:gd name="connsiteY1" fmla="*/ 590550 h 59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11200" h="590550">
                <a:moveTo>
                  <a:pt x="0" y="0"/>
                </a:moveTo>
                <a:lnTo>
                  <a:pt x="711200" y="59055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2" name="圆角矩形 201"/>
          <p:cNvSpPr/>
          <p:nvPr/>
        </p:nvSpPr>
        <p:spPr bwMode="auto">
          <a:xfrm>
            <a:off x="0" y="2935276"/>
            <a:ext cx="4027504" cy="1503680"/>
          </a:xfrm>
          <a:prstGeom prst="roundRect">
            <a:avLst>
              <a:gd name="adj" fmla="val 9118"/>
            </a:avLst>
          </a:prstGeom>
          <a:noFill/>
          <a:ln w="9525">
            <a:solidFill>
              <a:schemeClr val="tx1"/>
            </a:solidFill>
            <a:prstDash val="dash"/>
            <a:miter lim="800000"/>
          </a:ln>
        </p:spPr>
        <p:txBody>
          <a:bodyPr wrap="none"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3" name="TextBox 202"/>
          <p:cNvSpPr txBox="1"/>
          <p:nvPr/>
        </p:nvSpPr>
        <p:spPr>
          <a:xfrm>
            <a:off x="98414" y="4197988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VCPG</a:t>
            </a:r>
            <a:endParaRPr lang="zh-CN" alt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8" name="任意多边形 207"/>
          <p:cNvSpPr/>
          <p:nvPr/>
        </p:nvSpPr>
        <p:spPr bwMode="auto">
          <a:xfrm>
            <a:off x="295305" y="3018439"/>
            <a:ext cx="1152525" cy="134937"/>
          </a:xfrm>
          <a:custGeom>
            <a:avLst/>
            <a:gdLst>
              <a:gd name="connsiteX0" fmla="*/ 0 w 1152525"/>
              <a:gd name="connsiteY0" fmla="*/ 125412 h 134937"/>
              <a:gd name="connsiteX1" fmla="*/ 490538 w 1152525"/>
              <a:gd name="connsiteY1" fmla="*/ 1587 h 134937"/>
              <a:gd name="connsiteX2" fmla="*/ 1152525 w 1152525"/>
              <a:gd name="connsiteY2" fmla="*/ 134937 h 134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52525" h="134937">
                <a:moveTo>
                  <a:pt x="0" y="125412"/>
                </a:moveTo>
                <a:cubicBezTo>
                  <a:pt x="149225" y="62706"/>
                  <a:pt x="298451" y="0"/>
                  <a:pt x="490538" y="1587"/>
                </a:cubicBezTo>
                <a:cubicBezTo>
                  <a:pt x="682625" y="3174"/>
                  <a:pt x="917575" y="69055"/>
                  <a:pt x="1152525" y="134937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9" name="任意多边形 208"/>
          <p:cNvSpPr/>
          <p:nvPr/>
        </p:nvSpPr>
        <p:spPr bwMode="auto">
          <a:xfrm>
            <a:off x="414368" y="3339114"/>
            <a:ext cx="1014412" cy="604837"/>
          </a:xfrm>
          <a:custGeom>
            <a:avLst/>
            <a:gdLst>
              <a:gd name="connsiteX0" fmla="*/ 0 w 1014412"/>
              <a:gd name="connsiteY0" fmla="*/ 604837 h 604837"/>
              <a:gd name="connsiteX1" fmla="*/ 1014412 w 1014412"/>
              <a:gd name="connsiteY1" fmla="*/ 0 h 604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14412" h="604837">
                <a:moveTo>
                  <a:pt x="0" y="604837"/>
                </a:moveTo>
                <a:lnTo>
                  <a:pt x="1014412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0" name="任意多边形 209"/>
          <p:cNvSpPr/>
          <p:nvPr/>
        </p:nvSpPr>
        <p:spPr bwMode="auto">
          <a:xfrm>
            <a:off x="2543205" y="2996214"/>
            <a:ext cx="1128712" cy="176212"/>
          </a:xfrm>
          <a:custGeom>
            <a:avLst/>
            <a:gdLst>
              <a:gd name="connsiteX0" fmla="*/ 0 w 1128712"/>
              <a:gd name="connsiteY0" fmla="*/ 147637 h 176212"/>
              <a:gd name="connsiteX1" fmla="*/ 500062 w 1128712"/>
              <a:gd name="connsiteY1" fmla="*/ 4762 h 176212"/>
              <a:gd name="connsiteX2" fmla="*/ 1128712 w 1128712"/>
              <a:gd name="connsiteY2" fmla="*/ 176212 h 176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28712" h="176212">
                <a:moveTo>
                  <a:pt x="0" y="147637"/>
                </a:moveTo>
                <a:cubicBezTo>
                  <a:pt x="155971" y="73818"/>
                  <a:pt x="311943" y="0"/>
                  <a:pt x="500062" y="4762"/>
                </a:cubicBezTo>
                <a:cubicBezTo>
                  <a:pt x="688181" y="9524"/>
                  <a:pt x="908446" y="92868"/>
                  <a:pt x="1128712" y="17621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" name="任意多边形 210"/>
          <p:cNvSpPr/>
          <p:nvPr/>
        </p:nvSpPr>
        <p:spPr bwMode="auto">
          <a:xfrm>
            <a:off x="2633692" y="3343876"/>
            <a:ext cx="1028700" cy="584200"/>
          </a:xfrm>
          <a:custGeom>
            <a:avLst/>
            <a:gdLst>
              <a:gd name="connsiteX0" fmla="*/ 0 w 1028700"/>
              <a:gd name="connsiteY0" fmla="*/ 584200 h 584200"/>
              <a:gd name="connsiteX1" fmla="*/ 1028700 w 1028700"/>
              <a:gd name="connsiteY1" fmla="*/ 0 h 58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28700" h="584200">
                <a:moveTo>
                  <a:pt x="0" y="584200"/>
                </a:moveTo>
                <a:lnTo>
                  <a:pt x="102870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4" name="直接连接符 213"/>
          <p:cNvCxnSpPr/>
          <p:nvPr/>
        </p:nvCxnSpPr>
        <p:spPr bwMode="auto">
          <a:xfrm>
            <a:off x="357190" y="3292466"/>
            <a:ext cx="214314" cy="7143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tailEnd type="none" w="med" len="med"/>
          </a:ln>
        </p:spPr>
      </p:cxnSp>
      <p:cxnSp>
        <p:nvCxnSpPr>
          <p:cNvPr id="215" name="直接连接符 214"/>
          <p:cNvCxnSpPr>
            <a:stCxn id="187" idx="6"/>
          </p:cNvCxnSpPr>
          <p:nvPr/>
        </p:nvCxnSpPr>
        <p:spPr bwMode="auto">
          <a:xfrm>
            <a:off x="1042685" y="3258604"/>
            <a:ext cx="243199" cy="3386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tailEnd type="none" w="med" len="med"/>
          </a:ln>
        </p:spPr>
      </p:cxnSp>
      <p:cxnSp>
        <p:nvCxnSpPr>
          <p:cNvPr id="216" name="直接连接符 215"/>
          <p:cNvCxnSpPr/>
          <p:nvPr/>
        </p:nvCxnSpPr>
        <p:spPr bwMode="auto">
          <a:xfrm>
            <a:off x="1714512" y="3292466"/>
            <a:ext cx="214314" cy="7143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tailEnd type="none" w="med" len="med"/>
          </a:ln>
        </p:spPr>
      </p:cxnSp>
      <p:sp>
        <p:nvSpPr>
          <p:cNvPr id="217" name="任意多边形 216"/>
          <p:cNvSpPr/>
          <p:nvPr/>
        </p:nvSpPr>
        <p:spPr bwMode="auto">
          <a:xfrm>
            <a:off x="442943" y="3925897"/>
            <a:ext cx="252413" cy="71437"/>
          </a:xfrm>
          <a:custGeom>
            <a:avLst/>
            <a:gdLst>
              <a:gd name="connsiteX0" fmla="*/ 0 w 252413"/>
              <a:gd name="connsiteY0" fmla="*/ 71437 h 71437"/>
              <a:gd name="connsiteX1" fmla="*/ 252413 w 252413"/>
              <a:gd name="connsiteY1" fmla="*/ 0 h 71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2413" h="71437">
                <a:moveTo>
                  <a:pt x="0" y="71437"/>
                </a:moveTo>
                <a:lnTo>
                  <a:pt x="252413" y="0"/>
                </a:ln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任意多边形 229"/>
          <p:cNvSpPr/>
          <p:nvPr/>
        </p:nvSpPr>
        <p:spPr bwMode="auto">
          <a:xfrm>
            <a:off x="1300193" y="3954472"/>
            <a:ext cx="304800" cy="71437"/>
          </a:xfrm>
          <a:custGeom>
            <a:avLst/>
            <a:gdLst>
              <a:gd name="connsiteX0" fmla="*/ 0 w 304800"/>
              <a:gd name="connsiteY0" fmla="*/ 71437 h 71437"/>
              <a:gd name="connsiteX1" fmla="*/ 304800 w 304800"/>
              <a:gd name="connsiteY1" fmla="*/ 0 h 71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04800" h="71437">
                <a:moveTo>
                  <a:pt x="0" y="71437"/>
                </a:moveTo>
                <a:lnTo>
                  <a:pt x="304800" y="0"/>
                </a:ln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5" name="任意多边形 234"/>
          <p:cNvSpPr/>
          <p:nvPr/>
        </p:nvSpPr>
        <p:spPr bwMode="auto">
          <a:xfrm>
            <a:off x="2071702" y="3292466"/>
            <a:ext cx="209550" cy="61913"/>
          </a:xfrm>
          <a:custGeom>
            <a:avLst/>
            <a:gdLst>
              <a:gd name="connsiteX0" fmla="*/ 209550 w 209550"/>
              <a:gd name="connsiteY0" fmla="*/ 0 h 61913"/>
              <a:gd name="connsiteX1" fmla="*/ 0 w 209550"/>
              <a:gd name="connsiteY1" fmla="*/ 61913 h 61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9550" h="61913">
                <a:moveTo>
                  <a:pt x="209550" y="0"/>
                </a:moveTo>
                <a:lnTo>
                  <a:pt x="0" y="61913"/>
                </a:ln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任意多边形 236"/>
          <p:cNvSpPr/>
          <p:nvPr/>
        </p:nvSpPr>
        <p:spPr bwMode="auto">
          <a:xfrm>
            <a:off x="2776568" y="3287722"/>
            <a:ext cx="204788" cy="42862"/>
          </a:xfrm>
          <a:custGeom>
            <a:avLst/>
            <a:gdLst>
              <a:gd name="connsiteX0" fmla="*/ 204788 w 204788"/>
              <a:gd name="connsiteY0" fmla="*/ 0 h 42862"/>
              <a:gd name="connsiteX1" fmla="*/ 0 w 204788"/>
              <a:gd name="connsiteY1" fmla="*/ 42862 h 42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4788" h="42862">
                <a:moveTo>
                  <a:pt x="204788" y="0"/>
                </a:moveTo>
                <a:lnTo>
                  <a:pt x="0" y="42862"/>
                </a:ln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任意多边形 237"/>
          <p:cNvSpPr/>
          <p:nvPr/>
        </p:nvSpPr>
        <p:spPr bwMode="auto">
          <a:xfrm>
            <a:off x="3429031" y="3259147"/>
            <a:ext cx="214312" cy="28575"/>
          </a:xfrm>
          <a:custGeom>
            <a:avLst/>
            <a:gdLst>
              <a:gd name="connsiteX0" fmla="*/ 214312 w 214312"/>
              <a:gd name="connsiteY0" fmla="*/ 0 h 28575"/>
              <a:gd name="connsiteX1" fmla="*/ 0 w 214312"/>
              <a:gd name="connsiteY1" fmla="*/ 28575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4312" h="28575">
                <a:moveTo>
                  <a:pt x="214312" y="0"/>
                </a:moveTo>
                <a:lnTo>
                  <a:pt x="0" y="28575"/>
                </a:ln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6" name="任意多边形 245"/>
          <p:cNvSpPr/>
          <p:nvPr/>
        </p:nvSpPr>
        <p:spPr bwMode="auto">
          <a:xfrm>
            <a:off x="2903568" y="3952884"/>
            <a:ext cx="330200" cy="63500"/>
          </a:xfrm>
          <a:custGeom>
            <a:avLst/>
            <a:gdLst>
              <a:gd name="connsiteX0" fmla="*/ 330200 w 330200"/>
              <a:gd name="connsiteY0" fmla="*/ 63500 h 63500"/>
              <a:gd name="connsiteX1" fmla="*/ 0 w 330200"/>
              <a:gd name="connsiteY1" fmla="*/ 0 h 6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30200" h="63500">
                <a:moveTo>
                  <a:pt x="330200" y="63500"/>
                </a:moveTo>
                <a:lnTo>
                  <a:pt x="0" y="0"/>
                </a:ln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7" name="任意多边形 246"/>
          <p:cNvSpPr/>
          <p:nvPr/>
        </p:nvSpPr>
        <p:spPr bwMode="auto">
          <a:xfrm>
            <a:off x="2084418" y="3921134"/>
            <a:ext cx="298450" cy="69850"/>
          </a:xfrm>
          <a:custGeom>
            <a:avLst/>
            <a:gdLst>
              <a:gd name="connsiteX0" fmla="*/ 298450 w 298450"/>
              <a:gd name="connsiteY0" fmla="*/ 69850 h 69850"/>
              <a:gd name="connsiteX1" fmla="*/ 0 w 298450"/>
              <a:gd name="connsiteY1" fmla="*/ 0 h 6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8450" h="69850">
                <a:moveTo>
                  <a:pt x="298450" y="69850"/>
                </a:moveTo>
                <a:lnTo>
                  <a:pt x="0" y="0"/>
                </a:ln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1" name="矩形 250"/>
          <p:cNvSpPr/>
          <p:nvPr/>
        </p:nvSpPr>
        <p:spPr>
          <a:xfrm>
            <a:off x="901124" y="3453142"/>
            <a:ext cx="25519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0" lang="en-US" altLang="ja-JP" sz="1100" i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endParaRPr kumimoji="0" lang="en-US" altLang="ja-JP" i="1" dirty="0">
              <a:solidFill>
                <a:srgbClr val="C00000"/>
              </a:solidFill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52" name="矩形 251"/>
          <p:cNvSpPr/>
          <p:nvPr/>
        </p:nvSpPr>
        <p:spPr>
          <a:xfrm>
            <a:off x="3316670" y="3453142"/>
            <a:ext cx="25519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0" lang="en-US" altLang="ja-JP" sz="1100" i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endParaRPr kumimoji="0" lang="en-US" altLang="ja-JP" i="1" dirty="0">
              <a:solidFill>
                <a:srgbClr val="C00000"/>
              </a:solidFill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53" name="矩形 252"/>
          <p:cNvSpPr/>
          <p:nvPr/>
        </p:nvSpPr>
        <p:spPr>
          <a:xfrm>
            <a:off x="357158" y="3405846"/>
            <a:ext cx="36099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0" lang="en-US" altLang="ja-JP" sz="1100" i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0.5</a:t>
            </a:r>
            <a:endParaRPr kumimoji="0" lang="en-US" altLang="ja-JP" i="1" dirty="0">
              <a:solidFill>
                <a:srgbClr val="C00000"/>
              </a:solidFill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54" name="矩形 253"/>
          <p:cNvSpPr/>
          <p:nvPr/>
        </p:nvSpPr>
        <p:spPr>
          <a:xfrm>
            <a:off x="2710805" y="3429000"/>
            <a:ext cx="36099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0" lang="en-US" altLang="ja-JP" sz="1100" i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0.5</a:t>
            </a:r>
            <a:endParaRPr kumimoji="0" lang="en-US" altLang="ja-JP" i="1" dirty="0">
              <a:solidFill>
                <a:srgbClr val="C00000"/>
              </a:solidFill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55" name="矩形 254"/>
          <p:cNvSpPr/>
          <p:nvPr/>
        </p:nvSpPr>
        <p:spPr>
          <a:xfrm>
            <a:off x="2857488" y="4000504"/>
            <a:ext cx="25519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0" lang="en-US" altLang="ja-JP" sz="1100" i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endParaRPr kumimoji="0" lang="en-US" altLang="ja-JP" i="1" dirty="0">
              <a:solidFill>
                <a:srgbClr val="C00000"/>
              </a:solidFill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56" name="矩形 255"/>
          <p:cNvSpPr/>
          <p:nvPr/>
        </p:nvSpPr>
        <p:spPr>
          <a:xfrm>
            <a:off x="571472" y="4000504"/>
            <a:ext cx="25519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0" lang="en-US" altLang="ja-JP" sz="1100" i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endParaRPr kumimoji="0" lang="en-US" altLang="ja-JP" i="1" dirty="0">
              <a:solidFill>
                <a:srgbClr val="C00000"/>
              </a:solidFill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57" name="矩形 256"/>
          <p:cNvSpPr/>
          <p:nvPr/>
        </p:nvSpPr>
        <p:spPr>
          <a:xfrm>
            <a:off x="2714612" y="3095952"/>
            <a:ext cx="25519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0" lang="en-US" altLang="ja-JP" sz="1100" i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endParaRPr kumimoji="0" lang="en-US" altLang="ja-JP" i="1" dirty="0">
              <a:solidFill>
                <a:srgbClr val="C00000"/>
              </a:solidFill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58" name="矩形 257"/>
          <p:cNvSpPr/>
          <p:nvPr/>
        </p:nvSpPr>
        <p:spPr>
          <a:xfrm>
            <a:off x="500034" y="3095952"/>
            <a:ext cx="25519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0" lang="en-US" altLang="ja-JP" sz="1100" i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endParaRPr kumimoji="0" lang="en-US" altLang="ja-JP" i="1" dirty="0">
              <a:solidFill>
                <a:srgbClr val="C00000"/>
              </a:solidFill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59" name="矩形 258"/>
          <p:cNvSpPr/>
          <p:nvPr/>
        </p:nvSpPr>
        <p:spPr>
          <a:xfrm>
            <a:off x="1071538" y="2905780"/>
            <a:ext cx="25519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0" lang="en-US" altLang="ja-JP" sz="1100" i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endParaRPr kumimoji="0" lang="en-US" altLang="ja-JP" i="1" dirty="0">
              <a:solidFill>
                <a:srgbClr val="C00000"/>
              </a:solidFill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60" name="矩形 259"/>
          <p:cNvSpPr/>
          <p:nvPr/>
        </p:nvSpPr>
        <p:spPr>
          <a:xfrm>
            <a:off x="3388108" y="2905780"/>
            <a:ext cx="25519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0" lang="en-US" altLang="ja-JP" sz="1100" i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endParaRPr kumimoji="0" lang="en-US" altLang="ja-JP" i="1" dirty="0">
              <a:solidFill>
                <a:srgbClr val="C00000"/>
              </a:solidFill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Line 12"/>
          <p:cNvSpPr>
            <a:spLocks noChangeShapeType="1"/>
          </p:cNvSpPr>
          <p:nvPr/>
        </p:nvSpPr>
        <p:spPr bwMode="auto">
          <a:xfrm>
            <a:off x="1928794" y="2786058"/>
            <a:ext cx="5760000" cy="1454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</a:ln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Line 13"/>
          <p:cNvSpPr>
            <a:spLocks noChangeShapeType="1"/>
          </p:cNvSpPr>
          <p:nvPr/>
        </p:nvSpPr>
        <p:spPr bwMode="auto">
          <a:xfrm>
            <a:off x="1928794" y="2323372"/>
            <a:ext cx="5760000" cy="1454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</a:ln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Line 14"/>
          <p:cNvSpPr>
            <a:spLocks noChangeShapeType="1"/>
          </p:cNvSpPr>
          <p:nvPr/>
        </p:nvSpPr>
        <p:spPr bwMode="auto">
          <a:xfrm>
            <a:off x="1928794" y="3247744"/>
            <a:ext cx="5760000" cy="1454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</a:ln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Line 15"/>
          <p:cNvSpPr>
            <a:spLocks noChangeShapeType="1"/>
          </p:cNvSpPr>
          <p:nvPr/>
        </p:nvSpPr>
        <p:spPr bwMode="auto">
          <a:xfrm>
            <a:off x="1928794" y="1854577"/>
            <a:ext cx="5760000" cy="1453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</a:ln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 Box 40"/>
          <p:cNvSpPr txBox="1">
            <a:spLocks noChangeArrowheads="1"/>
          </p:cNvSpPr>
          <p:nvPr/>
        </p:nvSpPr>
        <p:spPr bwMode="auto">
          <a:xfrm>
            <a:off x="1823070" y="2894960"/>
            <a:ext cx="139407" cy="2152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41" name="Line 14"/>
          <p:cNvSpPr>
            <a:spLocks noChangeShapeType="1"/>
          </p:cNvSpPr>
          <p:nvPr/>
        </p:nvSpPr>
        <p:spPr bwMode="auto">
          <a:xfrm>
            <a:off x="1928735" y="3707975"/>
            <a:ext cx="5760000" cy="1454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</a:ln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 Box 40"/>
          <p:cNvSpPr txBox="1">
            <a:spLocks noChangeArrowheads="1"/>
          </p:cNvSpPr>
          <p:nvPr/>
        </p:nvSpPr>
        <p:spPr bwMode="auto">
          <a:xfrm>
            <a:off x="1824836" y="3356647"/>
            <a:ext cx="139407" cy="2152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43" name="Text Box 40"/>
          <p:cNvSpPr txBox="1">
            <a:spLocks noChangeArrowheads="1"/>
          </p:cNvSpPr>
          <p:nvPr/>
        </p:nvSpPr>
        <p:spPr bwMode="auto">
          <a:xfrm>
            <a:off x="1823070" y="1971590"/>
            <a:ext cx="139407" cy="2152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4" name="Text Box 40"/>
          <p:cNvSpPr txBox="1">
            <a:spLocks noChangeArrowheads="1"/>
          </p:cNvSpPr>
          <p:nvPr/>
        </p:nvSpPr>
        <p:spPr bwMode="auto">
          <a:xfrm>
            <a:off x="1824157" y="2433275"/>
            <a:ext cx="139407" cy="2152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45" name="Line 14"/>
          <p:cNvSpPr>
            <a:spLocks noChangeShapeType="1"/>
          </p:cNvSpPr>
          <p:nvPr/>
        </p:nvSpPr>
        <p:spPr bwMode="auto">
          <a:xfrm>
            <a:off x="1925946" y="4168201"/>
            <a:ext cx="5760000" cy="1270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</a:ln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Text Box 40"/>
          <p:cNvSpPr txBox="1">
            <a:spLocks noChangeArrowheads="1"/>
          </p:cNvSpPr>
          <p:nvPr/>
        </p:nvSpPr>
        <p:spPr bwMode="auto">
          <a:xfrm>
            <a:off x="1824836" y="3811265"/>
            <a:ext cx="139407" cy="2152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47" name="圆角矩形 46"/>
          <p:cNvSpPr/>
          <p:nvPr/>
        </p:nvSpPr>
        <p:spPr>
          <a:xfrm>
            <a:off x="2806123" y="3280711"/>
            <a:ext cx="647700" cy="1188000"/>
          </a:xfrm>
          <a:prstGeom prst="roundRect">
            <a:avLst/>
          </a:prstGeom>
          <a:solidFill>
            <a:schemeClr val="bg1">
              <a:lumMod val="85000"/>
              <a:alpha val="70000"/>
            </a:schemeClr>
          </a:solidFill>
          <a:ln w="9525">
            <a:noFill/>
            <a:miter lim="800000"/>
          </a:ln>
        </p:spPr>
        <p:txBody>
          <a:bodyPr wrap="none" rtlCol="0" anchor="ctr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8" name="圆角矩形 47"/>
          <p:cNvSpPr/>
          <p:nvPr/>
        </p:nvSpPr>
        <p:spPr>
          <a:xfrm>
            <a:off x="2058728" y="3280711"/>
            <a:ext cx="647700" cy="1188000"/>
          </a:xfrm>
          <a:prstGeom prst="roundRect">
            <a:avLst/>
          </a:prstGeom>
          <a:solidFill>
            <a:schemeClr val="bg1">
              <a:lumMod val="85000"/>
              <a:alpha val="70000"/>
            </a:schemeClr>
          </a:solidFill>
          <a:ln w="9525">
            <a:noFill/>
            <a:miter lim="800000"/>
          </a:ln>
        </p:spPr>
        <p:txBody>
          <a:bodyPr wrap="none" rtlCol="0" anchor="ctr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3499543" y="1525966"/>
            <a:ext cx="429260" cy="1221712"/>
          </a:xfrm>
          <a:prstGeom prst="roundRect">
            <a:avLst/>
          </a:prstGeom>
          <a:solidFill>
            <a:schemeClr val="bg1">
              <a:lumMod val="85000"/>
              <a:alpha val="70000"/>
            </a:schemeClr>
          </a:solidFill>
          <a:ln w="9525">
            <a:noFill/>
            <a:miter lim="800000"/>
          </a:ln>
        </p:spPr>
        <p:txBody>
          <a:bodyPr wrap="none" rtlCol="0" anchor="ctr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2779453" y="1527236"/>
            <a:ext cx="647700" cy="1692000"/>
          </a:xfrm>
          <a:prstGeom prst="roundRect">
            <a:avLst/>
          </a:prstGeom>
          <a:solidFill>
            <a:schemeClr val="bg1">
              <a:lumMod val="85000"/>
              <a:alpha val="70000"/>
            </a:schemeClr>
          </a:solidFill>
          <a:ln w="9525">
            <a:noFill/>
            <a:miter lim="800000"/>
          </a:ln>
        </p:spPr>
        <p:txBody>
          <a:bodyPr wrap="none" rtlCol="0" anchor="ctr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2059363" y="1525331"/>
            <a:ext cx="647700" cy="1222347"/>
          </a:xfrm>
          <a:prstGeom prst="roundRect">
            <a:avLst/>
          </a:prstGeom>
          <a:solidFill>
            <a:schemeClr val="bg1">
              <a:lumMod val="85000"/>
              <a:alpha val="70000"/>
            </a:schemeClr>
          </a:solidFill>
          <a:ln w="9525">
            <a:noFill/>
            <a:miter lim="800000"/>
          </a:ln>
        </p:spPr>
        <p:txBody>
          <a:bodyPr wrap="none"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矩形 51"/>
          <p:cNvSpPr/>
          <p:nvPr/>
        </p:nvSpPr>
        <p:spPr bwMode="auto">
          <a:xfrm>
            <a:off x="2202873" y="1936811"/>
            <a:ext cx="414020" cy="30607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rtlCol="0" anchor="ctr"/>
          <a:lstStyle/>
          <a:p>
            <a:pPr algn="ctr"/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矩形 52"/>
          <p:cNvSpPr/>
          <p:nvPr/>
        </p:nvSpPr>
        <p:spPr bwMode="auto">
          <a:xfrm>
            <a:off x="2202873" y="2399091"/>
            <a:ext cx="414020" cy="30607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rtlCol="0" anchor="ctr"/>
          <a:lstStyle/>
          <a:p>
            <a:pPr algn="ctr"/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矩形 53"/>
          <p:cNvSpPr/>
          <p:nvPr/>
        </p:nvSpPr>
        <p:spPr bwMode="auto">
          <a:xfrm>
            <a:off x="2922963" y="1936176"/>
            <a:ext cx="414020" cy="30607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rtlCol="0" anchor="ctr"/>
          <a:lstStyle/>
          <a:p>
            <a:pPr algn="ctr"/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矩形 54"/>
          <p:cNvSpPr/>
          <p:nvPr/>
        </p:nvSpPr>
        <p:spPr bwMode="auto">
          <a:xfrm>
            <a:off x="2922963" y="2398456"/>
            <a:ext cx="414020" cy="30607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rtlCol="0" anchor="ctr"/>
          <a:lstStyle/>
          <a:p>
            <a:pPr algn="ctr"/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矩形 55"/>
          <p:cNvSpPr/>
          <p:nvPr/>
        </p:nvSpPr>
        <p:spPr bwMode="auto">
          <a:xfrm>
            <a:off x="2922963" y="2864546"/>
            <a:ext cx="414020" cy="30607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rtlCol="0" anchor="ctr"/>
          <a:lstStyle/>
          <a:p>
            <a:pPr algn="ctr"/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矩形 56"/>
          <p:cNvSpPr/>
          <p:nvPr/>
        </p:nvSpPr>
        <p:spPr bwMode="auto">
          <a:xfrm>
            <a:off x="3607018" y="1957766"/>
            <a:ext cx="216000" cy="751205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rtlCol="0" anchor="ctr"/>
          <a:lstStyle/>
          <a:p>
            <a:pPr algn="ctr"/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矩形 57"/>
          <p:cNvSpPr/>
          <p:nvPr/>
        </p:nvSpPr>
        <p:spPr bwMode="auto">
          <a:xfrm>
            <a:off x="2202873" y="3323651"/>
            <a:ext cx="414020" cy="30607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rtlCol="0" anchor="ctr"/>
          <a:lstStyle/>
          <a:p>
            <a:pPr algn="ctr"/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矩形 58"/>
          <p:cNvSpPr/>
          <p:nvPr/>
        </p:nvSpPr>
        <p:spPr bwMode="auto">
          <a:xfrm>
            <a:off x="2202873" y="3785931"/>
            <a:ext cx="414020" cy="30607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rtlCol="0" anchor="ctr"/>
          <a:lstStyle/>
          <a:p>
            <a:pPr algn="ctr"/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矩形 59"/>
          <p:cNvSpPr/>
          <p:nvPr/>
        </p:nvSpPr>
        <p:spPr bwMode="auto">
          <a:xfrm>
            <a:off x="2922963" y="3323651"/>
            <a:ext cx="414020" cy="30607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rtlCol="0" anchor="ctr"/>
          <a:lstStyle/>
          <a:p>
            <a:pPr algn="ctr"/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矩形 60"/>
          <p:cNvSpPr/>
          <p:nvPr/>
        </p:nvSpPr>
        <p:spPr bwMode="auto">
          <a:xfrm>
            <a:off x="2922963" y="3785931"/>
            <a:ext cx="414020" cy="30607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rtlCol="0" anchor="ctr"/>
          <a:lstStyle/>
          <a:p>
            <a:pPr algn="ctr"/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文本框 22"/>
          <p:cNvSpPr txBox="1"/>
          <p:nvPr/>
        </p:nvSpPr>
        <p:spPr>
          <a:xfrm>
            <a:off x="2202873" y="1453576"/>
            <a:ext cx="360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kumimoji="0" lang="en-US" altLang="ja-JP" i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0" lang="en-US" altLang="ja-JP" sz="1200" i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63" name="文本框 25"/>
          <p:cNvSpPr txBox="1"/>
          <p:nvPr/>
        </p:nvSpPr>
        <p:spPr>
          <a:xfrm>
            <a:off x="2949633" y="1451036"/>
            <a:ext cx="360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kumimoji="0" lang="en-US" altLang="ja-JP" i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0" lang="en-US" altLang="ja-JP" sz="1200" i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64" name="文本框 26"/>
          <p:cNvSpPr txBox="1"/>
          <p:nvPr/>
        </p:nvSpPr>
        <p:spPr>
          <a:xfrm>
            <a:off x="3535018" y="1451036"/>
            <a:ext cx="360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kumimoji="0" lang="en-US" altLang="ja-JP" i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0" lang="en-US" altLang="ja-JP" sz="1200" i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65" name="文本框 27"/>
          <p:cNvSpPr txBox="1"/>
          <p:nvPr/>
        </p:nvSpPr>
        <p:spPr>
          <a:xfrm>
            <a:off x="2202788" y="4144711"/>
            <a:ext cx="360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kumimoji="0" lang="en-US" altLang="ja-JP" i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0" lang="en-US" altLang="ja-JP" sz="1200" i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6</a:t>
            </a:r>
          </a:p>
        </p:txBody>
      </p:sp>
      <p:sp>
        <p:nvSpPr>
          <p:cNvPr id="66" name="文本框 30"/>
          <p:cNvSpPr txBox="1"/>
          <p:nvPr/>
        </p:nvSpPr>
        <p:spPr>
          <a:xfrm>
            <a:off x="2949548" y="4144711"/>
            <a:ext cx="360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kumimoji="0" lang="en-US" altLang="ja-JP" i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0" lang="en-US" altLang="ja-JP" sz="1200" i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7</a:t>
            </a:r>
          </a:p>
        </p:txBody>
      </p:sp>
      <p:grpSp>
        <p:nvGrpSpPr>
          <p:cNvPr id="67" name="组合 66"/>
          <p:cNvGrpSpPr/>
          <p:nvPr/>
        </p:nvGrpSpPr>
        <p:grpSpPr>
          <a:xfrm>
            <a:off x="4000246" y="1449544"/>
            <a:ext cx="1891788" cy="3063007"/>
            <a:chOff x="5273688" y="1632292"/>
            <a:chExt cx="1891788" cy="3063007"/>
          </a:xfrm>
        </p:grpSpPr>
        <p:sp>
          <p:nvSpPr>
            <p:cNvPr id="68" name="圆角矩形 67"/>
            <p:cNvSpPr/>
            <p:nvPr/>
          </p:nvSpPr>
          <p:spPr>
            <a:xfrm>
              <a:off x="6021083" y="3461967"/>
              <a:ext cx="647700" cy="1188000"/>
            </a:xfrm>
            <a:prstGeom prst="roundRect">
              <a:avLst/>
            </a:prstGeom>
            <a:solidFill>
              <a:schemeClr val="bg1">
                <a:lumMod val="85000"/>
                <a:alpha val="70000"/>
              </a:schemeClr>
            </a:solidFill>
            <a:ln w="9525">
              <a:noFill/>
              <a:miter lim="800000"/>
            </a:ln>
          </p:spPr>
          <p:txBody>
            <a:bodyPr wrap="none" rtlCol="0" anchor="ctr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</p:txBody>
        </p:sp>
        <p:sp>
          <p:nvSpPr>
            <p:cNvPr id="69" name="圆角矩形 68"/>
            <p:cNvSpPr/>
            <p:nvPr/>
          </p:nvSpPr>
          <p:spPr>
            <a:xfrm>
              <a:off x="5273688" y="3461967"/>
              <a:ext cx="647700" cy="1188000"/>
            </a:xfrm>
            <a:prstGeom prst="roundRect">
              <a:avLst/>
            </a:prstGeom>
            <a:solidFill>
              <a:schemeClr val="bg1">
                <a:lumMod val="85000"/>
                <a:alpha val="70000"/>
              </a:schemeClr>
            </a:solidFill>
            <a:ln w="9525">
              <a:noFill/>
              <a:miter lim="800000"/>
            </a:ln>
          </p:spPr>
          <p:txBody>
            <a:bodyPr wrap="none" rtlCol="0" anchor="ctr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</p:txBody>
        </p:sp>
        <p:sp>
          <p:nvSpPr>
            <p:cNvPr id="70" name="圆角矩形 69"/>
            <p:cNvSpPr/>
            <p:nvPr/>
          </p:nvSpPr>
          <p:spPr>
            <a:xfrm>
              <a:off x="6714503" y="1707222"/>
              <a:ext cx="429260" cy="1223204"/>
            </a:xfrm>
            <a:prstGeom prst="roundRect">
              <a:avLst/>
            </a:prstGeom>
            <a:solidFill>
              <a:schemeClr val="bg1">
                <a:lumMod val="85000"/>
                <a:alpha val="70000"/>
              </a:schemeClr>
            </a:solidFill>
            <a:ln w="9525">
              <a:noFill/>
              <a:miter lim="800000"/>
            </a:ln>
          </p:spPr>
          <p:txBody>
            <a:bodyPr wrap="none" rtlCol="0" anchor="ctr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</p:txBody>
        </p:sp>
        <p:sp>
          <p:nvSpPr>
            <p:cNvPr id="71" name="圆角矩形 70"/>
            <p:cNvSpPr/>
            <p:nvPr/>
          </p:nvSpPr>
          <p:spPr>
            <a:xfrm>
              <a:off x="5994413" y="1708492"/>
              <a:ext cx="647700" cy="1692000"/>
            </a:xfrm>
            <a:prstGeom prst="roundRect">
              <a:avLst/>
            </a:prstGeom>
            <a:solidFill>
              <a:schemeClr val="bg1">
                <a:lumMod val="85000"/>
                <a:alpha val="70000"/>
              </a:schemeClr>
            </a:solidFill>
            <a:ln w="9525">
              <a:noFill/>
              <a:miter lim="800000"/>
            </a:ln>
          </p:spPr>
          <p:txBody>
            <a:bodyPr wrap="none" rtlCol="0" anchor="ctr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</p:txBody>
        </p:sp>
        <p:sp>
          <p:nvSpPr>
            <p:cNvPr id="72" name="圆角矩形 71"/>
            <p:cNvSpPr/>
            <p:nvPr/>
          </p:nvSpPr>
          <p:spPr>
            <a:xfrm>
              <a:off x="5274323" y="1706587"/>
              <a:ext cx="647700" cy="1223839"/>
            </a:xfrm>
            <a:prstGeom prst="roundRect">
              <a:avLst/>
            </a:prstGeom>
            <a:solidFill>
              <a:schemeClr val="bg1">
                <a:lumMod val="85000"/>
                <a:alpha val="70000"/>
              </a:schemeClr>
            </a:solidFill>
            <a:ln w="9525">
              <a:noFill/>
              <a:miter lim="800000"/>
            </a:ln>
          </p:spPr>
          <p:txBody>
            <a:bodyPr wrap="none"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" name="矩形 72"/>
            <p:cNvSpPr/>
            <p:nvPr/>
          </p:nvSpPr>
          <p:spPr bwMode="auto">
            <a:xfrm>
              <a:off x="5417833" y="2118067"/>
              <a:ext cx="414020" cy="306070"/>
            </a:xfrm>
            <a:prstGeom prst="rect">
              <a:avLst/>
            </a:prstGeom>
            <a:solidFill>
              <a:schemeClr val="bg1">
                <a:lumMod val="85000"/>
                <a:alpha val="70000"/>
              </a:schemeClr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rtlCol="0" anchor="ctr"/>
            <a:lstStyle/>
            <a:p>
              <a:pPr algn="ctr"/>
              <a:r>
                <a:rPr lang="en-US" altLang="zh-CN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16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1’</a:t>
              </a:r>
              <a:endParaRPr lang="zh-CN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" name="矩形 73"/>
            <p:cNvSpPr/>
            <p:nvPr/>
          </p:nvSpPr>
          <p:spPr bwMode="auto">
            <a:xfrm>
              <a:off x="5417833" y="2580347"/>
              <a:ext cx="414020" cy="306070"/>
            </a:xfrm>
            <a:prstGeom prst="rect">
              <a:avLst/>
            </a:prstGeom>
            <a:solidFill>
              <a:schemeClr val="bg1">
                <a:lumMod val="85000"/>
                <a:alpha val="70000"/>
              </a:schemeClr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rtlCol="0" anchor="ctr"/>
            <a:lstStyle/>
            <a:p>
              <a:pPr algn="ctr"/>
              <a:r>
                <a:rPr lang="en-US" altLang="zh-CN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16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en-US" altLang="zh-CN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’</a:t>
              </a:r>
              <a:endParaRPr lang="zh-CN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矩形 74"/>
            <p:cNvSpPr/>
            <p:nvPr/>
          </p:nvSpPr>
          <p:spPr bwMode="auto">
            <a:xfrm>
              <a:off x="6137923" y="2117432"/>
              <a:ext cx="414020" cy="306070"/>
            </a:xfrm>
            <a:prstGeom prst="rect">
              <a:avLst/>
            </a:prstGeom>
            <a:solidFill>
              <a:schemeClr val="bg1">
                <a:lumMod val="85000"/>
                <a:alpha val="70000"/>
              </a:schemeClr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rtlCol="0" anchor="ctr"/>
            <a:lstStyle/>
            <a:p>
              <a:pPr algn="ctr"/>
              <a:r>
                <a:rPr lang="en-US" altLang="zh-CN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16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’</a:t>
              </a:r>
              <a:endParaRPr lang="zh-CN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" name="矩形 75"/>
            <p:cNvSpPr/>
            <p:nvPr/>
          </p:nvSpPr>
          <p:spPr bwMode="auto">
            <a:xfrm>
              <a:off x="6137923" y="2579712"/>
              <a:ext cx="414020" cy="306070"/>
            </a:xfrm>
            <a:prstGeom prst="rect">
              <a:avLst/>
            </a:prstGeom>
            <a:solidFill>
              <a:schemeClr val="bg1">
                <a:lumMod val="85000"/>
                <a:alpha val="70000"/>
              </a:schemeClr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rtlCol="0" anchor="ctr"/>
            <a:lstStyle/>
            <a:p>
              <a:pPr algn="ctr"/>
              <a:r>
                <a:rPr lang="en-US" altLang="zh-CN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16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r>
                <a:rPr lang="en-US" altLang="zh-CN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’</a:t>
              </a:r>
              <a:endParaRPr lang="zh-CN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" name="矩形 76"/>
            <p:cNvSpPr/>
            <p:nvPr/>
          </p:nvSpPr>
          <p:spPr bwMode="auto">
            <a:xfrm>
              <a:off x="6137923" y="3045802"/>
              <a:ext cx="414020" cy="306070"/>
            </a:xfrm>
            <a:prstGeom prst="rect">
              <a:avLst/>
            </a:prstGeom>
            <a:solidFill>
              <a:schemeClr val="bg1">
                <a:lumMod val="85000"/>
                <a:alpha val="70000"/>
              </a:schemeClr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rtlCol="0" anchor="ctr"/>
            <a:lstStyle/>
            <a:p>
              <a:pPr algn="ctr"/>
              <a:r>
                <a:rPr lang="en-US" altLang="zh-CN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16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r>
                <a:rPr lang="en-US" altLang="zh-CN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’</a:t>
              </a:r>
              <a:endParaRPr lang="zh-CN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" name="矩形 77"/>
            <p:cNvSpPr/>
            <p:nvPr/>
          </p:nvSpPr>
          <p:spPr bwMode="auto">
            <a:xfrm>
              <a:off x="6821978" y="2139022"/>
              <a:ext cx="216000" cy="751205"/>
            </a:xfrm>
            <a:prstGeom prst="rect">
              <a:avLst/>
            </a:prstGeom>
            <a:solidFill>
              <a:schemeClr val="bg1">
                <a:lumMod val="85000"/>
                <a:alpha val="70000"/>
              </a:schemeClr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rtlCol="0" anchor="ctr"/>
            <a:lstStyle/>
            <a:p>
              <a:pPr algn="ctr"/>
              <a:r>
                <a:rPr lang="en-US" altLang="zh-CN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16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altLang="zh-CN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’</a:t>
              </a:r>
              <a:endParaRPr lang="zh-CN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矩形 78"/>
            <p:cNvSpPr/>
            <p:nvPr/>
          </p:nvSpPr>
          <p:spPr bwMode="auto">
            <a:xfrm>
              <a:off x="5417833" y="3504907"/>
              <a:ext cx="414020" cy="306070"/>
            </a:xfrm>
            <a:prstGeom prst="rect">
              <a:avLst/>
            </a:prstGeom>
            <a:solidFill>
              <a:schemeClr val="bg1">
                <a:lumMod val="85000"/>
                <a:alpha val="70000"/>
              </a:schemeClr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rtlCol="0" anchor="ctr"/>
            <a:lstStyle/>
            <a:p>
              <a:pPr algn="ctr"/>
              <a:r>
                <a:rPr lang="en-US" altLang="zh-CN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16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en-US" altLang="zh-CN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’</a:t>
              </a:r>
              <a:endParaRPr lang="zh-CN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" name="矩形 79"/>
            <p:cNvSpPr/>
            <p:nvPr/>
          </p:nvSpPr>
          <p:spPr bwMode="auto">
            <a:xfrm>
              <a:off x="5417833" y="3967187"/>
              <a:ext cx="414020" cy="306070"/>
            </a:xfrm>
            <a:prstGeom prst="rect">
              <a:avLst/>
            </a:prstGeom>
            <a:solidFill>
              <a:schemeClr val="bg1">
                <a:lumMod val="85000"/>
                <a:alpha val="70000"/>
              </a:schemeClr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rtlCol="0" anchor="ctr"/>
            <a:lstStyle/>
            <a:p>
              <a:pPr algn="ctr"/>
              <a:r>
                <a:rPr lang="en-US" altLang="zh-CN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16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r>
                <a:rPr lang="en-US" altLang="zh-CN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’</a:t>
              </a:r>
              <a:endParaRPr lang="zh-CN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1" name="矩形 80"/>
            <p:cNvSpPr/>
            <p:nvPr/>
          </p:nvSpPr>
          <p:spPr bwMode="auto">
            <a:xfrm>
              <a:off x="6137923" y="3504907"/>
              <a:ext cx="414020" cy="306070"/>
            </a:xfrm>
            <a:prstGeom prst="rect">
              <a:avLst/>
            </a:prstGeom>
            <a:solidFill>
              <a:schemeClr val="bg1">
                <a:lumMod val="85000"/>
                <a:alpha val="70000"/>
              </a:schemeClr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rtlCol="0" anchor="ctr"/>
            <a:lstStyle/>
            <a:p>
              <a:pPr algn="ctr"/>
              <a:r>
                <a:rPr lang="en-US" altLang="zh-CN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16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r>
                <a:rPr lang="en-US" altLang="zh-CN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’</a:t>
              </a:r>
              <a:endParaRPr lang="zh-CN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" name="矩形 81"/>
            <p:cNvSpPr/>
            <p:nvPr/>
          </p:nvSpPr>
          <p:spPr bwMode="auto">
            <a:xfrm>
              <a:off x="6137923" y="3967187"/>
              <a:ext cx="414020" cy="306070"/>
            </a:xfrm>
            <a:prstGeom prst="rect">
              <a:avLst/>
            </a:prstGeom>
            <a:solidFill>
              <a:schemeClr val="bg1">
                <a:lumMod val="85000"/>
                <a:alpha val="70000"/>
              </a:schemeClr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rtlCol="0" anchor="ctr"/>
            <a:lstStyle/>
            <a:p>
              <a:pPr algn="ctr"/>
              <a:r>
                <a:rPr lang="en-US" altLang="zh-CN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16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r>
                <a:rPr lang="en-US" altLang="zh-CN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’</a:t>
              </a:r>
              <a:endParaRPr lang="zh-CN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" name="文本框 22"/>
            <p:cNvSpPr txBox="1"/>
            <p:nvPr/>
          </p:nvSpPr>
          <p:spPr>
            <a:xfrm>
              <a:off x="5417833" y="1634832"/>
              <a:ext cx="415498" cy="36933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kumimoji="0" lang="en-US" altLang="ja-JP" i="1" dirty="0">
                  <a:solidFill>
                    <a:srgbClr val="C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c</a:t>
              </a:r>
              <a:r>
                <a:rPr kumimoji="0" lang="en-US" altLang="ja-JP" sz="1200" i="1" dirty="0">
                  <a:solidFill>
                    <a:srgbClr val="C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1</a:t>
              </a:r>
              <a:r>
                <a:rPr kumimoji="0" lang="en-US" altLang="ja-JP" sz="1200" dirty="0">
                  <a:solidFill>
                    <a:srgbClr val="C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’</a:t>
              </a:r>
              <a:endParaRPr kumimoji="0" lang="en-US" altLang="ja-JP" sz="1200" i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84" name="文本框 25"/>
            <p:cNvSpPr txBox="1"/>
            <p:nvPr/>
          </p:nvSpPr>
          <p:spPr>
            <a:xfrm>
              <a:off x="6164593" y="1632292"/>
              <a:ext cx="415498" cy="36933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kumimoji="0" lang="en-US" altLang="ja-JP" i="1" dirty="0">
                  <a:solidFill>
                    <a:srgbClr val="C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c</a:t>
              </a:r>
              <a:r>
                <a:rPr kumimoji="0" lang="en-US" altLang="ja-JP" sz="1200" i="1" dirty="0">
                  <a:solidFill>
                    <a:srgbClr val="C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2</a:t>
              </a:r>
              <a:r>
                <a:rPr kumimoji="0" lang="en-US" altLang="ja-JP" sz="1200" dirty="0">
                  <a:solidFill>
                    <a:srgbClr val="C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’</a:t>
              </a:r>
              <a:endParaRPr kumimoji="0" lang="en-US" altLang="ja-JP" sz="1200" i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85" name="文本框 26"/>
            <p:cNvSpPr txBox="1"/>
            <p:nvPr/>
          </p:nvSpPr>
          <p:spPr>
            <a:xfrm>
              <a:off x="6749978" y="1632292"/>
              <a:ext cx="415498" cy="36933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kumimoji="0" lang="en-US" altLang="ja-JP" i="1" dirty="0">
                  <a:solidFill>
                    <a:srgbClr val="C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c</a:t>
              </a:r>
              <a:r>
                <a:rPr kumimoji="0" lang="en-US" altLang="ja-JP" sz="1200" i="1" dirty="0">
                  <a:solidFill>
                    <a:srgbClr val="C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3</a:t>
              </a:r>
              <a:r>
                <a:rPr kumimoji="0" lang="en-US" altLang="ja-JP" sz="1200" dirty="0">
                  <a:solidFill>
                    <a:srgbClr val="C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’</a:t>
              </a:r>
              <a:endParaRPr kumimoji="0" lang="en-US" altLang="ja-JP" sz="1200" i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86" name="文本框 27"/>
            <p:cNvSpPr txBox="1"/>
            <p:nvPr/>
          </p:nvSpPr>
          <p:spPr>
            <a:xfrm>
              <a:off x="5417748" y="4325967"/>
              <a:ext cx="415498" cy="36933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kumimoji="0" lang="en-US" altLang="ja-JP" i="1" dirty="0">
                  <a:solidFill>
                    <a:srgbClr val="C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c</a:t>
              </a:r>
              <a:r>
                <a:rPr kumimoji="0" lang="en-US" altLang="ja-JP" sz="1200" i="1" dirty="0">
                  <a:solidFill>
                    <a:srgbClr val="C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6</a:t>
              </a:r>
              <a:r>
                <a:rPr kumimoji="0" lang="en-US" altLang="ja-JP" sz="1200" dirty="0">
                  <a:solidFill>
                    <a:srgbClr val="C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’</a:t>
              </a:r>
              <a:endParaRPr kumimoji="0" lang="en-US" altLang="ja-JP" sz="1200" i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87" name="文本框 30"/>
            <p:cNvSpPr txBox="1"/>
            <p:nvPr/>
          </p:nvSpPr>
          <p:spPr>
            <a:xfrm>
              <a:off x="6164508" y="4325967"/>
              <a:ext cx="415498" cy="36933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kumimoji="0" lang="en-US" altLang="ja-JP" i="1" dirty="0">
                  <a:solidFill>
                    <a:srgbClr val="C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c</a:t>
              </a:r>
              <a:r>
                <a:rPr kumimoji="0" lang="en-US" altLang="ja-JP" sz="1200" i="1" dirty="0">
                  <a:solidFill>
                    <a:srgbClr val="C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7</a:t>
              </a:r>
              <a:r>
                <a:rPr kumimoji="0" lang="en-US" altLang="ja-JP" sz="1200" dirty="0">
                  <a:solidFill>
                    <a:srgbClr val="C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’</a:t>
              </a:r>
              <a:endParaRPr kumimoji="0" lang="en-US" altLang="ja-JP" sz="1200" i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</p:grpSp>
      <p:grpSp>
        <p:nvGrpSpPr>
          <p:cNvPr id="88" name="组合 87"/>
          <p:cNvGrpSpPr/>
          <p:nvPr/>
        </p:nvGrpSpPr>
        <p:grpSpPr>
          <a:xfrm>
            <a:off x="4786314" y="0"/>
            <a:ext cx="2094918" cy="323413"/>
            <a:chOff x="322268" y="3224210"/>
            <a:chExt cx="2094918" cy="323413"/>
          </a:xfrm>
        </p:grpSpPr>
        <p:sp>
          <p:nvSpPr>
            <p:cNvPr id="89" name="文本框 22"/>
            <p:cNvSpPr txBox="1"/>
            <p:nvPr/>
          </p:nvSpPr>
          <p:spPr>
            <a:xfrm>
              <a:off x="322268" y="3224458"/>
              <a:ext cx="1100879" cy="32316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kumimoji="0" lang="en-US" altLang="ja-JP" sz="1500" i="1" dirty="0"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Probability</a:t>
              </a:r>
              <a:r>
                <a:rPr kumimoji="0" lang="en-US" altLang="ja-JP" sz="1400" dirty="0"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:</a:t>
              </a:r>
              <a:endParaRPr kumimoji="0" lang="en-US" altLang="ja-JP" sz="105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cxnSp>
          <p:nvCxnSpPr>
            <p:cNvPr id="90" name="直接连接符 89"/>
            <p:cNvCxnSpPr/>
            <p:nvPr/>
          </p:nvCxnSpPr>
          <p:spPr bwMode="auto">
            <a:xfrm>
              <a:off x="1436655" y="3509962"/>
              <a:ext cx="835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none" w="med" len="med"/>
            </a:ln>
          </p:spPr>
        </p:cxnSp>
        <p:cxnSp>
          <p:nvCxnSpPr>
            <p:cNvPr id="91" name="AutoShape 62"/>
            <p:cNvCxnSpPr>
              <a:cxnSpLocks noChangeShapeType="1"/>
            </p:cNvCxnSpPr>
            <p:nvPr/>
          </p:nvCxnSpPr>
          <p:spPr bwMode="auto">
            <a:xfrm rot="5400000">
              <a:off x="1623855" y="3482416"/>
              <a:ext cx="5400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none" w="med" len="med"/>
            </a:ln>
          </p:spPr>
        </p:cxnSp>
        <p:cxnSp>
          <p:nvCxnSpPr>
            <p:cNvPr id="92" name="AutoShape 62"/>
            <p:cNvCxnSpPr>
              <a:cxnSpLocks noChangeShapeType="1"/>
            </p:cNvCxnSpPr>
            <p:nvPr/>
          </p:nvCxnSpPr>
          <p:spPr bwMode="auto">
            <a:xfrm rot="5400000">
              <a:off x="1829055" y="3482416"/>
              <a:ext cx="5400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none" w="med" len="med"/>
            </a:ln>
          </p:spPr>
        </p:cxnSp>
        <p:sp>
          <p:nvSpPr>
            <p:cNvPr id="93" name="矩形 92"/>
            <p:cNvSpPr/>
            <p:nvPr/>
          </p:nvSpPr>
          <p:spPr>
            <a:xfrm>
              <a:off x="1501455" y="3224210"/>
              <a:ext cx="34496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0" lang="en-US" altLang="ja-JP" sz="1000" i="1" dirty="0"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0.5</a:t>
              </a:r>
              <a:endParaRPr lang="zh-CN" altLang="en-US" sz="1000" dirty="0"/>
            </a:p>
          </p:txBody>
        </p:sp>
        <p:sp>
          <p:nvSpPr>
            <p:cNvPr id="94" name="矩形 93"/>
            <p:cNvSpPr/>
            <p:nvPr/>
          </p:nvSpPr>
          <p:spPr>
            <a:xfrm>
              <a:off x="1736400" y="3224210"/>
              <a:ext cx="24878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0" lang="en-US" altLang="ja-JP" sz="1000" i="1" dirty="0"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1</a:t>
              </a:r>
              <a:endParaRPr lang="zh-CN" altLang="en-US" sz="1000" dirty="0"/>
            </a:p>
          </p:txBody>
        </p:sp>
        <p:sp>
          <p:nvSpPr>
            <p:cNvPr id="95" name="矩形 94"/>
            <p:cNvSpPr/>
            <p:nvPr/>
          </p:nvSpPr>
          <p:spPr>
            <a:xfrm>
              <a:off x="1310655" y="3224210"/>
              <a:ext cx="24878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0" lang="en-US" altLang="ja-JP" sz="1000" i="1" dirty="0"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0</a:t>
              </a:r>
              <a:endParaRPr lang="zh-CN" altLang="en-US" sz="1000" dirty="0"/>
            </a:p>
          </p:txBody>
        </p:sp>
        <p:cxnSp>
          <p:nvCxnSpPr>
            <p:cNvPr id="96" name="AutoShape 62"/>
            <p:cNvCxnSpPr>
              <a:cxnSpLocks noChangeShapeType="1"/>
            </p:cNvCxnSpPr>
            <p:nvPr/>
          </p:nvCxnSpPr>
          <p:spPr bwMode="auto">
            <a:xfrm rot="5400000">
              <a:off x="2035200" y="3482400"/>
              <a:ext cx="5400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none" w="med" len="med"/>
            </a:ln>
          </p:spPr>
        </p:cxnSp>
        <p:cxnSp>
          <p:nvCxnSpPr>
            <p:cNvPr id="97" name="AutoShape 62"/>
            <p:cNvCxnSpPr>
              <a:cxnSpLocks noChangeShapeType="1"/>
            </p:cNvCxnSpPr>
            <p:nvPr/>
          </p:nvCxnSpPr>
          <p:spPr bwMode="auto">
            <a:xfrm rot="5400000">
              <a:off x="2240400" y="3482400"/>
              <a:ext cx="5400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none" w="med" len="med"/>
            </a:ln>
          </p:spPr>
        </p:cxnSp>
        <p:sp>
          <p:nvSpPr>
            <p:cNvPr id="98" name="矩形 97"/>
            <p:cNvSpPr/>
            <p:nvPr/>
          </p:nvSpPr>
          <p:spPr>
            <a:xfrm>
              <a:off x="1916400" y="3224210"/>
              <a:ext cx="34496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0" lang="en-US" altLang="ja-JP" sz="1000" i="1" dirty="0"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1.5</a:t>
              </a:r>
              <a:endParaRPr lang="zh-CN" altLang="en-US" sz="1000" dirty="0"/>
            </a:p>
          </p:txBody>
        </p:sp>
        <p:sp>
          <p:nvSpPr>
            <p:cNvPr id="99" name="矩形 98"/>
            <p:cNvSpPr/>
            <p:nvPr/>
          </p:nvSpPr>
          <p:spPr>
            <a:xfrm>
              <a:off x="2168400" y="3224210"/>
              <a:ext cx="24878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0" lang="en-US" altLang="ja-JP" sz="1000" i="1" dirty="0"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2</a:t>
              </a:r>
              <a:endParaRPr lang="zh-CN" altLang="en-US" sz="1000" dirty="0"/>
            </a:p>
          </p:txBody>
        </p:sp>
        <p:cxnSp>
          <p:nvCxnSpPr>
            <p:cNvPr id="100" name="AutoShape 62"/>
            <p:cNvCxnSpPr>
              <a:cxnSpLocks noChangeShapeType="1"/>
            </p:cNvCxnSpPr>
            <p:nvPr/>
          </p:nvCxnSpPr>
          <p:spPr bwMode="auto">
            <a:xfrm rot="5400000">
              <a:off x="1413381" y="3482416"/>
              <a:ext cx="5400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none" w="med" len="med"/>
            </a:ln>
          </p:spPr>
        </p:cxnSp>
      </p:grpSp>
      <p:sp>
        <p:nvSpPr>
          <p:cNvPr id="101" name="圆角矩形 100"/>
          <p:cNvSpPr/>
          <p:nvPr/>
        </p:nvSpPr>
        <p:spPr>
          <a:xfrm>
            <a:off x="6067076" y="1528045"/>
            <a:ext cx="828000" cy="1692000"/>
          </a:xfrm>
          <a:prstGeom prst="roundRect">
            <a:avLst>
              <a:gd name="adj" fmla="val 7296"/>
            </a:avLst>
          </a:prstGeom>
          <a:solidFill>
            <a:schemeClr val="bg1">
              <a:lumMod val="85000"/>
              <a:alpha val="70000"/>
            </a:schemeClr>
          </a:solidFill>
          <a:ln w="9525">
            <a:noFill/>
            <a:miter lim="800000"/>
          </a:ln>
        </p:spPr>
        <p:txBody>
          <a:bodyPr wrap="none" rtlCol="0" anchor="ctr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02" name="矩形 101"/>
          <p:cNvSpPr/>
          <p:nvPr/>
        </p:nvSpPr>
        <p:spPr bwMode="auto">
          <a:xfrm>
            <a:off x="6175710" y="1936985"/>
            <a:ext cx="622800" cy="30607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rtlCol="0" anchor="ctr"/>
          <a:lstStyle/>
          <a:p>
            <a:pPr algn="ctr"/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+v</a:t>
            </a:r>
            <a:r>
              <a:rPr lang="en-US" altLang="zh-CN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矩形 102"/>
          <p:cNvSpPr/>
          <p:nvPr/>
        </p:nvSpPr>
        <p:spPr bwMode="auto">
          <a:xfrm>
            <a:off x="6175710" y="2399265"/>
            <a:ext cx="622800" cy="30607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rtlCol="0" anchor="ctr"/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+v</a:t>
            </a:r>
            <a:r>
              <a:rPr lang="en-US" altLang="zh-CN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矩形 103"/>
          <p:cNvSpPr/>
          <p:nvPr/>
        </p:nvSpPr>
        <p:spPr bwMode="auto">
          <a:xfrm>
            <a:off x="6175710" y="2865355"/>
            <a:ext cx="414020" cy="30607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rtlCol="0" anchor="ctr"/>
          <a:lstStyle/>
          <a:p>
            <a:pPr algn="ctr"/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文本框 25"/>
          <p:cNvSpPr txBox="1"/>
          <p:nvPr/>
        </p:nvSpPr>
        <p:spPr>
          <a:xfrm>
            <a:off x="6099482" y="1451845"/>
            <a:ext cx="72487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kumimoji="0" lang="en-US" altLang="ja-JP" i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0" lang="en-US" altLang="ja-JP" sz="1200" i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2 + </a:t>
            </a:r>
            <a:r>
              <a:rPr kumimoji="0" lang="en-US" altLang="ja-JP" i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0" lang="en-US" altLang="ja-JP" sz="1200" i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</a:p>
        </p:txBody>
      </p:sp>
      <p:grpSp>
        <p:nvGrpSpPr>
          <p:cNvPr id="106" name="组合 105"/>
          <p:cNvGrpSpPr/>
          <p:nvPr/>
        </p:nvGrpSpPr>
        <p:grpSpPr>
          <a:xfrm>
            <a:off x="6931076" y="1453645"/>
            <a:ext cx="656376" cy="2686200"/>
            <a:chOff x="9927624" y="357166"/>
            <a:chExt cx="656376" cy="2686200"/>
          </a:xfrm>
        </p:grpSpPr>
        <p:sp>
          <p:nvSpPr>
            <p:cNvPr id="107" name="圆角矩形 106"/>
            <p:cNvSpPr/>
            <p:nvPr/>
          </p:nvSpPr>
          <p:spPr>
            <a:xfrm>
              <a:off x="9972000" y="433366"/>
              <a:ext cx="612000" cy="2610000"/>
            </a:xfrm>
            <a:prstGeom prst="roundRect">
              <a:avLst>
                <a:gd name="adj" fmla="val 9682"/>
              </a:avLst>
            </a:prstGeom>
            <a:solidFill>
              <a:schemeClr val="bg1">
                <a:lumMod val="85000"/>
                <a:alpha val="70000"/>
              </a:schemeClr>
            </a:solidFill>
            <a:ln w="9525">
              <a:noFill/>
              <a:miter lim="800000"/>
            </a:ln>
          </p:spPr>
          <p:txBody>
            <a:bodyPr wrap="none" rtlCol="0" anchor="ctr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</p:txBody>
        </p:sp>
        <p:sp>
          <p:nvSpPr>
            <p:cNvPr id="108" name="矩形 107"/>
            <p:cNvSpPr/>
            <p:nvPr/>
          </p:nvSpPr>
          <p:spPr bwMode="auto">
            <a:xfrm>
              <a:off x="10078200" y="842306"/>
              <a:ext cx="414020" cy="306070"/>
            </a:xfrm>
            <a:prstGeom prst="rect">
              <a:avLst/>
            </a:prstGeom>
            <a:solidFill>
              <a:schemeClr val="bg1">
                <a:lumMod val="85000"/>
                <a:alpha val="70000"/>
              </a:schemeClr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rtlCol="0" anchor="ctr"/>
            <a:lstStyle/>
            <a:p>
              <a:pPr algn="ctr"/>
              <a:r>
                <a:rPr lang="en-US" altLang="zh-CN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16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9" name="矩形 108"/>
            <p:cNvSpPr/>
            <p:nvPr/>
          </p:nvSpPr>
          <p:spPr bwMode="auto">
            <a:xfrm>
              <a:off x="10078200" y="1304586"/>
              <a:ext cx="414020" cy="306070"/>
            </a:xfrm>
            <a:prstGeom prst="rect">
              <a:avLst/>
            </a:prstGeom>
            <a:solidFill>
              <a:schemeClr val="bg1">
                <a:lumMod val="85000"/>
                <a:alpha val="70000"/>
              </a:schemeClr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rtlCol="0" anchor="ctr"/>
            <a:lstStyle/>
            <a:p>
              <a:pPr algn="ctr"/>
              <a:r>
                <a:rPr lang="en-US" altLang="zh-CN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16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0" name="矩形 109"/>
            <p:cNvSpPr/>
            <p:nvPr/>
          </p:nvSpPr>
          <p:spPr bwMode="auto">
            <a:xfrm>
              <a:off x="10078200" y="1770676"/>
              <a:ext cx="414020" cy="306070"/>
            </a:xfrm>
            <a:prstGeom prst="rect">
              <a:avLst/>
            </a:prstGeom>
            <a:solidFill>
              <a:schemeClr val="bg1">
                <a:lumMod val="85000"/>
                <a:alpha val="70000"/>
              </a:schemeClr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rtlCol="0" anchor="ctr"/>
            <a:lstStyle/>
            <a:p>
              <a:pPr algn="ctr"/>
              <a:r>
                <a:rPr lang="en-US" altLang="zh-CN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16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CN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" name="矩形 110"/>
            <p:cNvSpPr/>
            <p:nvPr/>
          </p:nvSpPr>
          <p:spPr bwMode="auto">
            <a:xfrm>
              <a:off x="10078200" y="2229781"/>
              <a:ext cx="414020" cy="306070"/>
            </a:xfrm>
            <a:prstGeom prst="rect">
              <a:avLst/>
            </a:prstGeom>
            <a:solidFill>
              <a:schemeClr val="bg1">
                <a:lumMod val="85000"/>
                <a:alpha val="70000"/>
              </a:schemeClr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rtlCol="0" anchor="ctr"/>
            <a:lstStyle/>
            <a:p>
              <a:pPr algn="ctr"/>
              <a:r>
                <a:rPr lang="en-US" altLang="zh-CN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16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CN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" name="矩形 111"/>
            <p:cNvSpPr/>
            <p:nvPr/>
          </p:nvSpPr>
          <p:spPr bwMode="auto">
            <a:xfrm>
              <a:off x="10078200" y="2692061"/>
              <a:ext cx="414020" cy="306070"/>
            </a:xfrm>
            <a:prstGeom prst="rect">
              <a:avLst/>
            </a:prstGeom>
            <a:solidFill>
              <a:schemeClr val="bg1">
                <a:lumMod val="85000"/>
                <a:alpha val="70000"/>
              </a:schemeClr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rtlCol="0" anchor="ctr"/>
            <a:lstStyle/>
            <a:p>
              <a:pPr algn="ctr"/>
              <a:r>
                <a:rPr lang="en-US" altLang="zh-CN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16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endParaRPr lang="zh-CN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3" name="文本框 25"/>
            <p:cNvSpPr txBox="1"/>
            <p:nvPr/>
          </p:nvSpPr>
          <p:spPr>
            <a:xfrm>
              <a:off x="9927624" y="357166"/>
              <a:ext cx="647934" cy="36933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kumimoji="0" lang="en-US" altLang="ja-JP" i="1" dirty="0">
                  <a:solidFill>
                    <a:srgbClr val="C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c</a:t>
              </a:r>
              <a:r>
                <a:rPr kumimoji="0" lang="en-US" altLang="ja-JP" sz="1200" i="1" dirty="0">
                  <a:solidFill>
                    <a:srgbClr val="C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2+</a:t>
              </a:r>
              <a:r>
                <a:rPr kumimoji="0" lang="en-US" altLang="ja-JP" i="1" dirty="0">
                  <a:solidFill>
                    <a:srgbClr val="C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c</a:t>
              </a:r>
              <a:r>
                <a:rPr kumimoji="0" lang="en-US" altLang="ja-JP" sz="1200" i="1" dirty="0">
                  <a:solidFill>
                    <a:srgbClr val="C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7</a:t>
              </a:r>
              <a:endParaRPr kumimoji="0" lang="en-US" altLang="ja-JP" i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</p:grpSp>
      <p:sp>
        <p:nvSpPr>
          <p:cNvPr id="114" name="圆角矩形 113"/>
          <p:cNvSpPr/>
          <p:nvPr/>
        </p:nvSpPr>
        <p:spPr bwMode="auto">
          <a:xfrm>
            <a:off x="1999076" y="1453645"/>
            <a:ext cx="3916800" cy="3420000"/>
          </a:xfrm>
          <a:prstGeom prst="roundRect">
            <a:avLst>
              <a:gd name="adj" fmla="val 2099"/>
            </a:avLst>
          </a:prstGeom>
          <a:noFill/>
          <a:ln w="9525">
            <a:solidFill>
              <a:schemeClr val="tx1"/>
            </a:solidFill>
            <a:prstDash val="dash"/>
            <a:miter lim="800000"/>
          </a:ln>
        </p:spPr>
        <p:txBody>
          <a:bodyPr wrap="none"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圆角矩形 114"/>
          <p:cNvSpPr/>
          <p:nvPr/>
        </p:nvSpPr>
        <p:spPr bwMode="auto">
          <a:xfrm>
            <a:off x="6002276" y="1453645"/>
            <a:ext cx="1643074" cy="3420000"/>
          </a:xfrm>
          <a:prstGeom prst="roundRect">
            <a:avLst>
              <a:gd name="adj" fmla="val 3732"/>
            </a:avLst>
          </a:prstGeom>
          <a:noFill/>
          <a:ln w="9525">
            <a:solidFill>
              <a:schemeClr val="tx1"/>
            </a:solidFill>
            <a:prstDash val="dash"/>
            <a:miter lim="800000"/>
          </a:ln>
        </p:spPr>
        <p:txBody>
          <a:bodyPr wrap="none"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2103142" y="4525479"/>
            <a:ext cx="2398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Distributions of clusters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5977405" y="4239727"/>
            <a:ext cx="17395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Distributions of </a:t>
            </a:r>
          </a:p>
          <a:p>
            <a:r>
              <a:rPr kumimoji="0" lang="en-US" altLang="ja-JP" i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0" lang="en-US" altLang="ja-JP" sz="1400" i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0" lang="en-US" altLang="ja-JP" i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+c</a:t>
            </a:r>
            <a:r>
              <a:rPr kumimoji="0" lang="en-US" altLang="ja-JP" sz="1400" i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kumimoji="0" lang="en-US" altLang="ja-JP" i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and</a:t>
            </a:r>
            <a:r>
              <a:rPr kumimoji="0" lang="en-US" altLang="ja-JP" i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c</a:t>
            </a:r>
            <a:r>
              <a:rPr kumimoji="0" lang="en-US" altLang="ja-JP" sz="1400" i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0" lang="en-US" altLang="ja-JP" i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+c</a:t>
            </a:r>
            <a:r>
              <a:rPr kumimoji="0" lang="en-US" altLang="ja-JP" sz="1400" i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7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圆角矩形 66"/>
          <p:cNvSpPr/>
          <p:nvPr/>
        </p:nvSpPr>
        <p:spPr bwMode="auto">
          <a:xfrm>
            <a:off x="1185609" y="1260107"/>
            <a:ext cx="4027504" cy="1383075"/>
          </a:xfrm>
          <a:prstGeom prst="roundRect">
            <a:avLst>
              <a:gd name="adj" fmla="val 9118"/>
            </a:avLst>
          </a:prstGeom>
          <a:noFill/>
          <a:ln w="9525">
            <a:solidFill>
              <a:schemeClr val="tx1"/>
            </a:solidFill>
            <a:prstDash val="dash"/>
            <a:miter lim="800000"/>
          </a:ln>
        </p:spPr>
        <p:txBody>
          <a:bodyPr wrap="none" rtlCol="0" anchor="ctr"/>
          <a:lstStyle/>
          <a:p>
            <a:pPr algn="ctr"/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284023" y="2394000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VCFG</a:t>
            </a:r>
            <a:endParaRPr lang="zh-CN" alt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6" name="对象 95"/>
          <p:cNvGraphicFramePr>
            <a:graphicFrameLocks noChangeAspect="1"/>
          </p:cNvGraphicFramePr>
          <p:nvPr/>
        </p:nvGraphicFramePr>
        <p:xfrm>
          <a:off x="2214546" y="4143382"/>
          <a:ext cx="698500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0" name="公式" r:id="rId3" imgW="13411200" imgH="5486400" progId="Equation.3">
                  <p:embed/>
                </p:oleObj>
              </mc:Choice>
              <mc:Fallback>
                <p:oleObj name="公式" r:id="rId3" imgW="13411200" imgH="5486400" progId="Equation.3">
                  <p:embed/>
                  <p:pic>
                    <p:nvPicPr>
                      <p:cNvPr id="0" name="图片 8192" descr="image18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14546" y="4143382"/>
                        <a:ext cx="698500" cy="2857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" name="Object 7"/>
          <p:cNvGraphicFramePr>
            <a:graphicFrameLocks noChangeAspect="1"/>
          </p:cNvGraphicFramePr>
          <p:nvPr/>
        </p:nvGraphicFramePr>
        <p:xfrm>
          <a:off x="1214414" y="4143380"/>
          <a:ext cx="889000" cy="26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1" name="公式" r:id="rId5" imgW="17068800" imgH="5181600" progId="Equation.3">
                  <p:embed/>
                </p:oleObj>
              </mc:Choice>
              <mc:Fallback>
                <p:oleObj name="公式" r:id="rId5" imgW="17068800" imgH="5181600" progId="Equation.3">
                  <p:embed/>
                  <p:pic>
                    <p:nvPicPr>
                      <p:cNvPr id="0" name="图片 8193" descr="image19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14414" y="4143380"/>
                        <a:ext cx="889000" cy="2698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" name="Object 8"/>
          <p:cNvGraphicFramePr>
            <a:graphicFrameLocks noChangeAspect="1"/>
          </p:cNvGraphicFramePr>
          <p:nvPr/>
        </p:nvGraphicFramePr>
        <p:xfrm>
          <a:off x="1214438" y="4429125"/>
          <a:ext cx="1414462" cy="284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2" name="公式" r:id="rId7" imgW="30784800" imgH="5486400" progId="Equation.3">
                  <p:embed/>
                </p:oleObj>
              </mc:Choice>
              <mc:Fallback>
                <p:oleObj name="公式" r:id="rId7" imgW="30784800" imgH="5486400" progId="Equation.3">
                  <p:embed/>
                  <p:pic>
                    <p:nvPicPr>
                      <p:cNvPr id="0" name="图片 8194" descr="image20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14438" y="4429125"/>
                        <a:ext cx="1414462" cy="2841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" name="Object 10"/>
          <p:cNvGraphicFramePr>
            <a:graphicFrameLocks noChangeAspect="1"/>
          </p:cNvGraphicFramePr>
          <p:nvPr/>
        </p:nvGraphicFramePr>
        <p:xfrm>
          <a:off x="1214438" y="4718050"/>
          <a:ext cx="984250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3" name="公式" r:id="rId9" imgW="18897600" imgH="5486400" progId="Equation.3">
                  <p:embed/>
                </p:oleObj>
              </mc:Choice>
              <mc:Fallback>
                <p:oleObj name="公式" r:id="rId9" imgW="18897600" imgH="5486400" progId="Equation.3">
                  <p:embed/>
                  <p:pic>
                    <p:nvPicPr>
                      <p:cNvPr id="0" name="图片 8195" descr="image22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214438" y="4718050"/>
                        <a:ext cx="984250" cy="2857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" name="Object 16"/>
          <p:cNvGraphicFramePr>
            <a:graphicFrameLocks noChangeAspect="1"/>
          </p:cNvGraphicFramePr>
          <p:nvPr/>
        </p:nvGraphicFramePr>
        <p:xfrm>
          <a:off x="4183067" y="4143380"/>
          <a:ext cx="730250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4" name="公式" r:id="rId11" imgW="14020800" imgH="5486400" progId="Equation.3">
                  <p:embed/>
                </p:oleObj>
              </mc:Choice>
              <mc:Fallback>
                <p:oleObj name="公式" r:id="rId11" imgW="14020800" imgH="5486400" progId="Equation.3">
                  <p:embed/>
                  <p:pic>
                    <p:nvPicPr>
                      <p:cNvPr id="0" name="图片 8196" descr="image23"/>
                      <p:cNvPicPr>
                        <a:picLocks noChangeAspect="1"/>
                      </p:cNvPicPr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183067" y="4143380"/>
                        <a:ext cx="730250" cy="2857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" name="Object 17"/>
          <p:cNvGraphicFramePr>
            <a:graphicFrameLocks noChangeAspect="1"/>
          </p:cNvGraphicFramePr>
          <p:nvPr/>
        </p:nvGraphicFramePr>
        <p:xfrm>
          <a:off x="3111497" y="4143380"/>
          <a:ext cx="968375" cy="26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5" name="公式" r:id="rId13" imgW="18592800" imgH="5181600" progId="Equation.3">
                  <p:embed/>
                </p:oleObj>
              </mc:Choice>
              <mc:Fallback>
                <p:oleObj name="公式" r:id="rId13" imgW="18592800" imgH="5181600" progId="Equation.3">
                  <p:embed/>
                  <p:pic>
                    <p:nvPicPr>
                      <p:cNvPr id="0" name="图片 8197" descr="image24"/>
                      <p:cNvPicPr>
                        <a:picLocks noChangeAspect="1"/>
                      </p:cNvPicPr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111497" y="4143380"/>
                        <a:ext cx="968375" cy="2698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" name="Object 18"/>
          <p:cNvGraphicFramePr>
            <a:graphicFrameLocks noChangeAspect="1"/>
          </p:cNvGraphicFramePr>
          <p:nvPr/>
        </p:nvGraphicFramePr>
        <p:xfrm>
          <a:off x="3111500" y="4429125"/>
          <a:ext cx="1238250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6" name="公式" r:id="rId15" imgW="23774400" imgH="5486400" progId="Equation.3">
                  <p:embed/>
                </p:oleObj>
              </mc:Choice>
              <mc:Fallback>
                <p:oleObj name="公式" r:id="rId15" imgW="23774400" imgH="5486400" progId="Equation.3">
                  <p:embed/>
                  <p:pic>
                    <p:nvPicPr>
                      <p:cNvPr id="0" name="图片 8198" descr="image25"/>
                      <p:cNvPicPr>
                        <a:picLocks noChangeAspect="1"/>
                      </p:cNvPicPr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111500" y="4429125"/>
                        <a:ext cx="1238250" cy="2857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" name="Object 19"/>
          <p:cNvGraphicFramePr>
            <a:graphicFrameLocks noChangeAspect="1"/>
          </p:cNvGraphicFramePr>
          <p:nvPr/>
        </p:nvGraphicFramePr>
        <p:xfrm>
          <a:off x="3111500" y="4718050"/>
          <a:ext cx="984250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7" name="公式" r:id="rId17" imgW="18897600" imgH="5486400" progId="Equation.3">
                  <p:embed/>
                </p:oleObj>
              </mc:Choice>
              <mc:Fallback>
                <p:oleObj name="公式" r:id="rId17" imgW="18897600" imgH="5486400" progId="Equation.3">
                  <p:embed/>
                  <p:pic>
                    <p:nvPicPr>
                      <p:cNvPr id="0" name="图片 8199" descr="image26"/>
                      <p:cNvPicPr>
                        <a:picLocks noChangeAspect="1"/>
                      </p:cNvPicPr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111500" y="4718050"/>
                        <a:ext cx="984250" cy="2857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" name="Object 20"/>
          <p:cNvGraphicFramePr>
            <a:graphicFrameLocks noChangeAspect="1"/>
          </p:cNvGraphicFramePr>
          <p:nvPr/>
        </p:nvGraphicFramePr>
        <p:xfrm>
          <a:off x="4183063" y="4718050"/>
          <a:ext cx="1031875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8" name="公式" r:id="rId19" imgW="19812000" imgH="5486400" progId="Equation.3">
                  <p:embed/>
                </p:oleObj>
              </mc:Choice>
              <mc:Fallback>
                <p:oleObj name="公式" r:id="rId19" imgW="19812000" imgH="5486400" progId="Equation.3">
                  <p:embed/>
                  <p:pic>
                    <p:nvPicPr>
                      <p:cNvPr id="0" name="图片 8200" descr="image27"/>
                      <p:cNvPicPr>
                        <a:picLocks noChangeAspect="1"/>
                      </p:cNvPicPr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183063" y="4718050"/>
                        <a:ext cx="1031875" cy="2857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" name="Oval 48"/>
          <p:cNvSpPr>
            <a:spLocks noChangeArrowheads="1"/>
          </p:cNvSpPr>
          <p:nvPr/>
        </p:nvSpPr>
        <p:spPr bwMode="auto">
          <a:xfrm>
            <a:off x="2590510" y="2883960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0" lang="en-US" altLang="ja-JP" sz="105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endParaRPr kumimoji="0" lang="en-US" altLang="ja-JP" sz="1600" i="1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07" name="Oval 48"/>
          <p:cNvSpPr>
            <a:spLocks noChangeArrowheads="1"/>
          </p:cNvSpPr>
          <p:nvPr/>
        </p:nvSpPr>
        <p:spPr bwMode="auto">
          <a:xfrm>
            <a:off x="1918683" y="2883960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0" lang="en-US" altLang="ja-JP" sz="105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endParaRPr kumimoji="0" lang="en-US" altLang="ja-JP" sz="1600" i="1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09" name="Oval 48"/>
          <p:cNvSpPr>
            <a:spLocks noChangeArrowheads="1"/>
          </p:cNvSpPr>
          <p:nvPr/>
        </p:nvSpPr>
        <p:spPr bwMode="auto">
          <a:xfrm>
            <a:off x="2180624" y="3670572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0" lang="en-US" altLang="ja-JP" sz="105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7</a:t>
            </a:r>
            <a:endParaRPr kumimoji="0" lang="en-US" altLang="ja-JP" sz="1600" i="1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10" name="Oval 48"/>
          <p:cNvSpPr>
            <a:spLocks noChangeArrowheads="1"/>
          </p:cNvSpPr>
          <p:nvPr/>
        </p:nvSpPr>
        <p:spPr bwMode="auto">
          <a:xfrm>
            <a:off x="1228114" y="2884570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0" lang="en-US" altLang="ja-JP" sz="105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endParaRPr kumimoji="0" lang="en-US" altLang="ja-JP" sz="1600" i="1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111" name="直接连接符 110"/>
          <p:cNvCxnSpPr>
            <a:stCxn id="110" idx="6"/>
            <a:endCxn id="107" idx="2"/>
          </p:cNvCxnSpPr>
          <p:nvPr/>
        </p:nvCxnSpPr>
        <p:spPr bwMode="auto">
          <a:xfrm flipV="1">
            <a:off x="1537677" y="3037948"/>
            <a:ext cx="381006" cy="61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sp>
        <p:nvSpPr>
          <p:cNvPr id="113" name="任意多边形 112"/>
          <p:cNvSpPr/>
          <p:nvPr/>
        </p:nvSpPr>
        <p:spPr bwMode="auto">
          <a:xfrm>
            <a:off x="1503091" y="3142270"/>
            <a:ext cx="711200" cy="590550"/>
          </a:xfrm>
          <a:custGeom>
            <a:avLst/>
            <a:gdLst>
              <a:gd name="connsiteX0" fmla="*/ 0 w 711200"/>
              <a:gd name="connsiteY0" fmla="*/ 0 h 590550"/>
              <a:gd name="connsiteX1" fmla="*/ 711200 w 711200"/>
              <a:gd name="connsiteY1" fmla="*/ 590550 h 59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11200" h="590550">
                <a:moveTo>
                  <a:pt x="0" y="0"/>
                </a:moveTo>
                <a:lnTo>
                  <a:pt x="711200" y="59055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Oval 48"/>
          <p:cNvSpPr>
            <a:spLocks noChangeArrowheads="1"/>
          </p:cNvSpPr>
          <p:nvPr/>
        </p:nvSpPr>
        <p:spPr bwMode="auto">
          <a:xfrm>
            <a:off x="4828899" y="2882734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0" lang="en-US" altLang="ja-JP" sz="105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0" lang="en-US" altLang="ja-JP" sz="105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’</a:t>
            </a:r>
            <a:endParaRPr kumimoji="0" lang="en-US" altLang="ja-JP" sz="1600" i="1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15" name="Oval 48"/>
          <p:cNvSpPr>
            <a:spLocks noChangeArrowheads="1"/>
          </p:cNvSpPr>
          <p:nvPr/>
        </p:nvSpPr>
        <p:spPr bwMode="auto">
          <a:xfrm>
            <a:off x="4162146" y="2882734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0" lang="en-US" altLang="ja-JP" sz="105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kumimoji="0" lang="en-US" altLang="ja-JP" sz="105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’</a:t>
            </a:r>
            <a:endParaRPr kumimoji="0" lang="en-US" altLang="ja-JP" sz="1600" i="1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16" name="Oval 48"/>
          <p:cNvSpPr>
            <a:spLocks noChangeArrowheads="1"/>
          </p:cNvSpPr>
          <p:nvPr/>
        </p:nvSpPr>
        <p:spPr bwMode="auto">
          <a:xfrm>
            <a:off x="3566831" y="3668552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0" lang="en-US" altLang="ja-JP" sz="105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6</a:t>
            </a:r>
            <a:r>
              <a:rPr kumimoji="0" lang="en-US" altLang="ja-JP" sz="105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’</a:t>
            </a:r>
            <a:endParaRPr kumimoji="0" lang="en-US" altLang="ja-JP" sz="1600" i="1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17" name="Oval 48"/>
          <p:cNvSpPr>
            <a:spLocks noChangeArrowheads="1"/>
          </p:cNvSpPr>
          <p:nvPr/>
        </p:nvSpPr>
        <p:spPr bwMode="auto">
          <a:xfrm>
            <a:off x="4424087" y="3669346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0" lang="en-US" altLang="ja-JP" sz="105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7</a:t>
            </a:r>
            <a:r>
              <a:rPr kumimoji="0" lang="en-US" altLang="ja-JP" sz="105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’</a:t>
            </a:r>
            <a:endParaRPr kumimoji="0" lang="en-US" altLang="ja-JP" sz="1600" i="1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18" name="Oval 48"/>
          <p:cNvSpPr>
            <a:spLocks noChangeArrowheads="1"/>
          </p:cNvSpPr>
          <p:nvPr/>
        </p:nvSpPr>
        <p:spPr bwMode="auto">
          <a:xfrm>
            <a:off x="3471577" y="2883344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0" lang="en-US" altLang="ja-JP" sz="105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kumimoji="0" lang="en-US" altLang="ja-JP" sz="105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’</a:t>
            </a:r>
            <a:endParaRPr kumimoji="0" lang="en-US" altLang="ja-JP" sz="1600" i="1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119" name="直接连接符 118"/>
          <p:cNvCxnSpPr>
            <a:stCxn id="118" idx="6"/>
            <a:endCxn id="115" idx="2"/>
          </p:cNvCxnSpPr>
          <p:nvPr/>
        </p:nvCxnSpPr>
        <p:spPr bwMode="auto">
          <a:xfrm flipV="1">
            <a:off x="3781140" y="3036722"/>
            <a:ext cx="381006" cy="61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120" name="直接连接符 119"/>
          <p:cNvCxnSpPr>
            <a:stCxn id="116" idx="6"/>
            <a:endCxn id="117" idx="2"/>
          </p:cNvCxnSpPr>
          <p:nvPr/>
        </p:nvCxnSpPr>
        <p:spPr bwMode="auto">
          <a:xfrm>
            <a:off x="3876394" y="3822540"/>
            <a:ext cx="547693" cy="7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sp>
        <p:nvSpPr>
          <p:cNvPr id="121" name="任意多边形 120"/>
          <p:cNvSpPr/>
          <p:nvPr/>
        </p:nvSpPr>
        <p:spPr bwMode="auto">
          <a:xfrm>
            <a:off x="3746554" y="3141044"/>
            <a:ext cx="711200" cy="590550"/>
          </a:xfrm>
          <a:custGeom>
            <a:avLst/>
            <a:gdLst>
              <a:gd name="connsiteX0" fmla="*/ 0 w 711200"/>
              <a:gd name="connsiteY0" fmla="*/ 0 h 590550"/>
              <a:gd name="connsiteX1" fmla="*/ 711200 w 711200"/>
              <a:gd name="connsiteY1" fmla="*/ 590550 h 59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11200" h="590550">
                <a:moveTo>
                  <a:pt x="0" y="0"/>
                </a:moveTo>
                <a:lnTo>
                  <a:pt x="711200" y="59055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圆角矩形 121"/>
          <p:cNvSpPr/>
          <p:nvPr/>
        </p:nvSpPr>
        <p:spPr bwMode="auto">
          <a:xfrm>
            <a:off x="1185561" y="2714620"/>
            <a:ext cx="4027504" cy="1366069"/>
          </a:xfrm>
          <a:prstGeom prst="roundRect">
            <a:avLst>
              <a:gd name="adj" fmla="val 9118"/>
            </a:avLst>
          </a:prstGeom>
          <a:noFill/>
          <a:ln w="9525">
            <a:solidFill>
              <a:schemeClr val="tx1"/>
            </a:solidFill>
            <a:prstDash val="dash"/>
            <a:miter lim="800000"/>
          </a:ln>
        </p:spPr>
        <p:txBody>
          <a:bodyPr wrap="none"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1283975" y="3830400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VCPG</a:t>
            </a:r>
            <a:endParaRPr lang="zh-CN" alt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7" name="任意多边形 126"/>
          <p:cNvSpPr/>
          <p:nvPr/>
        </p:nvSpPr>
        <p:spPr bwMode="auto">
          <a:xfrm>
            <a:off x="3819253" y="3123220"/>
            <a:ext cx="1028700" cy="584200"/>
          </a:xfrm>
          <a:custGeom>
            <a:avLst/>
            <a:gdLst>
              <a:gd name="connsiteX0" fmla="*/ 0 w 1028700"/>
              <a:gd name="connsiteY0" fmla="*/ 584200 h 584200"/>
              <a:gd name="connsiteX1" fmla="*/ 1028700 w 1028700"/>
              <a:gd name="connsiteY1" fmla="*/ 0 h 58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28700" h="584200">
                <a:moveTo>
                  <a:pt x="0" y="584200"/>
                </a:moveTo>
                <a:lnTo>
                  <a:pt x="1028700" y="0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8" name="直接连接符 127"/>
          <p:cNvCxnSpPr/>
          <p:nvPr/>
        </p:nvCxnSpPr>
        <p:spPr bwMode="auto">
          <a:xfrm>
            <a:off x="1542751" y="3071810"/>
            <a:ext cx="214314" cy="7143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tailEnd type="none" w="med" len="med"/>
          </a:ln>
        </p:spPr>
      </p:cxnSp>
      <p:cxnSp>
        <p:nvCxnSpPr>
          <p:cNvPr id="129" name="直接连接符 128"/>
          <p:cNvCxnSpPr>
            <a:stCxn id="107" idx="6"/>
          </p:cNvCxnSpPr>
          <p:nvPr/>
        </p:nvCxnSpPr>
        <p:spPr bwMode="auto">
          <a:xfrm>
            <a:off x="2228246" y="3037948"/>
            <a:ext cx="243199" cy="3386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tailEnd type="none" w="med" len="med"/>
          </a:ln>
        </p:spPr>
      </p:cxnSp>
      <p:cxnSp>
        <p:nvCxnSpPr>
          <p:cNvPr id="130" name="直接连接符 129"/>
          <p:cNvCxnSpPr/>
          <p:nvPr/>
        </p:nvCxnSpPr>
        <p:spPr bwMode="auto">
          <a:xfrm>
            <a:off x="2900073" y="3071810"/>
            <a:ext cx="214314" cy="7143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tailEnd type="none" w="med" len="med"/>
          </a:ln>
        </p:spPr>
      </p:cxnSp>
      <p:sp>
        <p:nvSpPr>
          <p:cNvPr id="132" name="任意多边形 131"/>
          <p:cNvSpPr/>
          <p:nvPr/>
        </p:nvSpPr>
        <p:spPr bwMode="auto">
          <a:xfrm>
            <a:off x="2485754" y="3733816"/>
            <a:ext cx="304800" cy="71437"/>
          </a:xfrm>
          <a:custGeom>
            <a:avLst/>
            <a:gdLst>
              <a:gd name="connsiteX0" fmla="*/ 0 w 304800"/>
              <a:gd name="connsiteY0" fmla="*/ 71437 h 71437"/>
              <a:gd name="connsiteX1" fmla="*/ 304800 w 304800"/>
              <a:gd name="connsiteY1" fmla="*/ 0 h 71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04800" h="71437">
                <a:moveTo>
                  <a:pt x="0" y="71437"/>
                </a:moveTo>
                <a:lnTo>
                  <a:pt x="304800" y="0"/>
                </a:ln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任意多边形 132"/>
          <p:cNvSpPr/>
          <p:nvPr/>
        </p:nvSpPr>
        <p:spPr bwMode="auto">
          <a:xfrm>
            <a:off x="3257263" y="3071810"/>
            <a:ext cx="209550" cy="61913"/>
          </a:xfrm>
          <a:custGeom>
            <a:avLst/>
            <a:gdLst>
              <a:gd name="connsiteX0" fmla="*/ 209550 w 209550"/>
              <a:gd name="connsiteY0" fmla="*/ 0 h 61913"/>
              <a:gd name="connsiteX1" fmla="*/ 0 w 209550"/>
              <a:gd name="connsiteY1" fmla="*/ 61913 h 61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9550" h="61913">
                <a:moveTo>
                  <a:pt x="209550" y="0"/>
                </a:moveTo>
                <a:lnTo>
                  <a:pt x="0" y="61913"/>
                </a:ln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任意多边形 133"/>
          <p:cNvSpPr/>
          <p:nvPr/>
        </p:nvSpPr>
        <p:spPr bwMode="auto">
          <a:xfrm>
            <a:off x="3962129" y="3067066"/>
            <a:ext cx="204788" cy="42862"/>
          </a:xfrm>
          <a:custGeom>
            <a:avLst/>
            <a:gdLst>
              <a:gd name="connsiteX0" fmla="*/ 204788 w 204788"/>
              <a:gd name="connsiteY0" fmla="*/ 0 h 42862"/>
              <a:gd name="connsiteX1" fmla="*/ 0 w 204788"/>
              <a:gd name="connsiteY1" fmla="*/ 42862 h 42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4788" h="42862">
                <a:moveTo>
                  <a:pt x="204788" y="0"/>
                </a:moveTo>
                <a:lnTo>
                  <a:pt x="0" y="42862"/>
                </a:ln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任意多边形 134"/>
          <p:cNvSpPr/>
          <p:nvPr/>
        </p:nvSpPr>
        <p:spPr bwMode="auto">
          <a:xfrm>
            <a:off x="4614592" y="3038491"/>
            <a:ext cx="214312" cy="28575"/>
          </a:xfrm>
          <a:custGeom>
            <a:avLst/>
            <a:gdLst>
              <a:gd name="connsiteX0" fmla="*/ 214312 w 214312"/>
              <a:gd name="connsiteY0" fmla="*/ 0 h 28575"/>
              <a:gd name="connsiteX1" fmla="*/ 0 w 214312"/>
              <a:gd name="connsiteY1" fmla="*/ 28575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4312" h="28575">
                <a:moveTo>
                  <a:pt x="214312" y="0"/>
                </a:moveTo>
                <a:lnTo>
                  <a:pt x="0" y="28575"/>
                </a:ln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任意多边形 135"/>
          <p:cNvSpPr/>
          <p:nvPr/>
        </p:nvSpPr>
        <p:spPr bwMode="auto">
          <a:xfrm>
            <a:off x="4089129" y="3732228"/>
            <a:ext cx="330200" cy="63500"/>
          </a:xfrm>
          <a:custGeom>
            <a:avLst/>
            <a:gdLst>
              <a:gd name="connsiteX0" fmla="*/ 330200 w 330200"/>
              <a:gd name="connsiteY0" fmla="*/ 63500 h 63500"/>
              <a:gd name="connsiteX1" fmla="*/ 0 w 330200"/>
              <a:gd name="connsiteY1" fmla="*/ 0 h 6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30200" h="63500">
                <a:moveTo>
                  <a:pt x="330200" y="63500"/>
                </a:moveTo>
                <a:lnTo>
                  <a:pt x="0" y="0"/>
                </a:ln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任意多边形 136"/>
          <p:cNvSpPr/>
          <p:nvPr/>
        </p:nvSpPr>
        <p:spPr bwMode="auto">
          <a:xfrm>
            <a:off x="3269979" y="3700478"/>
            <a:ext cx="298450" cy="69850"/>
          </a:xfrm>
          <a:custGeom>
            <a:avLst/>
            <a:gdLst>
              <a:gd name="connsiteX0" fmla="*/ 298450 w 298450"/>
              <a:gd name="connsiteY0" fmla="*/ 69850 h 69850"/>
              <a:gd name="connsiteX1" fmla="*/ 0 w 298450"/>
              <a:gd name="connsiteY1" fmla="*/ 0 h 6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8450" h="69850">
                <a:moveTo>
                  <a:pt x="298450" y="69850"/>
                </a:moveTo>
                <a:lnTo>
                  <a:pt x="0" y="0"/>
                </a:ln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矩形 138"/>
          <p:cNvSpPr/>
          <p:nvPr/>
        </p:nvSpPr>
        <p:spPr>
          <a:xfrm>
            <a:off x="4502231" y="3232486"/>
            <a:ext cx="25519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0" lang="en-US" altLang="ja-JP" sz="1100" i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endParaRPr kumimoji="0" lang="en-US" altLang="ja-JP" i="1" dirty="0">
              <a:solidFill>
                <a:srgbClr val="C00000"/>
              </a:solidFill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40" name="矩形 139"/>
          <p:cNvSpPr/>
          <p:nvPr/>
        </p:nvSpPr>
        <p:spPr>
          <a:xfrm>
            <a:off x="1542719" y="3185190"/>
            <a:ext cx="36099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0" lang="en-US" altLang="ja-JP" sz="1100" i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0.5</a:t>
            </a:r>
            <a:endParaRPr kumimoji="0" lang="en-US" altLang="ja-JP" i="1" dirty="0">
              <a:solidFill>
                <a:srgbClr val="C00000"/>
              </a:solidFill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41" name="矩形 140"/>
          <p:cNvSpPr/>
          <p:nvPr/>
        </p:nvSpPr>
        <p:spPr>
          <a:xfrm>
            <a:off x="3896366" y="3208344"/>
            <a:ext cx="36099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0" lang="en-US" altLang="ja-JP" sz="1100" i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0.5</a:t>
            </a:r>
            <a:endParaRPr kumimoji="0" lang="en-US" altLang="ja-JP" i="1" dirty="0">
              <a:solidFill>
                <a:srgbClr val="C00000"/>
              </a:solidFill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42" name="矩形 141"/>
          <p:cNvSpPr/>
          <p:nvPr/>
        </p:nvSpPr>
        <p:spPr>
          <a:xfrm>
            <a:off x="4043049" y="3779848"/>
            <a:ext cx="25519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0" lang="en-US" altLang="ja-JP" sz="1100" i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endParaRPr kumimoji="0" lang="en-US" altLang="ja-JP" i="1" dirty="0">
              <a:solidFill>
                <a:srgbClr val="C00000"/>
              </a:solidFill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44" name="矩形 143"/>
          <p:cNvSpPr/>
          <p:nvPr/>
        </p:nvSpPr>
        <p:spPr>
          <a:xfrm>
            <a:off x="3900173" y="2875296"/>
            <a:ext cx="25519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0" lang="en-US" altLang="ja-JP" sz="1100" i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endParaRPr kumimoji="0" lang="en-US" altLang="ja-JP" i="1" dirty="0">
              <a:solidFill>
                <a:srgbClr val="C00000"/>
              </a:solidFill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45" name="矩形 144"/>
          <p:cNvSpPr/>
          <p:nvPr/>
        </p:nvSpPr>
        <p:spPr>
          <a:xfrm>
            <a:off x="1685595" y="2875296"/>
            <a:ext cx="25519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0" lang="en-US" altLang="ja-JP" sz="1100" i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endParaRPr kumimoji="0" lang="en-US" altLang="ja-JP" i="1" dirty="0">
              <a:solidFill>
                <a:srgbClr val="C00000"/>
              </a:solidFill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grpSp>
        <p:nvGrpSpPr>
          <p:cNvPr id="148" name="组合 147"/>
          <p:cNvGrpSpPr/>
          <p:nvPr/>
        </p:nvGrpSpPr>
        <p:grpSpPr>
          <a:xfrm>
            <a:off x="1256967" y="1429181"/>
            <a:ext cx="1762139" cy="1116810"/>
            <a:chOff x="1185529" y="803245"/>
            <a:chExt cx="1762139" cy="1116810"/>
          </a:xfrm>
        </p:grpSpPr>
        <p:sp>
          <p:nvSpPr>
            <p:cNvPr id="149" name="Oval 48"/>
            <p:cNvSpPr>
              <a:spLocks noChangeArrowheads="1"/>
            </p:cNvSpPr>
            <p:nvPr/>
          </p:nvSpPr>
          <p:spPr bwMode="auto">
            <a:xfrm>
              <a:off x="2638105" y="825468"/>
              <a:ext cx="309563" cy="3079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0" lang="en-US" altLang="ja-JP" sz="1600" i="1" dirty="0"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c</a:t>
              </a:r>
              <a:r>
                <a:rPr kumimoji="0" lang="en-US" altLang="ja-JP" sz="1050" i="1" dirty="0"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2</a:t>
              </a:r>
              <a:endPara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50" name="Oval 48"/>
            <p:cNvSpPr>
              <a:spLocks noChangeArrowheads="1"/>
            </p:cNvSpPr>
            <p:nvPr/>
          </p:nvSpPr>
          <p:spPr bwMode="auto">
            <a:xfrm>
              <a:off x="1876098" y="825468"/>
              <a:ext cx="309563" cy="3079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0" lang="en-US" altLang="ja-JP" sz="1600" i="1" dirty="0"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c</a:t>
              </a:r>
              <a:r>
                <a:rPr kumimoji="0" lang="en-US" altLang="ja-JP" sz="1050" i="1" dirty="0"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1</a:t>
              </a:r>
              <a:endPara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51" name="Oval 48"/>
            <p:cNvSpPr>
              <a:spLocks noChangeArrowheads="1"/>
            </p:cNvSpPr>
            <p:nvPr/>
          </p:nvSpPr>
          <p:spPr bwMode="auto">
            <a:xfrm>
              <a:off x="2138039" y="1612080"/>
              <a:ext cx="309563" cy="3079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0" lang="en-US" altLang="ja-JP" sz="1600" i="1" dirty="0"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c</a:t>
              </a:r>
              <a:r>
                <a:rPr kumimoji="0" lang="en-US" altLang="ja-JP" sz="1050" i="1" dirty="0"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7</a:t>
              </a:r>
              <a:endPara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52" name="Oval 48"/>
            <p:cNvSpPr>
              <a:spLocks noChangeArrowheads="1"/>
            </p:cNvSpPr>
            <p:nvPr/>
          </p:nvSpPr>
          <p:spPr bwMode="auto">
            <a:xfrm>
              <a:off x="1185529" y="803245"/>
              <a:ext cx="309563" cy="3079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0" lang="en-US" altLang="ja-JP" sz="1600" i="1" dirty="0"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c</a:t>
              </a:r>
              <a:r>
                <a:rPr kumimoji="0" lang="en-US" altLang="ja-JP" sz="1050" i="1" dirty="0"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3</a:t>
              </a:r>
              <a:endPara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cxnSp>
          <p:nvCxnSpPr>
            <p:cNvPr id="153" name="直接连接符 152"/>
            <p:cNvCxnSpPr>
              <a:stCxn id="150" idx="6"/>
              <a:endCxn id="149" idx="2"/>
            </p:cNvCxnSpPr>
            <p:nvPr/>
          </p:nvCxnSpPr>
          <p:spPr bwMode="auto">
            <a:xfrm>
              <a:off x="2185661" y="980091"/>
              <a:ext cx="4521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none" w="med" len="med"/>
            </a:ln>
          </p:spPr>
        </p:cxnSp>
        <p:sp>
          <p:nvSpPr>
            <p:cNvPr id="154" name="任意多边形 153"/>
            <p:cNvSpPr/>
            <p:nvPr/>
          </p:nvSpPr>
          <p:spPr bwMode="auto">
            <a:xfrm>
              <a:off x="2371725" y="1119188"/>
              <a:ext cx="352425" cy="518400"/>
            </a:xfrm>
            <a:custGeom>
              <a:avLst/>
              <a:gdLst>
                <a:gd name="connsiteX0" fmla="*/ 0 w 352425"/>
                <a:gd name="connsiteY0" fmla="*/ 504825 h 504825"/>
                <a:gd name="connsiteX1" fmla="*/ 352425 w 352425"/>
                <a:gd name="connsiteY1" fmla="*/ 0 h 50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2425" h="504825">
                  <a:moveTo>
                    <a:pt x="0" y="504825"/>
                  </a:moveTo>
                  <a:lnTo>
                    <a:pt x="352425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tailEnd type="none" w="med" len="med"/>
            </a:ln>
          </p:spPr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155" name="任意多边形 154"/>
            <p:cNvSpPr/>
            <p:nvPr/>
          </p:nvSpPr>
          <p:spPr bwMode="auto">
            <a:xfrm>
              <a:off x="2064544" y="1131094"/>
              <a:ext cx="185737" cy="488156"/>
            </a:xfrm>
            <a:custGeom>
              <a:avLst/>
              <a:gdLst>
                <a:gd name="connsiteX0" fmla="*/ 0 w 185737"/>
                <a:gd name="connsiteY0" fmla="*/ 0 h 488156"/>
                <a:gd name="connsiteX1" fmla="*/ 185737 w 185737"/>
                <a:gd name="connsiteY1" fmla="*/ 488156 h 488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5737" h="488156">
                  <a:moveTo>
                    <a:pt x="0" y="0"/>
                  </a:moveTo>
                  <a:lnTo>
                    <a:pt x="185737" y="48815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tailEnd type="none" w="med" len="med"/>
            </a:ln>
          </p:spPr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</p:grpSp>
      <p:grpSp>
        <p:nvGrpSpPr>
          <p:cNvPr id="156" name="组合 155"/>
          <p:cNvGrpSpPr/>
          <p:nvPr/>
        </p:nvGrpSpPr>
        <p:grpSpPr>
          <a:xfrm>
            <a:off x="3357554" y="1428736"/>
            <a:ext cx="1762139" cy="1116810"/>
            <a:chOff x="3286116" y="857232"/>
            <a:chExt cx="1762139" cy="1116810"/>
          </a:xfrm>
        </p:grpSpPr>
        <p:sp>
          <p:nvSpPr>
            <p:cNvPr id="157" name="Oval 48"/>
            <p:cNvSpPr>
              <a:spLocks noChangeArrowheads="1"/>
            </p:cNvSpPr>
            <p:nvPr/>
          </p:nvSpPr>
          <p:spPr bwMode="auto">
            <a:xfrm>
              <a:off x="4738692" y="879455"/>
              <a:ext cx="309563" cy="3079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0" lang="en-US" altLang="ja-JP" sz="1600" i="1" dirty="0"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c</a:t>
              </a:r>
              <a:r>
                <a:rPr kumimoji="0" lang="en-US" altLang="ja-JP" sz="1050" i="1" dirty="0"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2</a:t>
              </a:r>
              <a:r>
                <a:rPr kumimoji="0" lang="en-US" altLang="ja-JP" sz="1050" dirty="0"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’</a:t>
              </a:r>
              <a:endPara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58" name="Oval 48"/>
            <p:cNvSpPr>
              <a:spLocks noChangeArrowheads="1"/>
            </p:cNvSpPr>
            <p:nvPr/>
          </p:nvSpPr>
          <p:spPr bwMode="auto">
            <a:xfrm>
              <a:off x="3976685" y="879455"/>
              <a:ext cx="309563" cy="3079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0" lang="en-US" altLang="ja-JP" sz="1600" i="1" dirty="0"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c</a:t>
              </a:r>
              <a:r>
                <a:rPr kumimoji="0" lang="en-US" altLang="ja-JP" sz="1050" i="1" dirty="0"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1</a:t>
              </a:r>
              <a:r>
                <a:rPr kumimoji="0" lang="en-US" altLang="ja-JP" sz="1050" dirty="0"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’</a:t>
              </a:r>
              <a:endParaRPr kumimoji="0" lang="en-US" altLang="ja-JP" sz="105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59" name="Oval 48"/>
            <p:cNvSpPr>
              <a:spLocks noChangeArrowheads="1"/>
            </p:cNvSpPr>
            <p:nvPr/>
          </p:nvSpPr>
          <p:spPr bwMode="auto">
            <a:xfrm>
              <a:off x="3381370" y="1665273"/>
              <a:ext cx="309563" cy="3079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0" lang="en-US" altLang="ja-JP" sz="1600" i="1" dirty="0"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c</a:t>
              </a:r>
              <a:r>
                <a:rPr kumimoji="0" lang="en-US" altLang="ja-JP" sz="1050" i="1" dirty="0"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6</a:t>
              </a:r>
              <a:r>
                <a:rPr kumimoji="0" lang="en-US" altLang="ja-JP" sz="1050" dirty="0"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’</a:t>
              </a:r>
              <a:endPara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60" name="Oval 48"/>
            <p:cNvSpPr>
              <a:spLocks noChangeArrowheads="1"/>
            </p:cNvSpPr>
            <p:nvPr/>
          </p:nvSpPr>
          <p:spPr bwMode="auto">
            <a:xfrm>
              <a:off x="4238626" y="1666067"/>
              <a:ext cx="309563" cy="3079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0" lang="en-US" altLang="ja-JP" sz="1600" i="1" dirty="0"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c</a:t>
              </a:r>
              <a:r>
                <a:rPr kumimoji="0" lang="en-US" altLang="ja-JP" sz="1050" i="1" dirty="0"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7</a:t>
              </a:r>
              <a:r>
                <a:rPr kumimoji="0" lang="en-US" altLang="ja-JP" sz="1050" dirty="0"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’</a:t>
              </a:r>
              <a:endPara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61" name="Oval 48"/>
            <p:cNvSpPr>
              <a:spLocks noChangeArrowheads="1"/>
            </p:cNvSpPr>
            <p:nvPr/>
          </p:nvSpPr>
          <p:spPr bwMode="auto">
            <a:xfrm>
              <a:off x="3286116" y="857232"/>
              <a:ext cx="309563" cy="3079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0" lang="en-US" altLang="ja-JP" sz="1600" i="1" dirty="0"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c</a:t>
              </a:r>
              <a:r>
                <a:rPr kumimoji="0" lang="en-US" altLang="ja-JP" sz="1050" i="1" dirty="0"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3</a:t>
              </a:r>
              <a:r>
                <a:rPr kumimoji="0" lang="en-US" altLang="ja-JP" sz="1050" dirty="0"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’</a:t>
              </a:r>
              <a:endPara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cxnSp>
          <p:nvCxnSpPr>
            <p:cNvPr id="162" name="直接连接符 161"/>
            <p:cNvCxnSpPr>
              <a:stCxn id="158" idx="6"/>
              <a:endCxn id="157" idx="2"/>
            </p:cNvCxnSpPr>
            <p:nvPr/>
          </p:nvCxnSpPr>
          <p:spPr bwMode="auto">
            <a:xfrm>
              <a:off x="4286248" y="1034078"/>
              <a:ext cx="4521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none" w="med" len="med"/>
            </a:ln>
          </p:spPr>
        </p:cxnSp>
        <p:sp>
          <p:nvSpPr>
            <p:cNvPr id="163" name="任意多边形 162"/>
            <p:cNvSpPr/>
            <p:nvPr/>
          </p:nvSpPr>
          <p:spPr bwMode="auto">
            <a:xfrm>
              <a:off x="4472312" y="1173175"/>
              <a:ext cx="352425" cy="518400"/>
            </a:xfrm>
            <a:custGeom>
              <a:avLst/>
              <a:gdLst>
                <a:gd name="connsiteX0" fmla="*/ 0 w 352425"/>
                <a:gd name="connsiteY0" fmla="*/ 504825 h 504825"/>
                <a:gd name="connsiteX1" fmla="*/ 352425 w 352425"/>
                <a:gd name="connsiteY1" fmla="*/ 0 h 50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2425" h="504825">
                  <a:moveTo>
                    <a:pt x="0" y="504825"/>
                  </a:moveTo>
                  <a:lnTo>
                    <a:pt x="352425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tailEnd type="none" w="med" len="med"/>
            </a:ln>
          </p:spPr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164" name="任意多边形 163"/>
            <p:cNvSpPr/>
            <p:nvPr/>
          </p:nvSpPr>
          <p:spPr bwMode="auto">
            <a:xfrm>
              <a:off x="3438850" y="1163650"/>
              <a:ext cx="80962" cy="500062"/>
            </a:xfrm>
            <a:custGeom>
              <a:avLst/>
              <a:gdLst>
                <a:gd name="connsiteX0" fmla="*/ 0 w 80962"/>
                <a:gd name="connsiteY0" fmla="*/ 0 h 500062"/>
                <a:gd name="connsiteX1" fmla="*/ 80962 w 80962"/>
                <a:gd name="connsiteY1" fmla="*/ 500062 h 500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962" h="500062">
                  <a:moveTo>
                    <a:pt x="0" y="0"/>
                  </a:moveTo>
                  <a:lnTo>
                    <a:pt x="80962" y="50006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tailEnd type="none" w="med" len="med"/>
            </a:ln>
          </p:spPr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165" name="任意多边形 164"/>
            <p:cNvSpPr/>
            <p:nvPr/>
          </p:nvSpPr>
          <p:spPr bwMode="auto">
            <a:xfrm>
              <a:off x="4165131" y="1185081"/>
              <a:ext cx="185737" cy="488156"/>
            </a:xfrm>
            <a:custGeom>
              <a:avLst/>
              <a:gdLst>
                <a:gd name="connsiteX0" fmla="*/ 0 w 185737"/>
                <a:gd name="connsiteY0" fmla="*/ 0 h 488156"/>
                <a:gd name="connsiteX1" fmla="*/ 185737 w 185737"/>
                <a:gd name="connsiteY1" fmla="*/ 488156 h 488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5737" h="488156">
                  <a:moveTo>
                    <a:pt x="0" y="0"/>
                  </a:moveTo>
                  <a:lnTo>
                    <a:pt x="185737" y="48815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tailEnd type="none" w="med" len="med"/>
            </a:ln>
          </p:spPr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166" name="任意多边形 165"/>
            <p:cNvSpPr/>
            <p:nvPr/>
          </p:nvSpPr>
          <p:spPr bwMode="auto">
            <a:xfrm>
              <a:off x="3605537" y="1144600"/>
              <a:ext cx="421481" cy="535781"/>
            </a:xfrm>
            <a:custGeom>
              <a:avLst/>
              <a:gdLst>
                <a:gd name="connsiteX0" fmla="*/ 0 w 421481"/>
                <a:gd name="connsiteY0" fmla="*/ 535781 h 535781"/>
                <a:gd name="connsiteX1" fmla="*/ 421481 w 421481"/>
                <a:gd name="connsiteY1" fmla="*/ 0 h 535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1481" h="535781">
                  <a:moveTo>
                    <a:pt x="0" y="535781"/>
                  </a:moveTo>
                  <a:lnTo>
                    <a:pt x="421481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tailEnd type="none" w="med" len="med"/>
            </a:ln>
          </p:spPr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</p:grpSp>
      <p:sp>
        <p:nvSpPr>
          <p:cNvPr id="167" name="任意多边形 166"/>
          <p:cNvSpPr/>
          <p:nvPr/>
        </p:nvSpPr>
        <p:spPr bwMode="auto">
          <a:xfrm>
            <a:off x="2465438" y="2105486"/>
            <a:ext cx="1893600" cy="171450"/>
          </a:xfrm>
          <a:custGeom>
            <a:avLst/>
            <a:gdLst>
              <a:gd name="connsiteX0" fmla="*/ 0 w 1879600"/>
              <a:gd name="connsiteY0" fmla="*/ 171450 h 171450"/>
              <a:gd name="connsiteX1" fmla="*/ 825500 w 1879600"/>
              <a:gd name="connsiteY1" fmla="*/ 0 h 171450"/>
              <a:gd name="connsiteX2" fmla="*/ 1879600 w 1879600"/>
              <a:gd name="connsiteY2" fmla="*/ 171450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79600" h="171450">
                <a:moveTo>
                  <a:pt x="0" y="171450"/>
                </a:moveTo>
                <a:cubicBezTo>
                  <a:pt x="256116" y="85725"/>
                  <a:pt x="512233" y="0"/>
                  <a:pt x="825500" y="0"/>
                </a:cubicBezTo>
                <a:cubicBezTo>
                  <a:pt x="1138767" y="0"/>
                  <a:pt x="1509183" y="85725"/>
                  <a:pt x="1879600" y="17145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68" name="任意多边形 167"/>
          <p:cNvSpPr/>
          <p:nvPr/>
        </p:nvSpPr>
        <p:spPr bwMode="auto">
          <a:xfrm>
            <a:off x="2967038" y="1307503"/>
            <a:ext cx="1879600" cy="201083"/>
          </a:xfrm>
          <a:custGeom>
            <a:avLst/>
            <a:gdLst>
              <a:gd name="connsiteX0" fmla="*/ 0 w 1879600"/>
              <a:gd name="connsiteY0" fmla="*/ 175683 h 201083"/>
              <a:gd name="connsiteX1" fmla="*/ 831850 w 1879600"/>
              <a:gd name="connsiteY1" fmla="*/ 4233 h 201083"/>
              <a:gd name="connsiteX2" fmla="*/ 1879600 w 1879600"/>
              <a:gd name="connsiteY2" fmla="*/ 201083 h 201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79600" h="201083">
                <a:moveTo>
                  <a:pt x="0" y="175683"/>
                </a:moveTo>
                <a:cubicBezTo>
                  <a:pt x="259291" y="87841"/>
                  <a:pt x="518583" y="0"/>
                  <a:pt x="831850" y="4233"/>
                </a:cubicBezTo>
                <a:cubicBezTo>
                  <a:pt x="1145117" y="8466"/>
                  <a:pt x="1512358" y="104774"/>
                  <a:pt x="1879600" y="201083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69" name="任意多边形 168"/>
          <p:cNvSpPr/>
          <p:nvPr/>
        </p:nvSpPr>
        <p:spPr bwMode="auto">
          <a:xfrm>
            <a:off x="2188238" y="1307768"/>
            <a:ext cx="1882800" cy="223043"/>
          </a:xfrm>
          <a:custGeom>
            <a:avLst/>
            <a:gdLst>
              <a:gd name="connsiteX0" fmla="*/ 0 w 1866900"/>
              <a:gd name="connsiteY0" fmla="*/ 170656 h 223043"/>
              <a:gd name="connsiteX1" fmla="*/ 962025 w 1866900"/>
              <a:gd name="connsiteY1" fmla="*/ 8731 h 223043"/>
              <a:gd name="connsiteX2" fmla="*/ 1866900 w 1866900"/>
              <a:gd name="connsiteY2" fmla="*/ 223043 h 223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66900" h="223043">
                <a:moveTo>
                  <a:pt x="0" y="170656"/>
                </a:moveTo>
                <a:cubicBezTo>
                  <a:pt x="325437" y="85328"/>
                  <a:pt x="650875" y="0"/>
                  <a:pt x="962025" y="8731"/>
                </a:cubicBezTo>
                <a:cubicBezTo>
                  <a:pt x="1273175" y="17462"/>
                  <a:pt x="1570037" y="120252"/>
                  <a:pt x="1866900" y="223043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70" name="任意多边形 169"/>
          <p:cNvSpPr/>
          <p:nvPr/>
        </p:nvSpPr>
        <p:spPr bwMode="auto">
          <a:xfrm>
            <a:off x="1512888" y="1310149"/>
            <a:ext cx="1863725" cy="204787"/>
          </a:xfrm>
          <a:custGeom>
            <a:avLst/>
            <a:gdLst>
              <a:gd name="connsiteX0" fmla="*/ 0 w 1863725"/>
              <a:gd name="connsiteY0" fmla="*/ 157162 h 204787"/>
              <a:gd name="connsiteX1" fmla="*/ 946150 w 1863725"/>
              <a:gd name="connsiteY1" fmla="*/ 7937 h 204787"/>
              <a:gd name="connsiteX2" fmla="*/ 1863725 w 1863725"/>
              <a:gd name="connsiteY2" fmla="*/ 204787 h 204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63725" h="204787">
                <a:moveTo>
                  <a:pt x="0" y="157162"/>
                </a:moveTo>
                <a:cubicBezTo>
                  <a:pt x="317764" y="78581"/>
                  <a:pt x="635529" y="0"/>
                  <a:pt x="946150" y="7937"/>
                </a:cubicBezTo>
                <a:cubicBezTo>
                  <a:pt x="1256771" y="15874"/>
                  <a:pt x="1560248" y="110330"/>
                  <a:pt x="1863725" y="204787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71" name="任意多边形 170"/>
          <p:cNvSpPr/>
          <p:nvPr/>
        </p:nvSpPr>
        <p:spPr bwMode="auto">
          <a:xfrm>
            <a:off x="2961976" y="1739386"/>
            <a:ext cx="594360" cy="510540"/>
          </a:xfrm>
          <a:custGeom>
            <a:avLst/>
            <a:gdLst>
              <a:gd name="connsiteX0" fmla="*/ 0 w 594360"/>
              <a:gd name="connsiteY0" fmla="*/ 0 h 510540"/>
              <a:gd name="connsiteX1" fmla="*/ 594360 w 594360"/>
              <a:gd name="connsiteY1" fmla="*/ 510540 h 51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4360" h="510540">
                <a:moveTo>
                  <a:pt x="0" y="0"/>
                </a:moveTo>
                <a:lnTo>
                  <a:pt x="594360" y="51054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72" name="任意多边形 171"/>
          <p:cNvSpPr/>
          <p:nvPr/>
        </p:nvSpPr>
        <p:spPr bwMode="auto">
          <a:xfrm>
            <a:off x="1552276" y="1390136"/>
            <a:ext cx="1209600" cy="143510"/>
          </a:xfrm>
          <a:custGeom>
            <a:avLst/>
            <a:gdLst>
              <a:gd name="connsiteX0" fmla="*/ 0 w 1226820"/>
              <a:gd name="connsiteY0" fmla="*/ 143510 h 143510"/>
              <a:gd name="connsiteX1" fmla="*/ 541020 w 1226820"/>
              <a:gd name="connsiteY1" fmla="*/ 6350 h 143510"/>
              <a:gd name="connsiteX2" fmla="*/ 1226820 w 1226820"/>
              <a:gd name="connsiteY2" fmla="*/ 105410 h 143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6820" h="143510">
                <a:moveTo>
                  <a:pt x="0" y="143510"/>
                </a:moveTo>
                <a:cubicBezTo>
                  <a:pt x="168275" y="78105"/>
                  <a:pt x="336550" y="12700"/>
                  <a:pt x="541020" y="6350"/>
                </a:cubicBezTo>
                <a:cubicBezTo>
                  <a:pt x="745490" y="0"/>
                  <a:pt x="986155" y="52705"/>
                  <a:pt x="1226820" y="10541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48"/>
          <p:cNvSpPr>
            <a:spLocks noChangeArrowheads="1"/>
          </p:cNvSpPr>
          <p:nvPr/>
        </p:nvSpPr>
        <p:spPr bwMode="auto">
          <a:xfrm>
            <a:off x="1255051" y="3569009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0" lang="en-US" altLang="ja-JP" sz="1600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31" name="Oval 48"/>
          <p:cNvSpPr>
            <a:spLocks noChangeArrowheads="1"/>
          </p:cNvSpPr>
          <p:nvPr/>
        </p:nvSpPr>
        <p:spPr bwMode="auto">
          <a:xfrm>
            <a:off x="1897676" y="3569009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0" lang="en-US" altLang="ja-JP" sz="1600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32" name="Oval 48"/>
          <p:cNvSpPr>
            <a:spLocks noChangeArrowheads="1"/>
          </p:cNvSpPr>
          <p:nvPr/>
        </p:nvSpPr>
        <p:spPr bwMode="auto">
          <a:xfrm>
            <a:off x="1897676" y="4521194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0" lang="en-US" altLang="ja-JP" sz="1600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5</a:t>
            </a:r>
          </a:p>
        </p:txBody>
      </p:sp>
      <p:cxnSp>
        <p:nvCxnSpPr>
          <p:cNvPr id="33" name="AutoShape 62"/>
          <p:cNvCxnSpPr>
            <a:cxnSpLocks noChangeShapeType="1"/>
            <a:endCxn id="32" idx="0"/>
          </p:cNvCxnSpPr>
          <p:nvPr/>
        </p:nvCxnSpPr>
        <p:spPr bwMode="auto">
          <a:xfrm flipH="1">
            <a:off x="2052320" y="3876675"/>
            <a:ext cx="635" cy="644525"/>
          </a:xfrm>
          <a:prstGeom prst="straightConnector1">
            <a:avLst/>
          </a:prstGeom>
          <a:noFill/>
          <a:ln w="22225" cmpd="sng">
            <a:solidFill>
              <a:schemeClr val="tx1"/>
            </a:solidFill>
            <a:prstDash val="solid"/>
            <a:round/>
            <a:tailEnd type="stealth" w="med" len="lg"/>
          </a:ln>
        </p:spPr>
      </p:cxnSp>
      <p:cxnSp>
        <p:nvCxnSpPr>
          <p:cNvPr id="34" name="AutoShape 62"/>
          <p:cNvCxnSpPr>
            <a:cxnSpLocks noChangeShapeType="1"/>
            <a:stCxn id="29" idx="4"/>
            <a:endCxn id="35" idx="0"/>
          </p:cNvCxnSpPr>
          <p:nvPr/>
        </p:nvCxnSpPr>
        <p:spPr bwMode="auto">
          <a:xfrm>
            <a:off x="1409993" y="3876508"/>
            <a:ext cx="0" cy="622300"/>
          </a:xfrm>
          <a:prstGeom prst="straightConnector1">
            <a:avLst/>
          </a:prstGeom>
          <a:noFill/>
          <a:ln w="22225" cmpd="sng">
            <a:solidFill>
              <a:schemeClr val="tx1"/>
            </a:solidFill>
            <a:prstDash val="solid"/>
            <a:round/>
            <a:tailEnd type="stealth" w="med" len="lg"/>
          </a:ln>
        </p:spPr>
      </p:cxnSp>
      <p:sp>
        <p:nvSpPr>
          <p:cNvPr id="35" name="Oval 48"/>
          <p:cNvSpPr>
            <a:spLocks noChangeArrowheads="1"/>
          </p:cNvSpPr>
          <p:nvPr/>
        </p:nvSpPr>
        <p:spPr bwMode="auto">
          <a:xfrm>
            <a:off x="1255051" y="4498971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0" lang="en-US" altLang="ja-JP" sz="1600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4</a:t>
            </a:r>
          </a:p>
        </p:txBody>
      </p:sp>
      <p:cxnSp>
        <p:nvCxnSpPr>
          <p:cNvPr id="36" name="AutoShape 62"/>
          <p:cNvCxnSpPr>
            <a:cxnSpLocks noChangeShapeType="1"/>
            <a:stCxn id="35" idx="4"/>
            <a:endCxn id="37" idx="0"/>
          </p:cNvCxnSpPr>
          <p:nvPr/>
        </p:nvCxnSpPr>
        <p:spPr bwMode="auto">
          <a:xfrm flipH="1">
            <a:off x="814838" y="4806946"/>
            <a:ext cx="594995" cy="643890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tailEnd type="stealth" w="med" len="lg"/>
          </a:ln>
        </p:spPr>
      </p:cxnSp>
      <p:sp>
        <p:nvSpPr>
          <p:cNvPr id="37" name="Oval 48"/>
          <p:cNvSpPr>
            <a:spLocks noChangeArrowheads="1"/>
          </p:cNvSpPr>
          <p:nvPr/>
        </p:nvSpPr>
        <p:spPr bwMode="auto">
          <a:xfrm>
            <a:off x="660053" y="5450839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0" lang="en-US" altLang="ja-JP" sz="1600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6</a:t>
            </a:r>
          </a:p>
        </p:txBody>
      </p:sp>
      <p:cxnSp>
        <p:nvCxnSpPr>
          <p:cNvPr id="38" name="AutoShape 62"/>
          <p:cNvCxnSpPr>
            <a:cxnSpLocks noChangeShapeType="1"/>
            <a:stCxn id="35" idx="4"/>
            <a:endCxn id="39" idx="0"/>
          </p:cNvCxnSpPr>
          <p:nvPr/>
        </p:nvCxnSpPr>
        <p:spPr bwMode="auto">
          <a:xfrm>
            <a:off x="1409992" y="4807105"/>
            <a:ext cx="0" cy="644525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tailEnd type="stealth" w="med" len="lg"/>
          </a:ln>
        </p:spPr>
      </p:cxnSp>
      <p:sp>
        <p:nvSpPr>
          <p:cNvPr id="39" name="Oval 48"/>
          <p:cNvSpPr>
            <a:spLocks noChangeArrowheads="1"/>
          </p:cNvSpPr>
          <p:nvPr/>
        </p:nvSpPr>
        <p:spPr bwMode="auto">
          <a:xfrm>
            <a:off x="1255051" y="5451633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0" lang="en-US" altLang="ja-JP" sz="1600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7</a:t>
            </a:r>
          </a:p>
        </p:txBody>
      </p:sp>
      <p:cxnSp>
        <p:nvCxnSpPr>
          <p:cNvPr id="40" name="AutoShape 62"/>
          <p:cNvCxnSpPr>
            <a:cxnSpLocks noChangeShapeType="1"/>
            <a:stCxn id="32" idx="4"/>
            <a:endCxn id="41" idx="0"/>
          </p:cNvCxnSpPr>
          <p:nvPr/>
        </p:nvCxnSpPr>
        <p:spPr bwMode="auto">
          <a:xfrm>
            <a:off x="2052617" y="4829328"/>
            <a:ext cx="0" cy="599440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tailEnd type="stealth" w="med" len="lg"/>
          </a:ln>
        </p:spPr>
      </p:cxnSp>
      <p:sp>
        <p:nvSpPr>
          <p:cNvPr id="41" name="Oval 48"/>
          <p:cNvSpPr>
            <a:spLocks noChangeArrowheads="1"/>
          </p:cNvSpPr>
          <p:nvPr/>
        </p:nvSpPr>
        <p:spPr bwMode="auto">
          <a:xfrm>
            <a:off x="1897676" y="5428616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0" lang="en-US" altLang="ja-JP" sz="1600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8</a:t>
            </a:r>
          </a:p>
        </p:txBody>
      </p:sp>
      <p:cxnSp>
        <p:nvCxnSpPr>
          <p:cNvPr id="42" name="AutoShape 62"/>
          <p:cNvCxnSpPr>
            <a:cxnSpLocks noChangeShapeType="1"/>
            <a:stCxn id="39" idx="4"/>
            <a:endCxn id="44" idx="0"/>
          </p:cNvCxnSpPr>
          <p:nvPr/>
        </p:nvCxnSpPr>
        <p:spPr bwMode="auto">
          <a:xfrm>
            <a:off x="1409833" y="5759608"/>
            <a:ext cx="356870" cy="598805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tailEnd type="stealth" w="med" len="lg"/>
          </a:ln>
        </p:spPr>
      </p:cxnSp>
      <p:cxnSp>
        <p:nvCxnSpPr>
          <p:cNvPr id="43" name="AutoShape 62"/>
          <p:cNvCxnSpPr>
            <a:cxnSpLocks noChangeShapeType="1"/>
            <a:stCxn id="41" idx="4"/>
            <a:endCxn id="44" idx="0"/>
          </p:cNvCxnSpPr>
          <p:nvPr/>
        </p:nvCxnSpPr>
        <p:spPr bwMode="auto">
          <a:xfrm flipH="1">
            <a:off x="1766709" y="5736591"/>
            <a:ext cx="285750" cy="621665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tailEnd type="stealth" w="med" len="lg"/>
          </a:ln>
        </p:spPr>
      </p:cxnSp>
      <p:sp>
        <p:nvSpPr>
          <p:cNvPr id="44" name="Oval 48"/>
          <p:cNvSpPr>
            <a:spLocks noChangeArrowheads="1"/>
          </p:cNvSpPr>
          <p:nvPr/>
        </p:nvSpPr>
        <p:spPr bwMode="auto">
          <a:xfrm>
            <a:off x="1611924" y="6358261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0" lang="en-US" altLang="ja-JP" sz="1600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10</a:t>
            </a:r>
          </a:p>
        </p:txBody>
      </p:sp>
      <p:sp>
        <p:nvSpPr>
          <p:cNvPr id="45" name="Oval 48"/>
          <p:cNvSpPr>
            <a:spLocks noChangeArrowheads="1"/>
          </p:cNvSpPr>
          <p:nvPr/>
        </p:nvSpPr>
        <p:spPr bwMode="auto">
          <a:xfrm>
            <a:off x="662031" y="6358261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0" lang="en-US" altLang="ja-JP" sz="1600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9</a:t>
            </a:r>
          </a:p>
        </p:txBody>
      </p:sp>
      <p:cxnSp>
        <p:nvCxnSpPr>
          <p:cNvPr id="46" name="AutoShape 62"/>
          <p:cNvCxnSpPr>
            <a:cxnSpLocks noChangeShapeType="1"/>
            <a:stCxn id="37" idx="4"/>
            <a:endCxn id="45" idx="0"/>
          </p:cNvCxnSpPr>
          <p:nvPr/>
        </p:nvCxnSpPr>
        <p:spPr bwMode="auto">
          <a:xfrm>
            <a:off x="814835" y="5758814"/>
            <a:ext cx="2540" cy="599440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tailEnd type="stealth" w="med" len="lg"/>
          </a:ln>
        </p:spPr>
      </p:cxnSp>
      <p:cxnSp>
        <p:nvCxnSpPr>
          <p:cNvPr id="51" name="AutoShape 62"/>
          <p:cNvCxnSpPr>
            <a:cxnSpLocks noChangeShapeType="1"/>
            <a:stCxn id="32" idx="4"/>
            <a:endCxn id="39" idx="0"/>
          </p:cNvCxnSpPr>
          <p:nvPr/>
        </p:nvCxnSpPr>
        <p:spPr bwMode="auto">
          <a:xfrm flipH="1">
            <a:off x="1409839" y="4829169"/>
            <a:ext cx="642620" cy="622300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tailEnd type="stealth" w="med" len="lg"/>
          </a:ln>
        </p:spPr>
      </p:cxnSp>
      <p:sp>
        <p:nvSpPr>
          <p:cNvPr id="52" name="Oval 48"/>
          <p:cNvSpPr>
            <a:spLocks noChangeArrowheads="1"/>
          </p:cNvSpPr>
          <p:nvPr/>
        </p:nvSpPr>
        <p:spPr bwMode="auto">
          <a:xfrm>
            <a:off x="662031" y="3568692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0" lang="en-US" altLang="ja-JP" sz="1600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</a:p>
        </p:txBody>
      </p:sp>
      <p:cxnSp>
        <p:nvCxnSpPr>
          <p:cNvPr id="54" name="AutoShape 62"/>
          <p:cNvCxnSpPr>
            <a:cxnSpLocks noChangeShapeType="1"/>
            <a:stCxn id="52" idx="4"/>
            <a:endCxn id="37" idx="0"/>
          </p:cNvCxnSpPr>
          <p:nvPr/>
        </p:nvCxnSpPr>
        <p:spPr bwMode="auto">
          <a:xfrm flipH="1">
            <a:off x="814908" y="3876667"/>
            <a:ext cx="2540" cy="1574165"/>
          </a:xfrm>
          <a:prstGeom prst="straightConnector1">
            <a:avLst/>
          </a:prstGeom>
          <a:noFill/>
          <a:ln w="22225" cmpd="sng">
            <a:solidFill>
              <a:schemeClr val="tx1"/>
            </a:solidFill>
            <a:prstDash val="solid"/>
            <a:round/>
            <a:tailEnd type="stealth" w="med" len="lg"/>
          </a:ln>
        </p:spPr>
      </p:cxnSp>
      <p:cxnSp>
        <p:nvCxnSpPr>
          <p:cNvPr id="161" name="直接箭头连接符 160"/>
          <p:cNvCxnSpPr/>
          <p:nvPr/>
        </p:nvCxnSpPr>
        <p:spPr bwMode="auto">
          <a:xfrm>
            <a:off x="1409834" y="3883334"/>
            <a:ext cx="642620" cy="1551940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tailEnd type="stealth" w="med" len="lg"/>
          </a:ln>
        </p:spPr>
      </p:cxnSp>
      <p:sp>
        <p:nvSpPr>
          <p:cNvPr id="2" name="Line 12"/>
          <p:cNvSpPr>
            <a:spLocks noChangeShapeType="1"/>
          </p:cNvSpPr>
          <p:nvPr/>
        </p:nvSpPr>
        <p:spPr bwMode="auto">
          <a:xfrm>
            <a:off x="468938" y="4430012"/>
            <a:ext cx="1800000" cy="1454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3" name="Line 13"/>
          <p:cNvSpPr>
            <a:spLocks noChangeShapeType="1"/>
          </p:cNvSpPr>
          <p:nvPr/>
        </p:nvSpPr>
        <p:spPr bwMode="auto">
          <a:xfrm>
            <a:off x="468938" y="3967326"/>
            <a:ext cx="1800000" cy="1454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468938" y="4891698"/>
            <a:ext cx="1800000" cy="1454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5" name="Line 15"/>
          <p:cNvSpPr>
            <a:spLocks noChangeShapeType="1"/>
          </p:cNvSpPr>
          <p:nvPr/>
        </p:nvSpPr>
        <p:spPr bwMode="auto">
          <a:xfrm>
            <a:off x="468938" y="3498531"/>
            <a:ext cx="1800000" cy="1453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6" name="Line 14"/>
          <p:cNvSpPr>
            <a:spLocks noChangeShapeType="1"/>
          </p:cNvSpPr>
          <p:nvPr/>
        </p:nvSpPr>
        <p:spPr bwMode="auto">
          <a:xfrm>
            <a:off x="468879" y="5351929"/>
            <a:ext cx="1800000" cy="1454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65" name="Line 14"/>
          <p:cNvSpPr>
            <a:spLocks noChangeShapeType="1"/>
          </p:cNvSpPr>
          <p:nvPr/>
        </p:nvSpPr>
        <p:spPr bwMode="auto">
          <a:xfrm>
            <a:off x="466090" y="5812155"/>
            <a:ext cx="1800000" cy="1270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66" name="Line 14"/>
          <p:cNvSpPr>
            <a:spLocks noChangeShapeType="1"/>
          </p:cNvSpPr>
          <p:nvPr/>
        </p:nvSpPr>
        <p:spPr bwMode="auto">
          <a:xfrm>
            <a:off x="466090" y="6271895"/>
            <a:ext cx="1800000" cy="1270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70" name="Line 14"/>
          <p:cNvSpPr>
            <a:spLocks noChangeShapeType="1"/>
          </p:cNvSpPr>
          <p:nvPr/>
        </p:nvSpPr>
        <p:spPr bwMode="auto">
          <a:xfrm>
            <a:off x="453390" y="6769990"/>
            <a:ext cx="1800000" cy="1270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75" name="Text Box 40"/>
          <p:cNvSpPr txBox="1">
            <a:spLocks noChangeArrowheads="1"/>
          </p:cNvSpPr>
          <p:nvPr/>
        </p:nvSpPr>
        <p:spPr bwMode="auto">
          <a:xfrm>
            <a:off x="291465" y="4804410"/>
            <a:ext cx="139700" cy="2152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77" name="Text Box 40"/>
          <p:cNvSpPr txBox="1">
            <a:spLocks noChangeArrowheads="1"/>
          </p:cNvSpPr>
          <p:nvPr/>
        </p:nvSpPr>
        <p:spPr bwMode="auto">
          <a:xfrm>
            <a:off x="293370" y="5266055"/>
            <a:ext cx="139700" cy="2152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78" name="Text Box 40"/>
          <p:cNvSpPr txBox="1">
            <a:spLocks noChangeArrowheads="1"/>
          </p:cNvSpPr>
          <p:nvPr/>
        </p:nvSpPr>
        <p:spPr bwMode="auto">
          <a:xfrm>
            <a:off x="291465" y="3881120"/>
            <a:ext cx="139700" cy="2152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79" name="Text Box 40"/>
          <p:cNvSpPr txBox="1">
            <a:spLocks noChangeArrowheads="1"/>
          </p:cNvSpPr>
          <p:nvPr/>
        </p:nvSpPr>
        <p:spPr bwMode="auto">
          <a:xfrm>
            <a:off x="292735" y="4342765"/>
            <a:ext cx="139700" cy="2152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68" name="Text Box 40"/>
          <p:cNvSpPr txBox="1">
            <a:spLocks noChangeArrowheads="1"/>
          </p:cNvSpPr>
          <p:nvPr/>
        </p:nvSpPr>
        <p:spPr bwMode="auto">
          <a:xfrm>
            <a:off x="293370" y="5720715"/>
            <a:ext cx="139700" cy="2152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169" name="Text Box 40"/>
          <p:cNvSpPr txBox="1">
            <a:spLocks noChangeArrowheads="1"/>
          </p:cNvSpPr>
          <p:nvPr/>
        </p:nvSpPr>
        <p:spPr bwMode="auto">
          <a:xfrm>
            <a:off x="293370" y="6182360"/>
            <a:ext cx="139700" cy="2152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180" name="Text Box 40"/>
          <p:cNvSpPr txBox="1">
            <a:spLocks noChangeArrowheads="1"/>
          </p:cNvSpPr>
          <p:nvPr/>
        </p:nvSpPr>
        <p:spPr bwMode="auto">
          <a:xfrm>
            <a:off x="292100" y="6668135"/>
            <a:ext cx="139700" cy="2152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8" name="Text Box 40"/>
          <p:cNvSpPr txBox="1">
            <a:spLocks noChangeArrowheads="1"/>
          </p:cNvSpPr>
          <p:nvPr/>
        </p:nvSpPr>
        <p:spPr bwMode="auto">
          <a:xfrm>
            <a:off x="292580" y="3413385"/>
            <a:ext cx="139700" cy="2152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18" name="Line 12"/>
          <p:cNvSpPr>
            <a:spLocks noChangeShapeType="1"/>
          </p:cNvSpPr>
          <p:nvPr/>
        </p:nvSpPr>
        <p:spPr bwMode="auto">
          <a:xfrm>
            <a:off x="3966776" y="1833245"/>
            <a:ext cx="4068000" cy="1270"/>
          </a:xfrm>
          <a:prstGeom prst="line">
            <a:avLst/>
          </a:prstGeom>
          <a:noFill/>
          <a:ln w="3175" cap="rnd">
            <a:solidFill>
              <a:srgbClr val="000000"/>
            </a:solidFill>
            <a:prstDash val="sysDash"/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19" name="Line 13"/>
          <p:cNvSpPr>
            <a:spLocks noChangeShapeType="1"/>
          </p:cNvSpPr>
          <p:nvPr/>
        </p:nvSpPr>
        <p:spPr bwMode="auto">
          <a:xfrm>
            <a:off x="3966776" y="1370965"/>
            <a:ext cx="4068000" cy="1270"/>
          </a:xfrm>
          <a:prstGeom prst="line">
            <a:avLst/>
          </a:prstGeom>
          <a:noFill/>
          <a:ln w="3175" cap="rnd">
            <a:solidFill>
              <a:srgbClr val="000000"/>
            </a:solidFill>
            <a:prstDash val="sysDash"/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20" name="Line 14"/>
          <p:cNvSpPr>
            <a:spLocks noChangeShapeType="1"/>
          </p:cNvSpPr>
          <p:nvPr/>
        </p:nvSpPr>
        <p:spPr bwMode="auto">
          <a:xfrm>
            <a:off x="3966776" y="2294890"/>
            <a:ext cx="4068000" cy="1270"/>
          </a:xfrm>
          <a:prstGeom prst="line">
            <a:avLst/>
          </a:prstGeom>
          <a:noFill/>
          <a:ln w="3175" cap="rnd">
            <a:solidFill>
              <a:srgbClr val="000000"/>
            </a:solidFill>
            <a:prstDash val="sysDash"/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21" name="Line 15"/>
          <p:cNvSpPr>
            <a:spLocks noChangeShapeType="1"/>
          </p:cNvSpPr>
          <p:nvPr/>
        </p:nvSpPr>
        <p:spPr bwMode="auto">
          <a:xfrm>
            <a:off x="3966776" y="901700"/>
            <a:ext cx="4068000" cy="1270"/>
          </a:xfrm>
          <a:prstGeom prst="line">
            <a:avLst/>
          </a:prstGeom>
          <a:noFill/>
          <a:ln w="3175" cap="rnd">
            <a:solidFill>
              <a:srgbClr val="000000"/>
            </a:solidFill>
            <a:prstDash val="sysDash"/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22" name="Line 14"/>
          <p:cNvSpPr>
            <a:spLocks noChangeShapeType="1"/>
          </p:cNvSpPr>
          <p:nvPr/>
        </p:nvSpPr>
        <p:spPr bwMode="auto">
          <a:xfrm>
            <a:off x="3966776" y="2755265"/>
            <a:ext cx="4068000" cy="1270"/>
          </a:xfrm>
          <a:prstGeom prst="line">
            <a:avLst/>
          </a:prstGeom>
          <a:noFill/>
          <a:ln w="3175" cap="rnd">
            <a:solidFill>
              <a:srgbClr val="000000"/>
            </a:solidFill>
            <a:prstDash val="sysDash"/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23" name="Line 14"/>
          <p:cNvSpPr>
            <a:spLocks noChangeShapeType="1"/>
          </p:cNvSpPr>
          <p:nvPr/>
        </p:nvSpPr>
        <p:spPr bwMode="auto">
          <a:xfrm>
            <a:off x="3964236" y="3215640"/>
            <a:ext cx="4068000" cy="1270"/>
          </a:xfrm>
          <a:prstGeom prst="line">
            <a:avLst/>
          </a:prstGeom>
          <a:noFill/>
          <a:ln w="3175" cap="rnd">
            <a:solidFill>
              <a:srgbClr val="000000"/>
            </a:solidFill>
            <a:prstDash val="sysDash"/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24" name="Line 14"/>
          <p:cNvSpPr>
            <a:spLocks noChangeShapeType="1"/>
          </p:cNvSpPr>
          <p:nvPr/>
        </p:nvSpPr>
        <p:spPr bwMode="auto">
          <a:xfrm>
            <a:off x="3964236" y="3675380"/>
            <a:ext cx="4068000" cy="1270"/>
          </a:xfrm>
          <a:prstGeom prst="line">
            <a:avLst/>
          </a:prstGeom>
          <a:noFill/>
          <a:ln w="3175" cap="rnd">
            <a:solidFill>
              <a:srgbClr val="000000"/>
            </a:solidFill>
            <a:prstDash val="sysDash"/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25" name="Line 14"/>
          <p:cNvSpPr>
            <a:spLocks noChangeShapeType="1"/>
          </p:cNvSpPr>
          <p:nvPr/>
        </p:nvSpPr>
        <p:spPr bwMode="auto">
          <a:xfrm>
            <a:off x="3951536" y="4173220"/>
            <a:ext cx="4068000" cy="1270"/>
          </a:xfrm>
          <a:prstGeom prst="line">
            <a:avLst/>
          </a:prstGeom>
          <a:noFill/>
          <a:ln w="3175" cap="rnd">
            <a:solidFill>
              <a:srgbClr val="000000"/>
            </a:solidFill>
            <a:prstDash val="sysDash"/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97" name="Oval 48"/>
          <p:cNvSpPr>
            <a:spLocks noChangeArrowheads="1"/>
          </p:cNvSpPr>
          <p:nvPr/>
        </p:nvSpPr>
        <p:spPr bwMode="auto">
          <a:xfrm>
            <a:off x="4681220" y="972185"/>
            <a:ext cx="309880" cy="307975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0" lang="en-US" altLang="ja-JP" sz="1600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98" name="Oval 48"/>
          <p:cNvSpPr>
            <a:spLocks noChangeArrowheads="1"/>
          </p:cNvSpPr>
          <p:nvPr/>
        </p:nvSpPr>
        <p:spPr bwMode="auto">
          <a:xfrm>
            <a:off x="5395595" y="972185"/>
            <a:ext cx="309880" cy="30797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0" lang="en-US" altLang="ja-JP" sz="1600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99" name="Oval 48"/>
          <p:cNvSpPr>
            <a:spLocks noChangeArrowheads="1"/>
          </p:cNvSpPr>
          <p:nvPr/>
        </p:nvSpPr>
        <p:spPr bwMode="auto">
          <a:xfrm>
            <a:off x="5395595" y="1924685"/>
            <a:ext cx="309880" cy="307975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0" lang="en-US" altLang="ja-JP" sz="1600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5</a:t>
            </a:r>
          </a:p>
        </p:txBody>
      </p:sp>
      <p:cxnSp>
        <p:nvCxnSpPr>
          <p:cNvPr id="100" name="AutoShape 62"/>
          <p:cNvCxnSpPr>
            <a:cxnSpLocks noChangeShapeType="1"/>
            <a:endCxn id="99" idx="0"/>
          </p:cNvCxnSpPr>
          <p:nvPr/>
        </p:nvCxnSpPr>
        <p:spPr bwMode="auto">
          <a:xfrm flipH="1">
            <a:off x="5549900" y="1280160"/>
            <a:ext cx="635" cy="644525"/>
          </a:xfrm>
          <a:prstGeom prst="straightConnector1">
            <a:avLst/>
          </a:prstGeom>
          <a:noFill/>
          <a:ln w="22225" cmpd="sng">
            <a:solidFill>
              <a:schemeClr val="tx1"/>
            </a:solidFill>
            <a:prstDash val="solid"/>
            <a:round/>
            <a:tailEnd type="stealth" w="med" len="lg"/>
          </a:ln>
        </p:spPr>
      </p:cxnSp>
      <p:cxnSp>
        <p:nvCxnSpPr>
          <p:cNvPr id="101" name="AutoShape 62"/>
          <p:cNvCxnSpPr>
            <a:cxnSpLocks noChangeShapeType="1"/>
            <a:stCxn id="97" idx="4"/>
            <a:endCxn id="102" idx="0"/>
          </p:cNvCxnSpPr>
          <p:nvPr/>
        </p:nvCxnSpPr>
        <p:spPr bwMode="auto">
          <a:xfrm>
            <a:off x="4836160" y="1280160"/>
            <a:ext cx="0" cy="622300"/>
          </a:xfrm>
          <a:prstGeom prst="straightConnector1">
            <a:avLst/>
          </a:prstGeom>
          <a:noFill/>
          <a:ln w="22225" cmpd="sng">
            <a:solidFill>
              <a:schemeClr val="tx1"/>
            </a:solidFill>
            <a:prstDash val="solid"/>
            <a:round/>
            <a:tailEnd type="stealth" w="med" len="lg"/>
          </a:ln>
        </p:spPr>
      </p:cxnSp>
      <p:sp>
        <p:nvSpPr>
          <p:cNvPr id="102" name="Oval 48"/>
          <p:cNvSpPr>
            <a:spLocks noChangeArrowheads="1"/>
          </p:cNvSpPr>
          <p:nvPr/>
        </p:nvSpPr>
        <p:spPr bwMode="auto">
          <a:xfrm>
            <a:off x="4681220" y="1902460"/>
            <a:ext cx="309880" cy="30797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0" lang="en-US" altLang="ja-JP" sz="1600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4</a:t>
            </a:r>
          </a:p>
        </p:txBody>
      </p:sp>
      <p:cxnSp>
        <p:nvCxnSpPr>
          <p:cNvPr id="103" name="AutoShape 62"/>
          <p:cNvCxnSpPr>
            <a:cxnSpLocks noChangeShapeType="1"/>
            <a:stCxn id="102" idx="4"/>
            <a:endCxn id="104" idx="0"/>
          </p:cNvCxnSpPr>
          <p:nvPr/>
        </p:nvCxnSpPr>
        <p:spPr bwMode="auto">
          <a:xfrm flipH="1">
            <a:off x="4168775" y="2210435"/>
            <a:ext cx="666750" cy="643890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tailEnd type="stealth" w="med" len="lg"/>
          </a:ln>
        </p:spPr>
      </p:cxnSp>
      <p:sp>
        <p:nvSpPr>
          <p:cNvPr id="104" name="Oval 48"/>
          <p:cNvSpPr>
            <a:spLocks noChangeArrowheads="1"/>
          </p:cNvSpPr>
          <p:nvPr/>
        </p:nvSpPr>
        <p:spPr bwMode="auto">
          <a:xfrm>
            <a:off x="4014470" y="2854325"/>
            <a:ext cx="309880" cy="307975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0" lang="en-US" altLang="ja-JP" sz="1600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6</a:t>
            </a:r>
          </a:p>
        </p:txBody>
      </p:sp>
      <p:cxnSp>
        <p:nvCxnSpPr>
          <p:cNvPr id="105" name="AutoShape 62"/>
          <p:cNvCxnSpPr>
            <a:cxnSpLocks noChangeShapeType="1"/>
            <a:stCxn id="102" idx="4"/>
            <a:endCxn id="106" idx="0"/>
          </p:cNvCxnSpPr>
          <p:nvPr/>
        </p:nvCxnSpPr>
        <p:spPr bwMode="auto">
          <a:xfrm>
            <a:off x="4836160" y="2210435"/>
            <a:ext cx="0" cy="644525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tailEnd type="stealth" w="med" len="lg"/>
          </a:ln>
        </p:spPr>
      </p:cxnSp>
      <p:sp>
        <p:nvSpPr>
          <p:cNvPr id="106" name="Oval 48"/>
          <p:cNvSpPr>
            <a:spLocks noChangeArrowheads="1"/>
          </p:cNvSpPr>
          <p:nvPr/>
        </p:nvSpPr>
        <p:spPr bwMode="auto">
          <a:xfrm>
            <a:off x="4681220" y="2854960"/>
            <a:ext cx="309880" cy="307975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0" lang="en-US" altLang="ja-JP" sz="1600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7</a:t>
            </a:r>
          </a:p>
        </p:txBody>
      </p:sp>
      <p:cxnSp>
        <p:nvCxnSpPr>
          <p:cNvPr id="107" name="AutoShape 62"/>
          <p:cNvCxnSpPr>
            <a:cxnSpLocks noChangeShapeType="1"/>
            <a:stCxn id="99" idx="4"/>
            <a:endCxn id="108" idx="0"/>
          </p:cNvCxnSpPr>
          <p:nvPr/>
        </p:nvCxnSpPr>
        <p:spPr bwMode="auto">
          <a:xfrm>
            <a:off x="5550535" y="2232660"/>
            <a:ext cx="0" cy="599440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tailEnd type="stealth" w="med" len="lg"/>
          </a:ln>
        </p:spPr>
      </p:cxnSp>
      <p:sp>
        <p:nvSpPr>
          <p:cNvPr id="108" name="Oval 48"/>
          <p:cNvSpPr>
            <a:spLocks noChangeArrowheads="1"/>
          </p:cNvSpPr>
          <p:nvPr/>
        </p:nvSpPr>
        <p:spPr bwMode="auto">
          <a:xfrm>
            <a:off x="5395595" y="2832100"/>
            <a:ext cx="309880" cy="30797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0" lang="en-US" altLang="ja-JP" sz="1600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8</a:t>
            </a:r>
          </a:p>
        </p:txBody>
      </p:sp>
      <p:cxnSp>
        <p:nvCxnSpPr>
          <p:cNvPr id="109" name="AutoShape 62"/>
          <p:cNvCxnSpPr>
            <a:cxnSpLocks noChangeShapeType="1"/>
            <a:stCxn id="106" idx="4"/>
            <a:endCxn id="111" idx="0"/>
          </p:cNvCxnSpPr>
          <p:nvPr/>
        </p:nvCxnSpPr>
        <p:spPr bwMode="auto">
          <a:xfrm>
            <a:off x="4836160" y="3162935"/>
            <a:ext cx="394970" cy="598805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tailEnd type="stealth" w="med" len="lg"/>
          </a:ln>
        </p:spPr>
      </p:cxnSp>
      <p:cxnSp>
        <p:nvCxnSpPr>
          <p:cNvPr id="110" name="AutoShape 62"/>
          <p:cNvCxnSpPr>
            <a:cxnSpLocks noChangeShapeType="1"/>
            <a:stCxn id="108" idx="4"/>
            <a:endCxn id="111" idx="0"/>
          </p:cNvCxnSpPr>
          <p:nvPr/>
        </p:nvCxnSpPr>
        <p:spPr bwMode="auto">
          <a:xfrm flipH="1">
            <a:off x="5231130" y="3140075"/>
            <a:ext cx="319405" cy="621665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tailEnd type="stealth" w="med" len="lg"/>
          </a:ln>
        </p:spPr>
      </p:cxnSp>
      <p:sp>
        <p:nvSpPr>
          <p:cNvPr id="111" name="Oval 48"/>
          <p:cNvSpPr>
            <a:spLocks noChangeArrowheads="1"/>
          </p:cNvSpPr>
          <p:nvPr/>
        </p:nvSpPr>
        <p:spPr bwMode="auto">
          <a:xfrm>
            <a:off x="5076190" y="3761740"/>
            <a:ext cx="309880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0" lang="en-US" altLang="ja-JP" sz="1600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10</a:t>
            </a:r>
          </a:p>
        </p:txBody>
      </p:sp>
      <p:sp>
        <p:nvSpPr>
          <p:cNvPr id="112" name="Oval 48"/>
          <p:cNvSpPr>
            <a:spLocks noChangeArrowheads="1"/>
          </p:cNvSpPr>
          <p:nvPr/>
        </p:nvSpPr>
        <p:spPr bwMode="auto">
          <a:xfrm>
            <a:off x="4016375" y="3761740"/>
            <a:ext cx="309880" cy="30797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0" lang="en-US" altLang="ja-JP" sz="1600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9</a:t>
            </a:r>
          </a:p>
        </p:txBody>
      </p:sp>
      <p:cxnSp>
        <p:nvCxnSpPr>
          <p:cNvPr id="113" name="AutoShape 62"/>
          <p:cNvCxnSpPr>
            <a:cxnSpLocks noChangeShapeType="1"/>
            <a:stCxn id="104" idx="4"/>
            <a:endCxn id="112" idx="0"/>
          </p:cNvCxnSpPr>
          <p:nvPr/>
        </p:nvCxnSpPr>
        <p:spPr bwMode="auto">
          <a:xfrm>
            <a:off x="4168775" y="3162300"/>
            <a:ext cx="2540" cy="599440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tailEnd type="stealth" w="med" len="lg"/>
          </a:ln>
        </p:spPr>
      </p:cxnSp>
      <p:cxnSp>
        <p:nvCxnSpPr>
          <p:cNvPr id="114" name="AutoShape 62"/>
          <p:cNvCxnSpPr>
            <a:cxnSpLocks noChangeShapeType="1"/>
            <a:stCxn id="99" idx="4"/>
            <a:endCxn id="106" idx="0"/>
          </p:cNvCxnSpPr>
          <p:nvPr/>
        </p:nvCxnSpPr>
        <p:spPr bwMode="auto">
          <a:xfrm flipH="1">
            <a:off x="4835525" y="2232660"/>
            <a:ext cx="714375" cy="622300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tailEnd type="stealth" w="med" len="lg"/>
          </a:ln>
        </p:spPr>
      </p:cxnSp>
      <p:sp>
        <p:nvSpPr>
          <p:cNvPr id="115" name="Oval 48"/>
          <p:cNvSpPr>
            <a:spLocks noChangeArrowheads="1"/>
          </p:cNvSpPr>
          <p:nvPr/>
        </p:nvSpPr>
        <p:spPr bwMode="auto">
          <a:xfrm>
            <a:off x="4016375" y="972185"/>
            <a:ext cx="309880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0" lang="en-US" altLang="ja-JP" sz="1600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</a:p>
        </p:txBody>
      </p:sp>
      <p:cxnSp>
        <p:nvCxnSpPr>
          <p:cNvPr id="116" name="AutoShape 62"/>
          <p:cNvCxnSpPr>
            <a:cxnSpLocks noChangeShapeType="1"/>
            <a:stCxn id="115" idx="4"/>
            <a:endCxn id="104" idx="0"/>
          </p:cNvCxnSpPr>
          <p:nvPr/>
        </p:nvCxnSpPr>
        <p:spPr bwMode="auto">
          <a:xfrm flipH="1">
            <a:off x="4169410" y="1280160"/>
            <a:ext cx="2540" cy="1574165"/>
          </a:xfrm>
          <a:prstGeom prst="straightConnector1">
            <a:avLst/>
          </a:prstGeom>
          <a:noFill/>
          <a:ln w="22225" cmpd="sng">
            <a:solidFill>
              <a:schemeClr val="tx1"/>
            </a:solidFill>
            <a:prstDash val="solid"/>
            <a:round/>
            <a:tailEnd type="stealth" w="med" len="lg"/>
          </a:ln>
        </p:spPr>
      </p:cxnSp>
      <p:cxnSp>
        <p:nvCxnSpPr>
          <p:cNvPr id="117" name="直接箭头连接符 116"/>
          <p:cNvCxnSpPr/>
          <p:nvPr/>
        </p:nvCxnSpPr>
        <p:spPr bwMode="auto">
          <a:xfrm>
            <a:off x="4835525" y="1286510"/>
            <a:ext cx="642620" cy="1551940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tailEnd type="stealth" w="med" len="lg"/>
          </a:ln>
        </p:spPr>
      </p:cxnSp>
      <p:sp>
        <p:nvSpPr>
          <p:cNvPr id="155" name="文本框 154"/>
          <p:cNvSpPr txBox="1"/>
          <p:nvPr/>
        </p:nvSpPr>
        <p:spPr>
          <a:xfrm>
            <a:off x="3960000" y="446405"/>
            <a:ext cx="18319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graph Copy #1</a:t>
            </a:r>
          </a:p>
        </p:txBody>
      </p:sp>
      <p:sp>
        <p:nvSpPr>
          <p:cNvPr id="126" name="Oval 48"/>
          <p:cNvSpPr>
            <a:spLocks noChangeArrowheads="1"/>
          </p:cNvSpPr>
          <p:nvPr/>
        </p:nvSpPr>
        <p:spPr bwMode="auto">
          <a:xfrm>
            <a:off x="6953262" y="970280"/>
            <a:ext cx="309880" cy="30797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0" lang="en-US" altLang="ja-JP" sz="1600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1’</a:t>
            </a:r>
          </a:p>
        </p:txBody>
      </p:sp>
      <p:sp>
        <p:nvSpPr>
          <p:cNvPr id="127" name="Oval 48"/>
          <p:cNvSpPr>
            <a:spLocks noChangeArrowheads="1"/>
          </p:cNvSpPr>
          <p:nvPr/>
        </p:nvSpPr>
        <p:spPr bwMode="auto">
          <a:xfrm>
            <a:off x="7667637" y="970280"/>
            <a:ext cx="309880" cy="307975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0" lang="en-US" altLang="ja-JP" sz="1600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2’</a:t>
            </a:r>
          </a:p>
        </p:txBody>
      </p:sp>
      <p:sp>
        <p:nvSpPr>
          <p:cNvPr id="128" name="Oval 48"/>
          <p:cNvSpPr>
            <a:spLocks noChangeArrowheads="1"/>
          </p:cNvSpPr>
          <p:nvPr/>
        </p:nvSpPr>
        <p:spPr bwMode="auto">
          <a:xfrm>
            <a:off x="7667637" y="1922780"/>
            <a:ext cx="309880" cy="30797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0" lang="en-US" altLang="ja-JP" sz="1600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5’</a:t>
            </a:r>
          </a:p>
        </p:txBody>
      </p:sp>
      <p:cxnSp>
        <p:nvCxnSpPr>
          <p:cNvPr id="129" name="AutoShape 62"/>
          <p:cNvCxnSpPr>
            <a:cxnSpLocks noChangeShapeType="1"/>
            <a:endCxn id="128" idx="0"/>
          </p:cNvCxnSpPr>
          <p:nvPr/>
        </p:nvCxnSpPr>
        <p:spPr bwMode="auto">
          <a:xfrm flipH="1">
            <a:off x="7821942" y="1278255"/>
            <a:ext cx="635" cy="644525"/>
          </a:xfrm>
          <a:prstGeom prst="straightConnector1">
            <a:avLst/>
          </a:prstGeom>
          <a:noFill/>
          <a:ln w="22225" cmpd="sng">
            <a:solidFill>
              <a:schemeClr val="tx1"/>
            </a:solidFill>
            <a:prstDash val="solid"/>
            <a:round/>
            <a:tailEnd type="stealth" w="med" len="lg"/>
          </a:ln>
        </p:spPr>
      </p:cxnSp>
      <p:cxnSp>
        <p:nvCxnSpPr>
          <p:cNvPr id="130" name="AutoShape 62"/>
          <p:cNvCxnSpPr>
            <a:cxnSpLocks noChangeShapeType="1"/>
            <a:stCxn id="126" idx="4"/>
            <a:endCxn id="131" idx="0"/>
          </p:cNvCxnSpPr>
          <p:nvPr/>
        </p:nvCxnSpPr>
        <p:spPr bwMode="auto">
          <a:xfrm>
            <a:off x="7108202" y="1278255"/>
            <a:ext cx="0" cy="622300"/>
          </a:xfrm>
          <a:prstGeom prst="straightConnector1">
            <a:avLst/>
          </a:prstGeom>
          <a:noFill/>
          <a:ln w="22225" cmpd="sng">
            <a:solidFill>
              <a:schemeClr val="tx1"/>
            </a:solidFill>
            <a:prstDash val="solid"/>
            <a:round/>
            <a:tailEnd type="stealth" w="med" len="lg"/>
          </a:ln>
        </p:spPr>
      </p:cxnSp>
      <p:sp>
        <p:nvSpPr>
          <p:cNvPr id="131" name="Oval 48"/>
          <p:cNvSpPr>
            <a:spLocks noChangeArrowheads="1"/>
          </p:cNvSpPr>
          <p:nvPr/>
        </p:nvSpPr>
        <p:spPr bwMode="auto">
          <a:xfrm>
            <a:off x="6953262" y="1900555"/>
            <a:ext cx="309880" cy="307975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0" lang="en-US" altLang="ja-JP" sz="1600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4’</a:t>
            </a:r>
          </a:p>
        </p:txBody>
      </p:sp>
      <p:cxnSp>
        <p:nvCxnSpPr>
          <p:cNvPr id="132" name="AutoShape 62"/>
          <p:cNvCxnSpPr>
            <a:cxnSpLocks noChangeShapeType="1"/>
            <a:stCxn id="131" idx="4"/>
            <a:endCxn id="133" idx="0"/>
          </p:cNvCxnSpPr>
          <p:nvPr/>
        </p:nvCxnSpPr>
        <p:spPr bwMode="auto">
          <a:xfrm flipH="1">
            <a:off x="6440817" y="2208530"/>
            <a:ext cx="666750" cy="643890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tailEnd type="stealth" w="med" len="lg"/>
          </a:ln>
        </p:spPr>
      </p:cxnSp>
      <p:sp>
        <p:nvSpPr>
          <p:cNvPr id="133" name="Oval 48"/>
          <p:cNvSpPr>
            <a:spLocks noChangeArrowheads="1"/>
          </p:cNvSpPr>
          <p:nvPr/>
        </p:nvSpPr>
        <p:spPr bwMode="auto">
          <a:xfrm>
            <a:off x="6286512" y="2852420"/>
            <a:ext cx="309880" cy="30797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0" lang="en-US" altLang="ja-JP" sz="1600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6’</a:t>
            </a:r>
          </a:p>
        </p:txBody>
      </p:sp>
      <p:cxnSp>
        <p:nvCxnSpPr>
          <p:cNvPr id="134" name="AutoShape 62"/>
          <p:cNvCxnSpPr>
            <a:cxnSpLocks noChangeShapeType="1"/>
            <a:stCxn id="131" idx="4"/>
            <a:endCxn id="135" idx="0"/>
          </p:cNvCxnSpPr>
          <p:nvPr/>
        </p:nvCxnSpPr>
        <p:spPr bwMode="auto">
          <a:xfrm>
            <a:off x="7108202" y="2208530"/>
            <a:ext cx="0" cy="644525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tailEnd type="stealth" w="med" len="lg"/>
          </a:ln>
        </p:spPr>
      </p:cxnSp>
      <p:sp>
        <p:nvSpPr>
          <p:cNvPr id="135" name="Oval 48"/>
          <p:cNvSpPr>
            <a:spLocks noChangeArrowheads="1"/>
          </p:cNvSpPr>
          <p:nvPr/>
        </p:nvSpPr>
        <p:spPr bwMode="auto">
          <a:xfrm>
            <a:off x="6953262" y="2853055"/>
            <a:ext cx="309880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0" lang="en-US" altLang="ja-JP" sz="1600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7’</a:t>
            </a:r>
          </a:p>
        </p:txBody>
      </p:sp>
      <p:cxnSp>
        <p:nvCxnSpPr>
          <p:cNvPr id="136" name="AutoShape 62"/>
          <p:cNvCxnSpPr>
            <a:cxnSpLocks noChangeShapeType="1"/>
            <a:stCxn id="128" idx="4"/>
            <a:endCxn id="137" idx="0"/>
          </p:cNvCxnSpPr>
          <p:nvPr/>
        </p:nvCxnSpPr>
        <p:spPr bwMode="auto">
          <a:xfrm>
            <a:off x="7822577" y="2230755"/>
            <a:ext cx="0" cy="599440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tailEnd type="stealth" w="med" len="lg"/>
          </a:ln>
        </p:spPr>
      </p:cxnSp>
      <p:sp>
        <p:nvSpPr>
          <p:cNvPr id="137" name="Oval 48"/>
          <p:cNvSpPr>
            <a:spLocks noChangeArrowheads="1"/>
          </p:cNvSpPr>
          <p:nvPr/>
        </p:nvSpPr>
        <p:spPr bwMode="auto">
          <a:xfrm>
            <a:off x="7667637" y="2830195"/>
            <a:ext cx="309880" cy="307975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0" lang="en-US" altLang="ja-JP" sz="1600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8’</a:t>
            </a:r>
          </a:p>
        </p:txBody>
      </p:sp>
      <p:cxnSp>
        <p:nvCxnSpPr>
          <p:cNvPr id="138" name="AutoShape 62"/>
          <p:cNvCxnSpPr>
            <a:cxnSpLocks noChangeShapeType="1"/>
            <a:stCxn id="135" idx="4"/>
            <a:endCxn id="140" idx="0"/>
          </p:cNvCxnSpPr>
          <p:nvPr/>
        </p:nvCxnSpPr>
        <p:spPr bwMode="auto">
          <a:xfrm>
            <a:off x="7108202" y="3161030"/>
            <a:ext cx="394970" cy="598805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tailEnd type="stealth" w="med" len="lg"/>
          </a:ln>
        </p:spPr>
      </p:cxnSp>
      <p:cxnSp>
        <p:nvCxnSpPr>
          <p:cNvPr id="139" name="AutoShape 62"/>
          <p:cNvCxnSpPr>
            <a:cxnSpLocks noChangeShapeType="1"/>
            <a:stCxn id="137" idx="4"/>
            <a:endCxn id="140" idx="0"/>
          </p:cNvCxnSpPr>
          <p:nvPr/>
        </p:nvCxnSpPr>
        <p:spPr bwMode="auto">
          <a:xfrm flipH="1">
            <a:off x="7503172" y="3138170"/>
            <a:ext cx="319405" cy="621665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tailEnd type="stealth" w="med" len="lg"/>
          </a:ln>
        </p:spPr>
      </p:cxnSp>
      <p:sp>
        <p:nvSpPr>
          <p:cNvPr id="140" name="Oval 48"/>
          <p:cNvSpPr>
            <a:spLocks noChangeArrowheads="1"/>
          </p:cNvSpPr>
          <p:nvPr/>
        </p:nvSpPr>
        <p:spPr bwMode="auto">
          <a:xfrm>
            <a:off x="7348232" y="3759835"/>
            <a:ext cx="309880" cy="30797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0" lang="en-US" altLang="ja-JP" sz="1600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10’</a:t>
            </a:r>
          </a:p>
        </p:txBody>
      </p:sp>
      <p:sp>
        <p:nvSpPr>
          <p:cNvPr id="141" name="Oval 48"/>
          <p:cNvSpPr>
            <a:spLocks noChangeArrowheads="1"/>
          </p:cNvSpPr>
          <p:nvPr/>
        </p:nvSpPr>
        <p:spPr bwMode="auto">
          <a:xfrm>
            <a:off x="6288417" y="3759835"/>
            <a:ext cx="309880" cy="307975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0" lang="en-US" altLang="ja-JP" sz="1600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9’</a:t>
            </a:r>
          </a:p>
        </p:txBody>
      </p:sp>
      <p:cxnSp>
        <p:nvCxnSpPr>
          <p:cNvPr id="142" name="AutoShape 62"/>
          <p:cNvCxnSpPr>
            <a:cxnSpLocks noChangeShapeType="1"/>
            <a:stCxn id="133" idx="4"/>
            <a:endCxn id="141" idx="0"/>
          </p:cNvCxnSpPr>
          <p:nvPr/>
        </p:nvCxnSpPr>
        <p:spPr bwMode="auto">
          <a:xfrm>
            <a:off x="6440817" y="3160395"/>
            <a:ext cx="2540" cy="599440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tailEnd type="stealth" w="med" len="lg"/>
          </a:ln>
        </p:spPr>
      </p:cxnSp>
      <p:cxnSp>
        <p:nvCxnSpPr>
          <p:cNvPr id="143" name="AutoShape 62"/>
          <p:cNvCxnSpPr>
            <a:cxnSpLocks noChangeShapeType="1"/>
            <a:stCxn id="128" idx="4"/>
            <a:endCxn id="135" idx="0"/>
          </p:cNvCxnSpPr>
          <p:nvPr/>
        </p:nvCxnSpPr>
        <p:spPr bwMode="auto">
          <a:xfrm flipH="1">
            <a:off x="7107567" y="2230755"/>
            <a:ext cx="714375" cy="622300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tailEnd type="stealth" w="med" len="lg"/>
          </a:ln>
        </p:spPr>
      </p:cxnSp>
      <p:sp>
        <p:nvSpPr>
          <p:cNvPr id="144" name="Oval 48"/>
          <p:cNvSpPr>
            <a:spLocks noChangeArrowheads="1"/>
          </p:cNvSpPr>
          <p:nvPr/>
        </p:nvSpPr>
        <p:spPr bwMode="auto">
          <a:xfrm>
            <a:off x="6288417" y="970280"/>
            <a:ext cx="309880" cy="307975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0" lang="en-US" altLang="ja-JP" sz="1600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3’</a:t>
            </a:r>
          </a:p>
        </p:txBody>
      </p:sp>
      <p:cxnSp>
        <p:nvCxnSpPr>
          <p:cNvPr id="145" name="AutoShape 62"/>
          <p:cNvCxnSpPr>
            <a:cxnSpLocks noChangeShapeType="1"/>
            <a:stCxn id="144" idx="4"/>
            <a:endCxn id="133" idx="0"/>
          </p:cNvCxnSpPr>
          <p:nvPr/>
        </p:nvCxnSpPr>
        <p:spPr bwMode="auto">
          <a:xfrm flipH="1">
            <a:off x="6441452" y="1278255"/>
            <a:ext cx="2540" cy="1574165"/>
          </a:xfrm>
          <a:prstGeom prst="straightConnector1">
            <a:avLst/>
          </a:prstGeom>
          <a:noFill/>
          <a:ln w="22225" cmpd="sng">
            <a:solidFill>
              <a:schemeClr val="tx1"/>
            </a:solidFill>
            <a:prstDash val="solid"/>
            <a:round/>
            <a:tailEnd type="stealth" w="med" len="lg"/>
          </a:ln>
        </p:spPr>
      </p:cxnSp>
      <p:cxnSp>
        <p:nvCxnSpPr>
          <p:cNvPr id="146" name="直接箭头连接符 145"/>
          <p:cNvCxnSpPr/>
          <p:nvPr/>
        </p:nvCxnSpPr>
        <p:spPr bwMode="auto">
          <a:xfrm>
            <a:off x="7107567" y="1284605"/>
            <a:ext cx="642620" cy="1551940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tailEnd type="stealth" w="med" len="lg"/>
          </a:ln>
        </p:spPr>
      </p:cxnSp>
      <p:sp>
        <p:nvSpPr>
          <p:cNvPr id="156" name="文本框 155"/>
          <p:cNvSpPr txBox="1"/>
          <p:nvPr/>
        </p:nvSpPr>
        <p:spPr>
          <a:xfrm>
            <a:off x="6215074" y="445135"/>
            <a:ext cx="18319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Task graph Copy #2</a:t>
            </a:r>
          </a:p>
        </p:txBody>
      </p:sp>
      <p:sp>
        <p:nvSpPr>
          <p:cNvPr id="233" name="Line 12"/>
          <p:cNvSpPr>
            <a:spLocks noChangeShapeType="1"/>
          </p:cNvSpPr>
          <p:nvPr/>
        </p:nvSpPr>
        <p:spPr bwMode="auto">
          <a:xfrm>
            <a:off x="810000" y="1551557"/>
            <a:ext cx="1566000" cy="1454"/>
          </a:xfrm>
          <a:prstGeom prst="line">
            <a:avLst/>
          </a:prstGeom>
          <a:noFill/>
          <a:ln w="3175" cap="rnd">
            <a:solidFill>
              <a:srgbClr val="000000"/>
            </a:solidFill>
            <a:prstDash val="sysDot"/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234" name="Line 13"/>
          <p:cNvSpPr>
            <a:spLocks noChangeShapeType="1"/>
          </p:cNvSpPr>
          <p:nvPr/>
        </p:nvSpPr>
        <p:spPr bwMode="auto">
          <a:xfrm>
            <a:off x="810000" y="945361"/>
            <a:ext cx="1566000" cy="1454"/>
          </a:xfrm>
          <a:prstGeom prst="line">
            <a:avLst/>
          </a:prstGeom>
          <a:noFill/>
          <a:ln w="3175" cap="rnd">
            <a:solidFill>
              <a:srgbClr val="000000"/>
            </a:solidFill>
            <a:prstDash val="sysDot"/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235" name="Line 14"/>
          <p:cNvSpPr>
            <a:spLocks noChangeShapeType="1"/>
          </p:cNvSpPr>
          <p:nvPr/>
        </p:nvSpPr>
        <p:spPr bwMode="auto">
          <a:xfrm>
            <a:off x="810000" y="2084998"/>
            <a:ext cx="1566000" cy="1454"/>
          </a:xfrm>
          <a:prstGeom prst="line">
            <a:avLst/>
          </a:prstGeom>
          <a:noFill/>
          <a:ln w="3175" cap="rnd">
            <a:solidFill>
              <a:srgbClr val="000000"/>
            </a:solidFill>
            <a:prstDash val="sysDot"/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236" name="Line 15"/>
          <p:cNvSpPr>
            <a:spLocks noChangeShapeType="1"/>
          </p:cNvSpPr>
          <p:nvPr/>
        </p:nvSpPr>
        <p:spPr bwMode="auto">
          <a:xfrm>
            <a:off x="810000" y="333056"/>
            <a:ext cx="1566000" cy="1453"/>
          </a:xfrm>
          <a:prstGeom prst="line">
            <a:avLst/>
          </a:prstGeom>
          <a:noFill/>
          <a:ln w="3175" cap="rnd">
            <a:solidFill>
              <a:srgbClr val="000000"/>
            </a:solidFill>
            <a:prstDash val="sysDot"/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237" name="Line 14"/>
          <p:cNvSpPr>
            <a:spLocks noChangeShapeType="1"/>
          </p:cNvSpPr>
          <p:nvPr/>
        </p:nvSpPr>
        <p:spPr bwMode="auto">
          <a:xfrm>
            <a:off x="810000" y="2760494"/>
            <a:ext cx="1566000" cy="1454"/>
          </a:xfrm>
          <a:prstGeom prst="line">
            <a:avLst/>
          </a:prstGeom>
          <a:noFill/>
          <a:ln w="3175" cap="rnd">
            <a:solidFill>
              <a:srgbClr val="000000"/>
            </a:solidFill>
            <a:prstDash val="sysDot"/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238" name="Oval 48"/>
          <p:cNvSpPr>
            <a:spLocks noChangeArrowheads="1"/>
          </p:cNvSpPr>
          <p:nvPr/>
        </p:nvSpPr>
        <p:spPr bwMode="auto">
          <a:xfrm>
            <a:off x="1406181" y="447349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0" lang="en-US" altLang="ja-JP" sz="1600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endParaRPr kumimoji="0" lang="en-US" altLang="ja-JP" sz="160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39" name="Oval 48"/>
          <p:cNvSpPr>
            <a:spLocks noChangeArrowheads="1"/>
          </p:cNvSpPr>
          <p:nvPr/>
        </p:nvSpPr>
        <p:spPr bwMode="auto">
          <a:xfrm>
            <a:off x="1977051" y="447349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0" lang="en-US" altLang="ja-JP" sz="1600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endParaRPr kumimoji="0" lang="en-US" altLang="ja-JP" sz="160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40" name="Oval 48"/>
          <p:cNvSpPr>
            <a:spLocks noChangeArrowheads="1"/>
          </p:cNvSpPr>
          <p:nvPr/>
        </p:nvSpPr>
        <p:spPr bwMode="auto">
          <a:xfrm>
            <a:off x="1977051" y="1112514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0" lang="en-US" altLang="ja-JP" sz="1600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5</a:t>
            </a:r>
            <a:endParaRPr kumimoji="0" lang="en-US" altLang="ja-JP" sz="160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241" name="AutoShape 62"/>
          <p:cNvCxnSpPr>
            <a:cxnSpLocks noChangeShapeType="1"/>
            <a:stCxn id="239" idx="4"/>
            <a:endCxn id="240" idx="0"/>
          </p:cNvCxnSpPr>
          <p:nvPr/>
        </p:nvCxnSpPr>
        <p:spPr bwMode="auto">
          <a:xfrm>
            <a:off x="2131992" y="754848"/>
            <a:ext cx="0" cy="357505"/>
          </a:xfrm>
          <a:prstGeom prst="straightConnector1">
            <a:avLst/>
          </a:prstGeom>
          <a:noFill/>
          <a:ln w="22225" cmpd="sng">
            <a:solidFill>
              <a:schemeClr val="tx1"/>
            </a:solidFill>
            <a:prstDash val="solid"/>
            <a:round/>
            <a:tailEnd type="stealth" w="med" len="lg"/>
          </a:ln>
        </p:spPr>
      </p:cxnSp>
      <p:cxnSp>
        <p:nvCxnSpPr>
          <p:cNvPr id="242" name="AutoShape 62"/>
          <p:cNvCxnSpPr>
            <a:cxnSpLocks noChangeShapeType="1"/>
            <a:stCxn id="238" idx="4"/>
            <a:endCxn id="243" idx="0"/>
          </p:cNvCxnSpPr>
          <p:nvPr/>
        </p:nvCxnSpPr>
        <p:spPr bwMode="auto">
          <a:xfrm>
            <a:off x="1561123" y="754848"/>
            <a:ext cx="0" cy="335280"/>
          </a:xfrm>
          <a:prstGeom prst="straightConnector1">
            <a:avLst/>
          </a:prstGeom>
          <a:noFill/>
          <a:ln w="22225" cmpd="sng">
            <a:solidFill>
              <a:schemeClr val="tx1"/>
            </a:solidFill>
            <a:prstDash val="solid"/>
            <a:round/>
            <a:tailEnd type="stealth" w="med" len="lg"/>
          </a:ln>
        </p:spPr>
      </p:cxnSp>
      <p:sp>
        <p:nvSpPr>
          <p:cNvPr id="243" name="Oval 48"/>
          <p:cNvSpPr>
            <a:spLocks noChangeArrowheads="1"/>
          </p:cNvSpPr>
          <p:nvPr/>
        </p:nvSpPr>
        <p:spPr bwMode="auto">
          <a:xfrm>
            <a:off x="1406181" y="1090291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0" lang="en-US" altLang="ja-JP" sz="1600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4</a:t>
            </a:r>
            <a:endParaRPr kumimoji="0" lang="en-US" altLang="ja-JP" sz="160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244" name="AutoShape 62"/>
          <p:cNvCxnSpPr>
            <a:cxnSpLocks noChangeShapeType="1"/>
            <a:stCxn id="243" idx="4"/>
            <a:endCxn id="245" idx="0"/>
          </p:cNvCxnSpPr>
          <p:nvPr/>
        </p:nvCxnSpPr>
        <p:spPr bwMode="auto">
          <a:xfrm flipH="1">
            <a:off x="1037723" y="1398266"/>
            <a:ext cx="523240" cy="316230"/>
          </a:xfrm>
          <a:prstGeom prst="straightConnector1">
            <a:avLst/>
          </a:prstGeom>
          <a:noFill/>
          <a:ln w="22225" cmpd="sng">
            <a:solidFill>
              <a:schemeClr val="tx1"/>
            </a:solidFill>
            <a:prstDash val="solid"/>
            <a:round/>
            <a:tailEnd type="stealth" w="med" len="lg"/>
          </a:ln>
        </p:spPr>
      </p:cxnSp>
      <p:cxnSp>
        <p:nvCxnSpPr>
          <p:cNvPr id="246" name="AutoShape 62"/>
          <p:cNvCxnSpPr>
            <a:cxnSpLocks noChangeShapeType="1"/>
            <a:stCxn id="243" idx="4"/>
            <a:endCxn id="247" idx="0"/>
          </p:cNvCxnSpPr>
          <p:nvPr/>
        </p:nvCxnSpPr>
        <p:spPr bwMode="auto">
          <a:xfrm>
            <a:off x="1561122" y="1398425"/>
            <a:ext cx="0" cy="316865"/>
          </a:xfrm>
          <a:prstGeom prst="straightConnector1">
            <a:avLst/>
          </a:prstGeom>
          <a:noFill/>
          <a:ln w="22225" cmpd="sng">
            <a:solidFill>
              <a:schemeClr val="tx1"/>
            </a:solidFill>
            <a:prstDash val="solid"/>
            <a:round/>
            <a:tailEnd type="stealth" w="med" len="lg"/>
          </a:ln>
        </p:spPr>
      </p:cxnSp>
      <p:cxnSp>
        <p:nvCxnSpPr>
          <p:cNvPr id="248" name="AutoShape 62"/>
          <p:cNvCxnSpPr>
            <a:cxnSpLocks noChangeShapeType="1"/>
            <a:stCxn id="240" idx="4"/>
            <a:endCxn id="249" idx="0"/>
          </p:cNvCxnSpPr>
          <p:nvPr/>
        </p:nvCxnSpPr>
        <p:spPr bwMode="auto">
          <a:xfrm>
            <a:off x="2131992" y="1420648"/>
            <a:ext cx="0" cy="271780"/>
          </a:xfrm>
          <a:prstGeom prst="straightConnector1">
            <a:avLst/>
          </a:prstGeom>
          <a:noFill/>
          <a:ln w="22225" cmpd="sng">
            <a:solidFill>
              <a:schemeClr val="tx1"/>
            </a:solidFill>
            <a:prstDash val="solid"/>
            <a:round/>
            <a:tailEnd type="stealth" w="med" len="lg"/>
          </a:ln>
        </p:spPr>
      </p:cxnSp>
      <p:sp>
        <p:nvSpPr>
          <p:cNvPr id="245" name="Oval 48"/>
          <p:cNvSpPr>
            <a:spLocks noChangeArrowheads="1"/>
          </p:cNvSpPr>
          <p:nvPr/>
        </p:nvSpPr>
        <p:spPr bwMode="auto">
          <a:xfrm>
            <a:off x="882650" y="1714500"/>
            <a:ext cx="309880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0" lang="en-US" altLang="ja-JP" sz="1600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6</a:t>
            </a:r>
            <a:endParaRPr kumimoji="0" lang="en-US" altLang="ja-JP" sz="160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47" name="Oval 48"/>
          <p:cNvSpPr>
            <a:spLocks noChangeArrowheads="1"/>
          </p:cNvSpPr>
          <p:nvPr/>
        </p:nvSpPr>
        <p:spPr bwMode="auto">
          <a:xfrm>
            <a:off x="1405890" y="1715135"/>
            <a:ext cx="309880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0" lang="en-US" altLang="ja-JP" sz="1600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7</a:t>
            </a:r>
            <a:endParaRPr kumimoji="0" lang="en-US" altLang="ja-JP" sz="160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49" name="Oval 48"/>
          <p:cNvSpPr>
            <a:spLocks noChangeArrowheads="1"/>
          </p:cNvSpPr>
          <p:nvPr/>
        </p:nvSpPr>
        <p:spPr bwMode="auto">
          <a:xfrm>
            <a:off x="1976755" y="1692275"/>
            <a:ext cx="309880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0" lang="en-US" altLang="ja-JP" sz="1600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8</a:t>
            </a:r>
            <a:endParaRPr kumimoji="0" lang="en-US" altLang="ja-JP" sz="160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250" name="AutoShape 62"/>
          <p:cNvCxnSpPr>
            <a:cxnSpLocks noChangeShapeType="1"/>
            <a:stCxn id="247" idx="4"/>
            <a:endCxn id="252" idx="0"/>
          </p:cNvCxnSpPr>
          <p:nvPr/>
        </p:nvCxnSpPr>
        <p:spPr bwMode="auto">
          <a:xfrm>
            <a:off x="1560830" y="2023110"/>
            <a:ext cx="285115" cy="311785"/>
          </a:xfrm>
          <a:prstGeom prst="straightConnector1">
            <a:avLst/>
          </a:prstGeom>
          <a:noFill/>
          <a:ln w="22225" cmpd="sng">
            <a:solidFill>
              <a:schemeClr val="tx1"/>
            </a:solidFill>
            <a:prstDash val="solid"/>
            <a:round/>
            <a:tailEnd type="stealth" w="med" len="lg"/>
          </a:ln>
        </p:spPr>
      </p:cxnSp>
      <p:cxnSp>
        <p:nvCxnSpPr>
          <p:cNvPr id="251" name="AutoShape 62"/>
          <p:cNvCxnSpPr>
            <a:cxnSpLocks noChangeShapeType="1"/>
            <a:stCxn id="249" idx="4"/>
            <a:endCxn id="252" idx="0"/>
          </p:cNvCxnSpPr>
          <p:nvPr/>
        </p:nvCxnSpPr>
        <p:spPr bwMode="auto">
          <a:xfrm flipH="1">
            <a:off x="1845945" y="2000250"/>
            <a:ext cx="285750" cy="334645"/>
          </a:xfrm>
          <a:prstGeom prst="straightConnector1">
            <a:avLst/>
          </a:prstGeom>
          <a:noFill/>
          <a:ln w="22225" cmpd="sng">
            <a:solidFill>
              <a:schemeClr val="tx1"/>
            </a:solidFill>
            <a:prstDash val="solid"/>
            <a:round/>
            <a:tailEnd type="stealth" w="med" len="lg"/>
          </a:ln>
        </p:spPr>
      </p:cxnSp>
      <p:sp>
        <p:nvSpPr>
          <p:cNvPr id="252" name="Oval 48"/>
          <p:cNvSpPr>
            <a:spLocks noChangeArrowheads="1"/>
          </p:cNvSpPr>
          <p:nvPr/>
        </p:nvSpPr>
        <p:spPr bwMode="auto">
          <a:xfrm>
            <a:off x="1691005" y="2334895"/>
            <a:ext cx="309880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0" lang="en-US" altLang="ja-JP" sz="1600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10</a:t>
            </a:r>
            <a:endParaRPr kumimoji="0" lang="en-US" altLang="ja-JP" sz="160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53" name="Oval 48"/>
          <p:cNvSpPr>
            <a:spLocks noChangeArrowheads="1"/>
          </p:cNvSpPr>
          <p:nvPr/>
        </p:nvSpPr>
        <p:spPr bwMode="auto">
          <a:xfrm>
            <a:off x="885190" y="2334895"/>
            <a:ext cx="309880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0" lang="en-US" altLang="ja-JP" sz="1600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9</a:t>
            </a:r>
            <a:endParaRPr kumimoji="0" lang="en-US" altLang="ja-JP" sz="160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254" name="AutoShape 62"/>
          <p:cNvCxnSpPr>
            <a:cxnSpLocks noChangeShapeType="1"/>
            <a:stCxn id="245" idx="4"/>
            <a:endCxn id="253" idx="0"/>
          </p:cNvCxnSpPr>
          <p:nvPr/>
        </p:nvCxnSpPr>
        <p:spPr bwMode="auto">
          <a:xfrm>
            <a:off x="1037590" y="2022475"/>
            <a:ext cx="2540" cy="312420"/>
          </a:xfrm>
          <a:prstGeom prst="straightConnector1">
            <a:avLst/>
          </a:prstGeom>
          <a:noFill/>
          <a:ln w="22225" cmpd="sng">
            <a:solidFill>
              <a:schemeClr val="tx1"/>
            </a:solidFill>
            <a:prstDash val="solid"/>
            <a:round/>
            <a:tailEnd type="stealth" w="med" len="lg"/>
          </a:ln>
        </p:spPr>
      </p:cxnSp>
      <p:cxnSp>
        <p:nvCxnSpPr>
          <p:cNvPr id="255" name="AutoShape 62"/>
          <p:cNvCxnSpPr>
            <a:cxnSpLocks noChangeShapeType="1"/>
            <a:stCxn id="240" idx="4"/>
            <a:endCxn id="247" idx="0"/>
          </p:cNvCxnSpPr>
          <p:nvPr/>
        </p:nvCxnSpPr>
        <p:spPr bwMode="auto">
          <a:xfrm flipH="1">
            <a:off x="1560968" y="1420489"/>
            <a:ext cx="570865" cy="294640"/>
          </a:xfrm>
          <a:prstGeom prst="straightConnector1">
            <a:avLst/>
          </a:prstGeom>
          <a:noFill/>
          <a:ln w="22225" cmpd="sng">
            <a:solidFill>
              <a:schemeClr val="tx1"/>
            </a:solidFill>
            <a:prstDash val="solid"/>
            <a:round/>
            <a:tailEnd type="stealth" w="med" len="lg"/>
          </a:ln>
        </p:spPr>
      </p:cxnSp>
      <p:sp>
        <p:nvSpPr>
          <p:cNvPr id="256" name="Oval 48"/>
          <p:cNvSpPr>
            <a:spLocks noChangeArrowheads="1"/>
          </p:cNvSpPr>
          <p:nvPr/>
        </p:nvSpPr>
        <p:spPr bwMode="auto">
          <a:xfrm>
            <a:off x="884916" y="447032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0" lang="en-US" altLang="ja-JP" sz="1600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endParaRPr kumimoji="0" lang="en-US" altLang="ja-JP" sz="160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257" name="AutoShape 62"/>
          <p:cNvCxnSpPr>
            <a:cxnSpLocks noChangeShapeType="1"/>
            <a:stCxn id="256" idx="4"/>
            <a:endCxn id="245" idx="0"/>
          </p:cNvCxnSpPr>
          <p:nvPr/>
        </p:nvCxnSpPr>
        <p:spPr bwMode="auto">
          <a:xfrm flipH="1">
            <a:off x="1037793" y="755007"/>
            <a:ext cx="2540" cy="959485"/>
          </a:xfrm>
          <a:prstGeom prst="straightConnector1">
            <a:avLst/>
          </a:prstGeom>
          <a:noFill/>
          <a:ln w="22225" cmpd="sng">
            <a:solidFill>
              <a:schemeClr val="tx1"/>
            </a:solidFill>
            <a:prstDash val="solid"/>
            <a:round/>
            <a:tailEnd type="stealth" w="med" len="lg"/>
          </a:ln>
        </p:spPr>
      </p:cxnSp>
      <p:cxnSp>
        <p:nvCxnSpPr>
          <p:cNvPr id="258" name="直接箭头连接符 257"/>
          <p:cNvCxnSpPr>
            <a:stCxn id="238" idx="4"/>
            <a:endCxn id="249" idx="0"/>
          </p:cNvCxnSpPr>
          <p:nvPr/>
        </p:nvCxnSpPr>
        <p:spPr bwMode="auto">
          <a:xfrm>
            <a:off x="1560963" y="755324"/>
            <a:ext cx="570865" cy="937260"/>
          </a:xfrm>
          <a:prstGeom prst="straightConnector1">
            <a:avLst/>
          </a:prstGeom>
          <a:noFill/>
          <a:ln w="22225" cmpd="sng">
            <a:solidFill>
              <a:schemeClr val="tx1"/>
            </a:solidFill>
            <a:prstDash val="solid"/>
            <a:round/>
            <a:tailEnd type="stealth" w="med" len="lg"/>
          </a:ln>
        </p:spPr>
      </p:cxnSp>
      <p:sp>
        <p:nvSpPr>
          <p:cNvPr id="264" name="矩形 263"/>
          <p:cNvSpPr/>
          <p:nvPr/>
        </p:nvSpPr>
        <p:spPr>
          <a:xfrm>
            <a:off x="3880515" y="785795"/>
            <a:ext cx="4230000" cy="3500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</p:spPr>
        <p:txBody>
          <a:bodyPr wrap="none" rtlCol="0" anchor="ctr"/>
          <a:lstStyle/>
          <a:p>
            <a:pPr algn="ctr"/>
            <a:endParaRPr lang="zh-CN" altLang="en-US" dirty="0"/>
          </a:p>
        </p:txBody>
      </p:sp>
      <p:cxnSp>
        <p:nvCxnSpPr>
          <p:cNvPr id="265" name="直接连接符 264"/>
          <p:cNvCxnSpPr>
            <a:stCxn id="264" idx="0"/>
            <a:endCxn id="264" idx="2"/>
          </p:cNvCxnSpPr>
          <p:nvPr/>
        </p:nvCxnSpPr>
        <p:spPr>
          <a:xfrm rot="16200000" flipH="1">
            <a:off x="4245284" y="2536026"/>
            <a:ext cx="3500462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对象 9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4130313"/>
              </p:ext>
            </p:extLst>
          </p:nvPr>
        </p:nvGraphicFramePr>
        <p:xfrm>
          <a:off x="4086000" y="1790623"/>
          <a:ext cx="698500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65" name="公式" r:id="rId3" imgW="13411200" imgH="5486400" progId="Equation.3">
                  <p:embed/>
                </p:oleObj>
              </mc:Choice>
              <mc:Fallback>
                <p:oleObj name="公式" r:id="rId3" imgW="13411200" imgH="5486400" progId="Equation.3">
                  <p:embed/>
                  <p:pic>
                    <p:nvPicPr>
                      <p:cNvPr id="96" name="对象 95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86000" y="1790623"/>
                        <a:ext cx="698500" cy="2857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5651742"/>
              </p:ext>
            </p:extLst>
          </p:nvPr>
        </p:nvGraphicFramePr>
        <p:xfrm>
          <a:off x="4086000" y="1206881"/>
          <a:ext cx="889000" cy="26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66" name="公式" r:id="rId5" imgW="17068800" imgH="5181600" progId="Equation.3">
                  <p:embed/>
                </p:oleObj>
              </mc:Choice>
              <mc:Fallback>
                <p:oleObj name="公式" r:id="rId5" imgW="17068800" imgH="5181600" progId="Equation.3">
                  <p:embed/>
                  <p:pic>
                    <p:nvPicPr>
                      <p:cNvPr id="97" name="Object 7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86000" y="1206881"/>
                        <a:ext cx="889000" cy="2698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9577238"/>
              </p:ext>
            </p:extLst>
          </p:nvPr>
        </p:nvGraphicFramePr>
        <p:xfrm>
          <a:off x="4086000" y="1492626"/>
          <a:ext cx="1414462" cy="284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67" name="公式" r:id="rId7" imgW="30784800" imgH="5486400" progId="Equation.3">
                  <p:embed/>
                </p:oleObj>
              </mc:Choice>
              <mc:Fallback>
                <p:oleObj name="公式" r:id="rId7" imgW="30784800" imgH="5486400" progId="Equation.3">
                  <p:embed/>
                  <p:pic>
                    <p:nvPicPr>
                      <p:cNvPr id="98" name="Object 8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086000" y="1492626"/>
                        <a:ext cx="1414462" cy="2841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2297416"/>
              </p:ext>
            </p:extLst>
          </p:nvPr>
        </p:nvGraphicFramePr>
        <p:xfrm>
          <a:off x="4086000" y="2092179"/>
          <a:ext cx="984250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68" name="公式" r:id="rId9" imgW="18897600" imgH="5486400" progId="Equation.3">
                  <p:embed/>
                </p:oleObj>
              </mc:Choice>
              <mc:Fallback>
                <p:oleObj name="公式" r:id="rId9" imgW="18897600" imgH="5486400" progId="Equation.3">
                  <p:embed/>
                  <p:pic>
                    <p:nvPicPr>
                      <p:cNvPr id="100" name="Object 10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086000" y="2092179"/>
                        <a:ext cx="984250" cy="2857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0691664"/>
              </p:ext>
            </p:extLst>
          </p:nvPr>
        </p:nvGraphicFramePr>
        <p:xfrm>
          <a:off x="4086000" y="3044673"/>
          <a:ext cx="730250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69" name="公式" r:id="rId11" imgW="14020800" imgH="5486400" progId="Equation.3">
                  <p:embed/>
                </p:oleObj>
              </mc:Choice>
              <mc:Fallback>
                <p:oleObj name="公式" r:id="rId11" imgW="14020800" imgH="5486400" progId="Equation.3">
                  <p:embed/>
                  <p:pic>
                    <p:nvPicPr>
                      <p:cNvPr id="101" name="Object 16"/>
                      <p:cNvPicPr>
                        <a:picLocks noChangeAspect="1"/>
                      </p:cNvPicPr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086000" y="3044673"/>
                        <a:ext cx="730250" cy="2857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0676456"/>
              </p:ext>
            </p:extLst>
          </p:nvPr>
        </p:nvGraphicFramePr>
        <p:xfrm>
          <a:off x="4086000" y="2459344"/>
          <a:ext cx="968375" cy="26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70" name="公式" r:id="rId13" imgW="18592800" imgH="5181600" progId="Equation.3">
                  <p:embed/>
                </p:oleObj>
              </mc:Choice>
              <mc:Fallback>
                <p:oleObj name="公式" r:id="rId13" imgW="18592800" imgH="5181600" progId="Equation.3">
                  <p:embed/>
                  <p:pic>
                    <p:nvPicPr>
                      <p:cNvPr id="102" name="Object 17"/>
                      <p:cNvPicPr>
                        <a:picLocks noChangeAspect="1"/>
                      </p:cNvPicPr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086000" y="2459344"/>
                        <a:ext cx="968375" cy="2698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4405811"/>
              </p:ext>
            </p:extLst>
          </p:nvPr>
        </p:nvGraphicFramePr>
        <p:xfrm>
          <a:off x="4086000" y="2745089"/>
          <a:ext cx="1238250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71" name="公式" r:id="rId15" imgW="23774400" imgH="5486400" progId="Equation.3">
                  <p:embed/>
                </p:oleObj>
              </mc:Choice>
              <mc:Fallback>
                <p:oleObj name="公式" r:id="rId15" imgW="23774400" imgH="5486400" progId="Equation.3">
                  <p:embed/>
                  <p:pic>
                    <p:nvPicPr>
                      <p:cNvPr id="103" name="Object 18"/>
                      <p:cNvPicPr>
                        <a:picLocks noChangeAspect="1"/>
                      </p:cNvPicPr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086000" y="2745089"/>
                        <a:ext cx="1238250" cy="2857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9995180"/>
              </p:ext>
            </p:extLst>
          </p:nvPr>
        </p:nvGraphicFramePr>
        <p:xfrm>
          <a:off x="4086000" y="3344257"/>
          <a:ext cx="984250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72" name="公式" r:id="rId17" imgW="18897600" imgH="5486400" progId="Equation.3">
                  <p:embed/>
                </p:oleObj>
              </mc:Choice>
              <mc:Fallback>
                <p:oleObj name="公式" r:id="rId17" imgW="18897600" imgH="5486400" progId="Equation.3">
                  <p:embed/>
                  <p:pic>
                    <p:nvPicPr>
                      <p:cNvPr id="104" name="Object 19"/>
                      <p:cNvPicPr>
                        <a:picLocks noChangeAspect="1"/>
                      </p:cNvPicPr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086000" y="3344257"/>
                        <a:ext cx="984250" cy="2857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8153026"/>
              </p:ext>
            </p:extLst>
          </p:nvPr>
        </p:nvGraphicFramePr>
        <p:xfrm>
          <a:off x="4086000" y="3647306"/>
          <a:ext cx="1031875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73" name="公式" r:id="rId19" imgW="19812000" imgH="5486400" progId="Equation.3">
                  <p:embed/>
                </p:oleObj>
              </mc:Choice>
              <mc:Fallback>
                <p:oleObj name="公式" r:id="rId19" imgW="19812000" imgH="5486400" progId="Equation.3">
                  <p:embed/>
                  <p:pic>
                    <p:nvPicPr>
                      <p:cNvPr id="105" name="Object 20"/>
                      <p:cNvPicPr>
                        <a:picLocks noChangeAspect="1"/>
                      </p:cNvPicPr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086000" y="3647306"/>
                        <a:ext cx="1031875" cy="2857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" name="圆角矩形 69"/>
          <p:cNvSpPr/>
          <p:nvPr/>
        </p:nvSpPr>
        <p:spPr bwMode="auto">
          <a:xfrm>
            <a:off x="0" y="1134873"/>
            <a:ext cx="3952853" cy="1503680"/>
          </a:xfrm>
          <a:prstGeom prst="roundRect">
            <a:avLst>
              <a:gd name="adj" fmla="val 9118"/>
            </a:avLst>
          </a:prstGeom>
          <a:noFill/>
          <a:ln w="9525">
            <a:solidFill>
              <a:schemeClr val="tx1"/>
            </a:solidFill>
            <a:prstDash val="dash"/>
            <a:miter lim="800000"/>
          </a:ln>
        </p:spPr>
        <p:txBody>
          <a:bodyPr wrap="none" rtlCol="0" anchor="ctr"/>
          <a:lstStyle/>
          <a:p>
            <a:pPr algn="ctr"/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TextBox 20"/>
          <p:cNvSpPr txBox="1"/>
          <p:nvPr/>
        </p:nvSpPr>
        <p:spPr>
          <a:xfrm>
            <a:off x="98414" y="2398627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VCFG</a:t>
            </a:r>
            <a:endParaRPr lang="zh-CN" alt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2" name="组合 71"/>
          <p:cNvGrpSpPr/>
          <p:nvPr/>
        </p:nvGrpSpPr>
        <p:grpSpPr>
          <a:xfrm>
            <a:off x="69529" y="1295200"/>
            <a:ext cx="1762139" cy="1116810"/>
            <a:chOff x="1185529" y="803245"/>
            <a:chExt cx="1762139" cy="1116810"/>
          </a:xfrm>
        </p:grpSpPr>
        <p:sp>
          <p:nvSpPr>
            <p:cNvPr id="73" name="Oval 48"/>
            <p:cNvSpPr>
              <a:spLocks noChangeArrowheads="1"/>
            </p:cNvSpPr>
            <p:nvPr/>
          </p:nvSpPr>
          <p:spPr bwMode="auto">
            <a:xfrm>
              <a:off x="2638105" y="825468"/>
              <a:ext cx="309563" cy="3079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0" lang="en-US" altLang="ja-JP" sz="1600" i="1" dirty="0"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c</a:t>
              </a:r>
              <a:r>
                <a:rPr kumimoji="0" lang="en-US" altLang="ja-JP" sz="1050" i="1" dirty="0"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2</a:t>
              </a:r>
              <a:endPara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74" name="Oval 48"/>
            <p:cNvSpPr>
              <a:spLocks noChangeArrowheads="1"/>
            </p:cNvSpPr>
            <p:nvPr/>
          </p:nvSpPr>
          <p:spPr bwMode="auto">
            <a:xfrm>
              <a:off x="1876098" y="825468"/>
              <a:ext cx="309563" cy="3079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0" lang="en-US" altLang="ja-JP" sz="1600" i="1" dirty="0"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c</a:t>
              </a:r>
              <a:r>
                <a:rPr kumimoji="0" lang="en-US" altLang="ja-JP" sz="1050" i="1" dirty="0"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1</a:t>
              </a:r>
              <a:endPara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76" name="Oval 48"/>
            <p:cNvSpPr>
              <a:spLocks noChangeArrowheads="1"/>
            </p:cNvSpPr>
            <p:nvPr/>
          </p:nvSpPr>
          <p:spPr bwMode="auto">
            <a:xfrm>
              <a:off x="2138039" y="1612080"/>
              <a:ext cx="309563" cy="3079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0" lang="en-US" altLang="ja-JP" sz="1600" i="1" dirty="0"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c</a:t>
              </a:r>
              <a:r>
                <a:rPr kumimoji="0" lang="en-US" altLang="ja-JP" sz="1050" i="1" dirty="0"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7</a:t>
              </a:r>
              <a:endPara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77" name="Oval 48"/>
            <p:cNvSpPr>
              <a:spLocks noChangeArrowheads="1"/>
            </p:cNvSpPr>
            <p:nvPr/>
          </p:nvSpPr>
          <p:spPr bwMode="auto">
            <a:xfrm>
              <a:off x="1185529" y="803245"/>
              <a:ext cx="309563" cy="3079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0" lang="en-US" altLang="ja-JP" sz="1600" i="1" dirty="0"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c</a:t>
              </a:r>
              <a:r>
                <a:rPr kumimoji="0" lang="en-US" altLang="ja-JP" sz="1050" i="1" dirty="0"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3</a:t>
              </a:r>
              <a:endPara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cxnSp>
          <p:nvCxnSpPr>
            <p:cNvPr id="78" name="直接连接符 77"/>
            <p:cNvCxnSpPr>
              <a:stCxn id="74" idx="6"/>
              <a:endCxn id="73" idx="2"/>
            </p:cNvCxnSpPr>
            <p:nvPr/>
          </p:nvCxnSpPr>
          <p:spPr bwMode="auto">
            <a:xfrm>
              <a:off x="2185661" y="980091"/>
              <a:ext cx="4521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none" w="med" len="med"/>
            </a:ln>
          </p:spPr>
        </p:cxnSp>
        <p:sp>
          <p:nvSpPr>
            <p:cNvPr id="79" name="任意多边形 78"/>
            <p:cNvSpPr/>
            <p:nvPr/>
          </p:nvSpPr>
          <p:spPr bwMode="auto">
            <a:xfrm>
              <a:off x="2371725" y="1119188"/>
              <a:ext cx="352425" cy="518400"/>
            </a:xfrm>
            <a:custGeom>
              <a:avLst/>
              <a:gdLst>
                <a:gd name="connsiteX0" fmla="*/ 0 w 352425"/>
                <a:gd name="connsiteY0" fmla="*/ 504825 h 504825"/>
                <a:gd name="connsiteX1" fmla="*/ 352425 w 352425"/>
                <a:gd name="connsiteY1" fmla="*/ 0 h 50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2425" h="504825">
                  <a:moveTo>
                    <a:pt x="0" y="504825"/>
                  </a:moveTo>
                  <a:lnTo>
                    <a:pt x="352425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tailEnd type="none" w="med" len="med"/>
            </a:ln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任意多边形 80"/>
            <p:cNvSpPr/>
            <p:nvPr/>
          </p:nvSpPr>
          <p:spPr bwMode="auto">
            <a:xfrm>
              <a:off x="2064544" y="1131094"/>
              <a:ext cx="185737" cy="488156"/>
            </a:xfrm>
            <a:custGeom>
              <a:avLst/>
              <a:gdLst>
                <a:gd name="connsiteX0" fmla="*/ 0 w 185737"/>
                <a:gd name="connsiteY0" fmla="*/ 0 h 488156"/>
                <a:gd name="connsiteX1" fmla="*/ 185737 w 185737"/>
                <a:gd name="connsiteY1" fmla="*/ 488156 h 488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5737" h="488156">
                  <a:moveTo>
                    <a:pt x="0" y="0"/>
                  </a:moveTo>
                  <a:lnTo>
                    <a:pt x="185737" y="48815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tailEnd type="none" w="med" len="med"/>
            </a:ln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2170116" y="1294755"/>
            <a:ext cx="1703335" cy="1116810"/>
            <a:chOff x="3286116" y="857232"/>
            <a:chExt cx="1703335" cy="1116810"/>
          </a:xfrm>
        </p:grpSpPr>
        <p:sp>
          <p:nvSpPr>
            <p:cNvPr id="84" name="Oval 48"/>
            <p:cNvSpPr>
              <a:spLocks noChangeArrowheads="1"/>
            </p:cNvSpPr>
            <p:nvPr/>
          </p:nvSpPr>
          <p:spPr bwMode="auto">
            <a:xfrm>
              <a:off x="4679888" y="879455"/>
              <a:ext cx="309563" cy="3079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0" lang="en-US" altLang="ja-JP" sz="1600" i="1" dirty="0"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c</a:t>
              </a:r>
              <a:r>
                <a:rPr kumimoji="0" lang="en-US" altLang="ja-JP" sz="1050" i="1" dirty="0"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2</a:t>
              </a:r>
              <a:r>
                <a:rPr kumimoji="0" lang="en-US" altLang="ja-JP" sz="1050" dirty="0"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’</a:t>
              </a:r>
              <a:endPara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85" name="Oval 48"/>
            <p:cNvSpPr>
              <a:spLocks noChangeArrowheads="1"/>
            </p:cNvSpPr>
            <p:nvPr/>
          </p:nvSpPr>
          <p:spPr bwMode="auto">
            <a:xfrm>
              <a:off x="3976685" y="879455"/>
              <a:ext cx="309563" cy="3079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0" lang="en-US" altLang="ja-JP" sz="1600" i="1" dirty="0"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c</a:t>
              </a:r>
              <a:r>
                <a:rPr kumimoji="0" lang="en-US" altLang="ja-JP" sz="1050" i="1" dirty="0"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1</a:t>
              </a:r>
              <a:r>
                <a:rPr kumimoji="0" lang="en-US" altLang="ja-JP" sz="1050" dirty="0"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’</a:t>
              </a:r>
              <a:endParaRPr kumimoji="0" lang="en-US" altLang="ja-JP" sz="105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86" name="Oval 48"/>
            <p:cNvSpPr>
              <a:spLocks noChangeArrowheads="1"/>
            </p:cNvSpPr>
            <p:nvPr/>
          </p:nvSpPr>
          <p:spPr bwMode="auto">
            <a:xfrm>
              <a:off x="3381370" y="1665273"/>
              <a:ext cx="309563" cy="3079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0" lang="en-US" altLang="ja-JP" sz="1600" i="1" dirty="0"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c</a:t>
              </a:r>
              <a:r>
                <a:rPr kumimoji="0" lang="en-US" altLang="ja-JP" sz="1050" i="1" dirty="0"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6</a:t>
              </a:r>
              <a:r>
                <a:rPr kumimoji="0" lang="en-US" altLang="ja-JP" sz="1050" dirty="0"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’</a:t>
              </a:r>
              <a:endPara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87" name="Oval 48"/>
            <p:cNvSpPr>
              <a:spLocks noChangeArrowheads="1"/>
            </p:cNvSpPr>
            <p:nvPr/>
          </p:nvSpPr>
          <p:spPr bwMode="auto">
            <a:xfrm>
              <a:off x="4238626" y="1666067"/>
              <a:ext cx="309563" cy="3079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0" lang="en-US" altLang="ja-JP" sz="1600" i="1" dirty="0"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c</a:t>
              </a:r>
              <a:r>
                <a:rPr kumimoji="0" lang="en-US" altLang="ja-JP" sz="1050" i="1" dirty="0"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7</a:t>
              </a:r>
              <a:r>
                <a:rPr kumimoji="0" lang="en-US" altLang="ja-JP" sz="1050" dirty="0"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’</a:t>
              </a:r>
              <a:endPara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88" name="Oval 48"/>
            <p:cNvSpPr>
              <a:spLocks noChangeArrowheads="1"/>
            </p:cNvSpPr>
            <p:nvPr/>
          </p:nvSpPr>
          <p:spPr bwMode="auto">
            <a:xfrm>
              <a:off x="3286116" y="857232"/>
              <a:ext cx="309563" cy="3079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0" lang="en-US" altLang="ja-JP" sz="1600" i="1" dirty="0"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c</a:t>
              </a:r>
              <a:r>
                <a:rPr kumimoji="0" lang="en-US" altLang="ja-JP" sz="1050" i="1" dirty="0"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3</a:t>
              </a:r>
              <a:r>
                <a:rPr kumimoji="0" lang="en-US" altLang="ja-JP" sz="1050" dirty="0"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’</a:t>
              </a:r>
              <a:endPara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cxnSp>
          <p:nvCxnSpPr>
            <p:cNvPr id="89" name="直接连接符 88"/>
            <p:cNvCxnSpPr>
              <a:stCxn id="85" idx="6"/>
              <a:endCxn id="84" idx="2"/>
            </p:cNvCxnSpPr>
            <p:nvPr/>
          </p:nvCxnSpPr>
          <p:spPr bwMode="auto">
            <a:xfrm>
              <a:off x="4286248" y="1033443"/>
              <a:ext cx="3936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none" w="med" len="med"/>
            </a:ln>
          </p:spPr>
        </p:cxnSp>
        <p:sp>
          <p:nvSpPr>
            <p:cNvPr id="90" name="任意多边形 89"/>
            <p:cNvSpPr/>
            <p:nvPr/>
          </p:nvSpPr>
          <p:spPr bwMode="auto">
            <a:xfrm>
              <a:off x="4472313" y="1173620"/>
              <a:ext cx="302887" cy="517955"/>
            </a:xfrm>
            <a:custGeom>
              <a:avLst/>
              <a:gdLst>
                <a:gd name="connsiteX0" fmla="*/ 0 w 352425"/>
                <a:gd name="connsiteY0" fmla="*/ 504825 h 504825"/>
                <a:gd name="connsiteX1" fmla="*/ 352425 w 352425"/>
                <a:gd name="connsiteY1" fmla="*/ 0 h 50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2425" h="504825">
                  <a:moveTo>
                    <a:pt x="0" y="504825"/>
                  </a:moveTo>
                  <a:lnTo>
                    <a:pt x="352425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tailEnd type="none" w="med" len="med"/>
            </a:ln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任意多边形 90"/>
            <p:cNvSpPr/>
            <p:nvPr/>
          </p:nvSpPr>
          <p:spPr bwMode="auto">
            <a:xfrm>
              <a:off x="3438850" y="1163650"/>
              <a:ext cx="80962" cy="500062"/>
            </a:xfrm>
            <a:custGeom>
              <a:avLst/>
              <a:gdLst>
                <a:gd name="connsiteX0" fmla="*/ 0 w 80962"/>
                <a:gd name="connsiteY0" fmla="*/ 0 h 500062"/>
                <a:gd name="connsiteX1" fmla="*/ 80962 w 80962"/>
                <a:gd name="connsiteY1" fmla="*/ 500062 h 500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962" h="500062">
                  <a:moveTo>
                    <a:pt x="0" y="0"/>
                  </a:moveTo>
                  <a:lnTo>
                    <a:pt x="80962" y="50006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tailEnd type="none" w="med" len="med"/>
            </a:ln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任意多边形 91"/>
            <p:cNvSpPr/>
            <p:nvPr/>
          </p:nvSpPr>
          <p:spPr bwMode="auto">
            <a:xfrm>
              <a:off x="4165131" y="1185081"/>
              <a:ext cx="185737" cy="488156"/>
            </a:xfrm>
            <a:custGeom>
              <a:avLst/>
              <a:gdLst>
                <a:gd name="connsiteX0" fmla="*/ 0 w 185737"/>
                <a:gd name="connsiteY0" fmla="*/ 0 h 488156"/>
                <a:gd name="connsiteX1" fmla="*/ 185737 w 185737"/>
                <a:gd name="connsiteY1" fmla="*/ 488156 h 488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5737" h="488156">
                  <a:moveTo>
                    <a:pt x="0" y="0"/>
                  </a:moveTo>
                  <a:lnTo>
                    <a:pt x="185737" y="48815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tailEnd type="none" w="med" len="med"/>
            </a:ln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任意多边形 92"/>
            <p:cNvSpPr/>
            <p:nvPr/>
          </p:nvSpPr>
          <p:spPr bwMode="auto">
            <a:xfrm>
              <a:off x="3605537" y="1144600"/>
              <a:ext cx="421481" cy="535781"/>
            </a:xfrm>
            <a:custGeom>
              <a:avLst/>
              <a:gdLst>
                <a:gd name="connsiteX0" fmla="*/ 0 w 421481"/>
                <a:gd name="connsiteY0" fmla="*/ 535781 h 535781"/>
                <a:gd name="connsiteX1" fmla="*/ 421481 w 421481"/>
                <a:gd name="connsiteY1" fmla="*/ 0 h 535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1481" h="535781">
                  <a:moveTo>
                    <a:pt x="0" y="535781"/>
                  </a:moveTo>
                  <a:lnTo>
                    <a:pt x="421481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tailEnd type="none" w="med" len="med"/>
            </a:ln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4" name="任意多边形 93"/>
          <p:cNvSpPr/>
          <p:nvPr/>
        </p:nvSpPr>
        <p:spPr bwMode="auto">
          <a:xfrm>
            <a:off x="1278000" y="1971505"/>
            <a:ext cx="1893600" cy="171450"/>
          </a:xfrm>
          <a:custGeom>
            <a:avLst/>
            <a:gdLst>
              <a:gd name="connsiteX0" fmla="*/ 0 w 1879600"/>
              <a:gd name="connsiteY0" fmla="*/ 171450 h 171450"/>
              <a:gd name="connsiteX1" fmla="*/ 825500 w 1879600"/>
              <a:gd name="connsiteY1" fmla="*/ 0 h 171450"/>
              <a:gd name="connsiteX2" fmla="*/ 1879600 w 1879600"/>
              <a:gd name="connsiteY2" fmla="*/ 171450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79600" h="171450">
                <a:moveTo>
                  <a:pt x="0" y="171450"/>
                </a:moveTo>
                <a:cubicBezTo>
                  <a:pt x="256116" y="85725"/>
                  <a:pt x="512233" y="0"/>
                  <a:pt x="825500" y="0"/>
                </a:cubicBezTo>
                <a:cubicBezTo>
                  <a:pt x="1138767" y="0"/>
                  <a:pt x="1509183" y="85725"/>
                  <a:pt x="1879600" y="17145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任意多边形 98"/>
          <p:cNvSpPr/>
          <p:nvPr/>
        </p:nvSpPr>
        <p:spPr bwMode="auto">
          <a:xfrm>
            <a:off x="1779600" y="1173522"/>
            <a:ext cx="1819558" cy="201083"/>
          </a:xfrm>
          <a:custGeom>
            <a:avLst/>
            <a:gdLst>
              <a:gd name="connsiteX0" fmla="*/ 0 w 1879600"/>
              <a:gd name="connsiteY0" fmla="*/ 175683 h 201083"/>
              <a:gd name="connsiteX1" fmla="*/ 831850 w 1879600"/>
              <a:gd name="connsiteY1" fmla="*/ 4233 h 201083"/>
              <a:gd name="connsiteX2" fmla="*/ 1879600 w 1879600"/>
              <a:gd name="connsiteY2" fmla="*/ 201083 h 201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79600" h="201083">
                <a:moveTo>
                  <a:pt x="0" y="175683"/>
                </a:moveTo>
                <a:cubicBezTo>
                  <a:pt x="259291" y="87841"/>
                  <a:pt x="518583" y="0"/>
                  <a:pt x="831850" y="4233"/>
                </a:cubicBezTo>
                <a:cubicBezTo>
                  <a:pt x="1145117" y="8466"/>
                  <a:pt x="1512358" y="104774"/>
                  <a:pt x="1879600" y="201083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08" name="任意多边形 107"/>
          <p:cNvSpPr/>
          <p:nvPr/>
        </p:nvSpPr>
        <p:spPr bwMode="auto">
          <a:xfrm>
            <a:off x="1000800" y="1173787"/>
            <a:ext cx="1882800" cy="223043"/>
          </a:xfrm>
          <a:custGeom>
            <a:avLst/>
            <a:gdLst>
              <a:gd name="connsiteX0" fmla="*/ 0 w 1866900"/>
              <a:gd name="connsiteY0" fmla="*/ 170656 h 223043"/>
              <a:gd name="connsiteX1" fmla="*/ 962025 w 1866900"/>
              <a:gd name="connsiteY1" fmla="*/ 8731 h 223043"/>
              <a:gd name="connsiteX2" fmla="*/ 1866900 w 1866900"/>
              <a:gd name="connsiteY2" fmla="*/ 223043 h 223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66900" h="223043">
                <a:moveTo>
                  <a:pt x="0" y="170656"/>
                </a:moveTo>
                <a:cubicBezTo>
                  <a:pt x="325437" y="85328"/>
                  <a:pt x="650875" y="0"/>
                  <a:pt x="962025" y="8731"/>
                </a:cubicBezTo>
                <a:cubicBezTo>
                  <a:pt x="1273175" y="17462"/>
                  <a:pt x="1570037" y="120252"/>
                  <a:pt x="1866900" y="223043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12" name="任意多边形 111"/>
          <p:cNvSpPr/>
          <p:nvPr/>
        </p:nvSpPr>
        <p:spPr bwMode="auto">
          <a:xfrm>
            <a:off x="325450" y="1176168"/>
            <a:ext cx="1863725" cy="204787"/>
          </a:xfrm>
          <a:custGeom>
            <a:avLst/>
            <a:gdLst>
              <a:gd name="connsiteX0" fmla="*/ 0 w 1863725"/>
              <a:gd name="connsiteY0" fmla="*/ 157162 h 204787"/>
              <a:gd name="connsiteX1" fmla="*/ 946150 w 1863725"/>
              <a:gd name="connsiteY1" fmla="*/ 7937 h 204787"/>
              <a:gd name="connsiteX2" fmla="*/ 1863725 w 1863725"/>
              <a:gd name="connsiteY2" fmla="*/ 204787 h 204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63725" h="204787">
                <a:moveTo>
                  <a:pt x="0" y="157162"/>
                </a:moveTo>
                <a:cubicBezTo>
                  <a:pt x="317764" y="78581"/>
                  <a:pt x="635529" y="0"/>
                  <a:pt x="946150" y="7937"/>
                </a:cubicBezTo>
                <a:cubicBezTo>
                  <a:pt x="1256771" y="15874"/>
                  <a:pt x="1560248" y="110330"/>
                  <a:pt x="1863725" y="204787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24" name="Oval 48"/>
          <p:cNvSpPr>
            <a:spLocks noChangeArrowheads="1"/>
          </p:cNvSpPr>
          <p:nvPr/>
        </p:nvSpPr>
        <p:spPr bwMode="auto">
          <a:xfrm>
            <a:off x="1404901" y="2892855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0" lang="en-US" altLang="ja-JP" sz="105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endParaRPr kumimoji="0" lang="en-US" altLang="ja-JP" sz="1600" i="1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25" name="Oval 48"/>
          <p:cNvSpPr>
            <a:spLocks noChangeArrowheads="1"/>
          </p:cNvSpPr>
          <p:nvPr/>
        </p:nvSpPr>
        <p:spPr bwMode="auto">
          <a:xfrm>
            <a:off x="733074" y="2892855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0" lang="en-US" altLang="ja-JP" sz="105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endParaRPr kumimoji="0" lang="en-US" altLang="ja-JP" sz="1600" i="1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31" name="Oval 48"/>
          <p:cNvSpPr>
            <a:spLocks noChangeArrowheads="1"/>
          </p:cNvSpPr>
          <p:nvPr/>
        </p:nvSpPr>
        <p:spPr bwMode="auto">
          <a:xfrm>
            <a:off x="995015" y="3679467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0" lang="en-US" altLang="ja-JP" sz="105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7</a:t>
            </a:r>
            <a:endParaRPr kumimoji="0" lang="en-US" altLang="ja-JP" sz="1600" i="1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38" name="Oval 48"/>
          <p:cNvSpPr>
            <a:spLocks noChangeArrowheads="1"/>
          </p:cNvSpPr>
          <p:nvPr/>
        </p:nvSpPr>
        <p:spPr bwMode="auto">
          <a:xfrm>
            <a:off x="42505" y="2893465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0" lang="en-US" altLang="ja-JP" sz="105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endParaRPr kumimoji="0" lang="en-US" altLang="ja-JP" sz="1600" i="1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143" name="直接连接符 142"/>
          <p:cNvCxnSpPr>
            <a:stCxn id="138" idx="6"/>
            <a:endCxn id="125" idx="2"/>
          </p:cNvCxnSpPr>
          <p:nvPr/>
        </p:nvCxnSpPr>
        <p:spPr bwMode="auto">
          <a:xfrm flipV="1">
            <a:off x="352068" y="3046843"/>
            <a:ext cx="381006" cy="61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sp>
        <p:nvSpPr>
          <p:cNvPr id="147" name="任意多边形 146"/>
          <p:cNvSpPr/>
          <p:nvPr/>
        </p:nvSpPr>
        <p:spPr bwMode="auto">
          <a:xfrm>
            <a:off x="317482" y="3151165"/>
            <a:ext cx="711200" cy="590550"/>
          </a:xfrm>
          <a:custGeom>
            <a:avLst/>
            <a:gdLst>
              <a:gd name="connsiteX0" fmla="*/ 0 w 711200"/>
              <a:gd name="connsiteY0" fmla="*/ 0 h 590550"/>
              <a:gd name="connsiteX1" fmla="*/ 711200 w 711200"/>
              <a:gd name="connsiteY1" fmla="*/ 590550 h 59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11200" h="590550">
                <a:moveTo>
                  <a:pt x="0" y="0"/>
                </a:moveTo>
                <a:lnTo>
                  <a:pt x="711200" y="59055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Oval 48"/>
          <p:cNvSpPr>
            <a:spLocks noChangeArrowheads="1"/>
          </p:cNvSpPr>
          <p:nvPr/>
        </p:nvSpPr>
        <p:spPr bwMode="auto">
          <a:xfrm>
            <a:off x="2976537" y="2891629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0" lang="en-US" altLang="ja-JP" sz="105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kumimoji="0" lang="en-US" altLang="ja-JP" sz="105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’</a:t>
            </a:r>
            <a:endParaRPr kumimoji="0" lang="en-US" altLang="ja-JP" sz="1600" i="1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75" name="Oval 48"/>
          <p:cNvSpPr>
            <a:spLocks noChangeArrowheads="1"/>
          </p:cNvSpPr>
          <p:nvPr/>
        </p:nvSpPr>
        <p:spPr bwMode="auto">
          <a:xfrm>
            <a:off x="2381222" y="3677447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0" lang="en-US" altLang="ja-JP" sz="105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6</a:t>
            </a:r>
            <a:r>
              <a:rPr kumimoji="0" lang="en-US" altLang="ja-JP" sz="105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’</a:t>
            </a:r>
            <a:endParaRPr kumimoji="0" lang="en-US" altLang="ja-JP" sz="1600" i="1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76" name="Oval 48"/>
          <p:cNvSpPr>
            <a:spLocks noChangeArrowheads="1"/>
          </p:cNvSpPr>
          <p:nvPr/>
        </p:nvSpPr>
        <p:spPr bwMode="auto">
          <a:xfrm>
            <a:off x="3238478" y="3678241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0" lang="en-US" altLang="ja-JP" sz="105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7</a:t>
            </a:r>
            <a:r>
              <a:rPr kumimoji="0" lang="en-US" altLang="ja-JP" sz="105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’</a:t>
            </a:r>
            <a:endParaRPr kumimoji="0" lang="en-US" altLang="ja-JP" sz="1600" i="1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77" name="Oval 48"/>
          <p:cNvSpPr>
            <a:spLocks noChangeArrowheads="1"/>
          </p:cNvSpPr>
          <p:nvPr/>
        </p:nvSpPr>
        <p:spPr bwMode="auto">
          <a:xfrm>
            <a:off x="2285968" y="2892239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0" lang="en-US" altLang="ja-JP" sz="105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kumimoji="0" lang="en-US" altLang="ja-JP" sz="105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’</a:t>
            </a:r>
            <a:endParaRPr kumimoji="0" lang="en-US" altLang="ja-JP" sz="1600" i="1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178" name="直接连接符 177"/>
          <p:cNvCxnSpPr>
            <a:stCxn id="177" idx="6"/>
            <a:endCxn id="174" idx="2"/>
          </p:cNvCxnSpPr>
          <p:nvPr/>
        </p:nvCxnSpPr>
        <p:spPr bwMode="auto">
          <a:xfrm flipV="1">
            <a:off x="2595531" y="3045617"/>
            <a:ext cx="381006" cy="61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179" name="直接连接符 178"/>
          <p:cNvCxnSpPr>
            <a:stCxn id="175" idx="6"/>
            <a:endCxn id="176" idx="2"/>
          </p:cNvCxnSpPr>
          <p:nvPr/>
        </p:nvCxnSpPr>
        <p:spPr bwMode="auto">
          <a:xfrm>
            <a:off x="2690785" y="3831435"/>
            <a:ext cx="547693" cy="7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sp>
        <p:nvSpPr>
          <p:cNvPr id="180" name="任意多边形 179"/>
          <p:cNvSpPr/>
          <p:nvPr/>
        </p:nvSpPr>
        <p:spPr bwMode="auto">
          <a:xfrm>
            <a:off x="2560945" y="3149939"/>
            <a:ext cx="711200" cy="590550"/>
          </a:xfrm>
          <a:custGeom>
            <a:avLst/>
            <a:gdLst>
              <a:gd name="connsiteX0" fmla="*/ 0 w 711200"/>
              <a:gd name="connsiteY0" fmla="*/ 0 h 590550"/>
              <a:gd name="connsiteX1" fmla="*/ 711200 w 711200"/>
              <a:gd name="connsiteY1" fmla="*/ 590550 h 59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11200" h="590550">
                <a:moveTo>
                  <a:pt x="0" y="0"/>
                </a:moveTo>
                <a:lnTo>
                  <a:pt x="711200" y="59055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圆角矩形 180"/>
          <p:cNvSpPr/>
          <p:nvPr/>
        </p:nvSpPr>
        <p:spPr bwMode="auto">
          <a:xfrm>
            <a:off x="-48" y="2723515"/>
            <a:ext cx="3952901" cy="1503680"/>
          </a:xfrm>
          <a:prstGeom prst="roundRect">
            <a:avLst>
              <a:gd name="adj" fmla="val 9118"/>
            </a:avLst>
          </a:prstGeom>
          <a:noFill/>
          <a:ln w="9525">
            <a:solidFill>
              <a:schemeClr val="tx1"/>
            </a:solidFill>
            <a:prstDash val="dash"/>
            <a:miter lim="800000"/>
          </a:ln>
        </p:spPr>
        <p:txBody>
          <a:bodyPr wrap="none"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2" name="TextBox 202"/>
          <p:cNvSpPr txBox="1"/>
          <p:nvPr/>
        </p:nvSpPr>
        <p:spPr>
          <a:xfrm>
            <a:off x="98366" y="3986227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VCPG</a:t>
            </a:r>
            <a:endParaRPr lang="zh-CN" alt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3" name="任意多边形 182"/>
          <p:cNvSpPr/>
          <p:nvPr/>
        </p:nvSpPr>
        <p:spPr bwMode="auto">
          <a:xfrm>
            <a:off x="295257" y="2806678"/>
            <a:ext cx="1152525" cy="134937"/>
          </a:xfrm>
          <a:custGeom>
            <a:avLst/>
            <a:gdLst>
              <a:gd name="connsiteX0" fmla="*/ 0 w 1152525"/>
              <a:gd name="connsiteY0" fmla="*/ 125412 h 134937"/>
              <a:gd name="connsiteX1" fmla="*/ 490538 w 1152525"/>
              <a:gd name="connsiteY1" fmla="*/ 1587 h 134937"/>
              <a:gd name="connsiteX2" fmla="*/ 1152525 w 1152525"/>
              <a:gd name="connsiteY2" fmla="*/ 134937 h 134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52525" h="134937">
                <a:moveTo>
                  <a:pt x="0" y="125412"/>
                </a:moveTo>
                <a:cubicBezTo>
                  <a:pt x="149225" y="62706"/>
                  <a:pt x="298451" y="0"/>
                  <a:pt x="490538" y="1587"/>
                </a:cubicBezTo>
                <a:cubicBezTo>
                  <a:pt x="682625" y="3174"/>
                  <a:pt x="917575" y="69055"/>
                  <a:pt x="1152525" y="134937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5" name="任意多边形 184"/>
          <p:cNvSpPr/>
          <p:nvPr/>
        </p:nvSpPr>
        <p:spPr bwMode="auto">
          <a:xfrm>
            <a:off x="2543157" y="2784453"/>
            <a:ext cx="1090587" cy="178498"/>
          </a:xfrm>
          <a:custGeom>
            <a:avLst/>
            <a:gdLst>
              <a:gd name="connsiteX0" fmla="*/ 0 w 1128712"/>
              <a:gd name="connsiteY0" fmla="*/ 147637 h 176212"/>
              <a:gd name="connsiteX1" fmla="*/ 500062 w 1128712"/>
              <a:gd name="connsiteY1" fmla="*/ 4762 h 176212"/>
              <a:gd name="connsiteX2" fmla="*/ 1128712 w 1128712"/>
              <a:gd name="connsiteY2" fmla="*/ 176212 h 176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28712" h="176212">
                <a:moveTo>
                  <a:pt x="0" y="147637"/>
                </a:moveTo>
                <a:cubicBezTo>
                  <a:pt x="155971" y="73818"/>
                  <a:pt x="311943" y="0"/>
                  <a:pt x="500062" y="4762"/>
                </a:cubicBezTo>
                <a:cubicBezTo>
                  <a:pt x="688181" y="9524"/>
                  <a:pt x="908446" y="92868"/>
                  <a:pt x="1128712" y="17621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6" name="任意多边形 185"/>
          <p:cNvSpPr/>
          <p:nvPr/>
        </p:nvSpPr>
        <p:spPr bwMode="auto">
          <a:xfrm>
            <a:off x="2633644" y="3142617"/>
            <a:ext cx="1000100" cy="573697"/>
          </a:xfrm>
          <a:custGeom>
            <a:avLst/>
            <a:gdLst>
              <a:gd name="connsiteX0" fmla="*/ 0 w 1028700"/>
              <a:gd name="connsiteY0" fmla="*/ 584200 h 584200"/>
              <a:gd name="connsiteX1" fmla="*/ 1028700 w 1028700"/>
              <a:gd name="connsiteY1" fmla="*/ 0 h 58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28700" h="584200">
                <a:moveTo>
                  <a:pt x="0" y="584200"/>
                </a:moveTo>
                <a:lnTo>
                  <a:pt x="1028700" y="0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7" name="直接连接符 186"/>
          <p:cNvCxnSpPr/>
          <p:nvPr/>
        </p:nvCxnSpPr>
        <p:spPr bwMode="auto">
          <a:xfrm>
            <a:off x="357142" y="3080705"/>
            <a:ext cx="214314" cy="7143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tailEnd type="none" w="med" len="med"/>
          </a:ln>
        </p:spPr>
      </p:cxnSp>
      <p:cxnSp>
        <p:nvCxnSpPr>
          <p:cNvPr id="188" name="直接连接符 187"/>
          <p:cNvCxnSpPr>
            <a:stCxn id="125" idx="6"/>
          </p:cNvCxnSpPr>
          <p:nvPr/>
        </p:nvCxnSpPr>
        <p:spPr bwMode="auto">
          <a:xfrm>
            <a:off x="1042637" y="3046843"/>
            <a:ext cx="243199" cy="3386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tailEnd type="none" w="med" len="med"/>
          </a:ln>
        </p:spPr>
      </p:cxnSp>
      <p:cxnSp>
        <p:nvCxnSpPr>
          <p:cNvPr id="189" name="直接连接符 188"/>
          <p:cNvCxnSpPr/>
          <p:nvPr/>
        </p:nvCxnSpPr>
        <p:spPr bwMode="auto">
          <a:xfrm>
            <a:off x="1714464" y="3080705"/>
            <a:ext cx="214314" cy="7143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tailEnd type="none" w="med" len="med"/>
          </a:ln>
        </p:spPr>
      </p:cxnSp>
      <p:sp>
        <p:nvSpPr>
          <p:cNvPr id="191" name="任意多边形 190"/>
          <p:cNvSpPr/>
          <p:nvPr/>
        </p:nvSpPr>
        <p:spPr bwMode="auto">
          <a:xfrm>
            <a:off x="1300145" y="3742711"/>
            <a:ext cx="304800" cy="71437"/>
          </a:xfrm>
          <a:custGeom>
            <a:avLst/>
            <a:gdLst>
              <a:gd name="connsiteX0" fmla="*/ 0 w 304800"/>
              <a:gd name="connsiteY0" fmla="*/ 71437 h 71437"/>
              <a:gd name="connsiteX1" fmla="*/ 304800 w 304800"/>
              <a:gd name="connsiteY1" fmla="*/ 0 h 71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04800" h="71437">
                <a:moveTo>
                  <a:pt x="0" y="71437"/>
                </a:moveTo>
                <a:lnTo>
                  <a:pt x="304800" y="0"/>
                </a:ln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2" name="任意多边形 191"/>
          <p:cNvSpPr/>
          <p:nvPr/>
        </p:nvSpPr>
        <p:spPr bwMode="auto">
          <a:xfrm>
            <a:off x="2071654" y="3080705"/>
            <a:ext cx="209550" cy="61913"/>
          </a:xfrm>
          <a:custGeom>
            <a:avLst/>
            <a:gdLst>
              <a:gd name="connsiteX0" fmla="*/ 209550 w 209550"/>
              <a:gd name="connsiteY0" fmla="*/ 0 h 61913"/>
              <a:gd name="connsiteX1" fmla="*/ 0 w 209550"/>
              <a:gd name="connsiteY1" fmla="*/ 61913 h 61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9550" h="61913">
                <a:moveTo>
                  <a:pt x="209550" y="0"/>
                </a:moveTo>
                <a:lnTo>
                  <a:pt x="0" y="61913"/>
                </a:ln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3" name="任意多边形 192"/>
          <p:cNvSpPr/>
          <p:nvPr/>
        </p:nvSpPr>
        <p:spPr bwMode="auto">
          <a:xfrm>
            <a:off x="2776520" y="3075961"/>
            <a:ext cx="204788" cy="42862"/>
          </a:xfrm>
          <a:custGeom>
            <a:avLst/>
            <a:gdLst>
              <a:gd name="connsiteX0" fmla="*/ 204788 w 204788"/>
              <a:gd name="connsiteY0" fmla="*/ 0 h 42862"/>
              <a:gd name="connsiteX1" fmla="*/ 0 w 204788"/>
              <a:gd name="connsiteY1" fmla="*/ 42862 h 42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4788" h="42862">
                <a:moveTo>
                  <a:pt x="204788" y="0"/>
                </a:moveTo>
                <a:lnTo>
                  <a:pt x="0" y="42862"/>
                </a:ln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4" name="任意多边形 193"/>
          <p:cNvSpPr/>
          <p:nvPr/>
        </p:nvSpPr>
        <p:spPr bwMode="auto">
          <a:xfrm>
            <a:off x="3400053" y="3049066"/>
            <a:ext cx="214312" cy="28575"/>
          </a:xfrm>
          <a:custGeom>
            <a:avLst/>
            <a:gdLst>
              <a:gd name="connsiteX0" fmla="*/ 214312 w 214312"/>
              <a:gd name="connsiteY0" fmla="*/ 0 h 28575"/>
              <a:gd name="connsiteX1" fmla="*/ 0 w 214312"/>
              <a:gd name="connsiteY1" fmla="*/ 28575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4312" h="28575">
                <a:moveTo>
                  <a:pt x="214312" y="0"/>
                </a:moveTo>
                <a:lnTo>
                  <a:pt x="0" y="28575"/>
                </a:ln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5" name="任意多边形 194"/>
          <p:cNvSpPr/>
          <p:nvPr/>
        </p:nvSpPr>
        <p:spPr bwMode="auto">
          <a:xfrm>
            <a:off x="2903520" y="3741123"/>
            <a:ext cx="330200" cy="63500"/>
          </a:xfrm>
          <a:custGeom>
            <a:avLst/>
            <a:gdLst>
              <a:gd name="connsiteX0" fmla="*/ 330200 w 330200"/>
              <a:gd name="connsiteY0" fmla="*/ 63500 h 63500"/>
              <a:gd name="connsiteX1" fmla="*/ 0 w 330200"/>
              <a:gd name="connsiteY1" fmla="*/ 0 h 6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30200" h="63500">
                <a:moveTo>
                  <a:pt x="330200" y="63500"/>
                </a:moveTo>
                <a:lnTo>
                  <a:pt x="0" y="0"/>
                </a:ln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6" name="任意多边形 195"/>
          <p:cNvSpPr/>
          <p:nvPr/>
        </p:nvSpPr>
        <p:spPr bwMode="auto">
          <a:xfrm>
            <a:off x="2084370" y="3709373"/>
            <a:ext cx="298450" cy="69850"/>
          </a:xfrm>
          <a:custGeom>
            <a:avLst/>
            <a:gdLst>
              <a:gd name="connsiteX0" fmla="*/ 298450 w 298450"/>
              <a:gd name="connsiteY0" fmla="*/ 69850 h 69850"/>
              <a:gd name="connsiteX1" fmla="*/ 0 w 298450"/>
              <a:gd name="connsiteY1" fmla="*/ 0 h 6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8450" h="69850">
                <a:moveTo>
                  <a:pt x="298450" y="69850"/>
                </a:moveTo>
                <a:lnTo>
                  <a:pt x="0" y="0"/>
                </a:ln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8" name="矩形 197"/>
          <p:cNvSpPr/>
          <p:nvPr/>
        </p:nvSpPr>
        <p:spPr>
          <a:xfrm>
            <a:off x="3316622" y="3241381"/>
            <a:ext cx="25519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0" lang="en-US" altLang="ja-JP" sz="1100" i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endParaRPr kumimoji="0" lang="en-US" altLang="ja-JP" i="1" dirty="0">
              <a:solidFill>
                <a:srgbClr val="C00000"/>
              </a:solidFill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99" name="矩形 198"/>
          <p:cNvSpPr/>
          <p:nvPr/>
        </p:nvSpPr>
        <p:spPr>
          <a:xfrm>
            <a:off x="357110" y="3194085"/>
            <a:ext cx="36099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0" lang="en-US" altLang="ja-JP" sz="1100" i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0.5</a:t>
            </a:r>
            <a:endParaRPr kumimoji="0" lang="en-US" altLang="ja-JP" i="1" dirty="0">
              <a:solidFill>
                <a:srgbClr val="C00000"/>
              </a:solidFill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00" name="矩形 199"/>
          <p:cNvSpPr/>
          <p:nvPr/>
        </p:nvSpPr>
        <p:spPr>
          <a:xfrm>
            <a:off x="2710757" y="3217239"/>
            <a:ext cx="36099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0" lang="en-US" altLang="ja-JP" sz="1100" i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0.5</a:t>
            </a:r>
            <a:endParaRPr kumimoji="0" lang="en-US" altLang="ja-JP" i="1" dirty="0">
              <a:solidFill>
                <a:srgbClr val="C00000"/>
              </a:solidFill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01" name="矩形 200"/>
          <p:cNvSpPr/>
          <p:nvPr/>
        </p:nvSpPr>
        <p:spPr>
          <a:xfrm>
            <a:off x="2857440" y="3788743"/>
            <a:ext cx="25519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0" lang="en-US" altLang="ja-JP" sz="1100" i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endParaRPr kumimoji="0" lang="en-US" altLang="ja-JP" i="1" dirty="0">
              <a:solidFill>
                <a:srgbClr val="C00000"/>
              </a:solidFill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03" name="矩形 202"/>
          <p:cNvSpPr/>
          <p:nvPr/>
        </p:nvSpPr>
        <p:spPr>
          <a:xfrm>
            <a:off x="2714564" y="2884191"/>
            <a:ext cx="25519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0" lang="en-US" altLang="ja-JP" sz="1100" i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endParaRPr kumimoji="0" lang="en-US" altLang="ja-JP" i="1" dirty="0">
              <a:solidFill>
                <a:srgbClr val="C00000"/>
              </a:solidFill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04" name="矩形 203"/>
          <p:cNvSpPr/>
          <p:nvPr/>
        </p:nvSpPr>
        <p:spPr>
          <a:xfrm>
            <a:off x="499986" y="2884191"/>
            <a:ext cx="25519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0" lang="en-US" altLang="ja-JP" sz="1100" i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endParaRPr kumimoji="0" lang="en-US" altLang="ja-JP" i="1" dirty="0">
              <a:solidFill>
                <a:srgbClr val="C00000"/>
              </a:solidFill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05" name="矩形 204"/>
          <p:cNvSpPr/>
          <p:nvPr/>
        </p:nvSpPr>
        <p:spPr>
          <a:xfrm>
            <a:off x="1071490" y="2694019"/>
            <a:ext cx="25519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0" lang="en-US" altLang="ja-JP" sz="1100" i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endParaRPr kumimoji="0" lang="en-US" altLang="ja-JP" i="1" dirty="0">
              <a:solidFill>
                <a:srgbClr val="C00000"/>
              </a:solidFill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06" name="矩形 205"/>
          <p:cNvSpPr/>
          <p:nvPr/>
        </p:nvSpPr>
        <p:spPr>
          <a:xfrm>
            <a:off x="3388060" y="2694019"/>
            <a:ext cx="25519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0" lang="en-US" altLang="ja-JP" sz="1100" i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endParaRPr kumimoji="0" lang="en-US" altLang="ja-JP" i="1" dirty="0">
              <a:solidFill>
                <a:srgbClr val="C00000"/>
              </a:solidFill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73" name="Oval 48"/>
          <p:cNvSpPr>
            <a:spLocks noChangeArrowheads="1"/>
          </p:cNvSpPr>
          <p:nvPr/>
        </p:nvSpPr>
        <p:spPr bwMode="auto">
          <a:xfrm>
            <a:off x="3599158" y="2899003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0" lang="en-US" altLang="ja-JP" sz="105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0" lang="en-US" altLang="ja-JP" sz="105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’</a:t>
            </a:r>
            <a:endParaRPr kumimoji="0" lang="en-US" altLang="ja-JP" sz="1600" i="1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981880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圆角矩形 195"/>
          <p:cNvSpPr/>
          <p:nvPr/>
        </p:nvSpPr>
        <p:spPr bwMode="auto">
          <a:xfrm>
            <a:off x="1185609" y="1260107"/>
            <a:ext cx="4027504" cy="1383075"/>
          </a:xfrm>
          <a:prstGeom prst="roundRect">
            <a:avLst>
              <a:gd name="adj" fmla="val 9118"/>
            </a:avLst>
          </a:prstGeom>
          <a:noFill/>
          <a:ln w="9525">
            <a:solidFill>
              <a:schemeClr val="tx1"/>
            </a:solidFill>
            <a:prstDash val="dash"/>
            <a:miter lim="800000"/>
          </a:ln>
        </p:spPr>
        <p:txBody>
          <a:bodyPr wrap="none" rtlCol="0" anchor="ctr"/>
          <a:lstStyle/>
          <a:p>
            <a:pPr algn="ctr"/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1284023" y="2394000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VCFG</a:t>
            </a:r>
            <a:endParaRPr lang="zh-CN" alt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" name="Oval 48"/>
          <p:cNvSpPr>
            <a:spLocks noChangeArrowheads="1"/>
          </p:cNvSpPr>
          <p:nvPr/>
        </p:nvSpPr>
        <p:spPr bwMode="auto">
          <a:xfrm>
            <a:off x="2590510" y="2883960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0" lang="en-US" altLang="ja-JP" sz="105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endParaRPr kumimoji="0" lang="en-US" altLang="ja-JP" sz="1600" i="1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99" name="Oval 48"/>
          <p:cNvSpPr>
            <a:spLocks noChangeArrowheads="1"/>
          </p:cNvSpPr>
          <p:nvPr/>
        </p:nvSpPr>
        <p:spPr bwMode="auto">
          <a:xfrm>
            <a:off x="1918683" y="2883960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0" lang="en-US" altLang="ja-JP" sz="105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endParaRPr kumimoji="0" lang="en-US" altLang="ja-JP" sz="1600" i="1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00" name="Oval 48"/>
          <p:cNvSpPr>
            <a:spLocks noChangeArrowheads="1"/>
          </p:cNvSpPr>
          <p:nvPr/>
        </p:nvSpPr>
        <p:spPr bwMode="auto">
          <a:xfrm>
            <a:off x="2180624" y="3670572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0" lang="en-US" altLang="ja-JP" sz="105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7</a:t>
            </a:r>
            <a:endParaRPr kumimoji="0" lang="en-US" altLang="ja-JP" sz="1600" i="1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01" name="Oval 48"/>
          <p:cNvSpPr>
            <a:spLocks noChangeArrowheads="1"/>
          </p:cNvSpPr>
          <p:nvPr/>
        </p:nvSpPr>
        <p:spPr bwMode="auto">
          <a:xfrm>
            <a:off x="1228114" y="2884570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0" lang="en-US" altLang="ja-JP" sz="105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endParaRPr kumimoji="0" lang="en-US" altLang="ja-JP" sz="1600" i="1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202" name="直接连接符 201"/>
          <p:cNvCxnSpPr>
            <a:stCxn id="201" idx="6"/>
            <a:endCxn id="199" idx="2"/>
          </p:cNvCxnSpPr>
          <p:nvPr/>
        </p:nvCxnSpPr>
        <p:spPr bwMode="auto">
          <a:xfrm flipV="1">
            <a:off x="1537677" y="3037948"/>
            <a:ext cx="381006" cy="61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sp>
        <p:nvSpPr>
          <p:cNvPr id="203" name="任意多边形 202"/>
          <p:cNvSpPr/>
          <p:nvPr/>
        </p:nvSpPr>
        <p:spPr bwMode="auto">
          <a:xfrm>
            <a:off x="1503091" y="3142270"/>
            <a:ext cx="711200" cy="590550"/>
          </a:xfrm>
          <a:custGeom>
            <a:avLst/>
            <a:gdLst>
              <a:gd name="connsiteX0" fmla="*/ 0 w 711200"/>
              <a:gd name="connsiteY0" fmla="*/ 0 h 590550"/>
              <a:gd name="connsiteX1" fmla="*/ 711200 w 711200"/>
              <a:gd name="connsiteY1" fmla="*/ 590550 h 59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11200" h="590550">
                <a:moveTo>
                  <a:pt x="0" y="0"/>
                </a:moveTo>
                <a:lnTo>
                  <a:pt x="711200" y="59055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4" name="Oval 48"/>
          <p:cNvSpPr>
            <a:spLocks noChangeArrowheads="1"/>
          </p:cNvSpPr>
          <p:nvPr/>
        </p:nvSpPr>
        <p:spPr bwMode="auto">
          <a:xfrm>
            <a:off x="4828899" y="2882734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0" lang="en-US" altLang="ja-JP" sz="105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0" lang="en-US" altLang="ja-JP" sz="105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’</a:t>
            </a:r>
            <a:endParaRPr kumimoji="0" lang="en-US" altLang="ja-JP" sz="1600" i="1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05" name="Oval 48"/>
          <p:cNvSpPr>
            <a:spLocks noChangeArrowheads="1"/>
          </p:cNvSpPr>
          <p:nvPr/>
        </p:nvSpPr>
        <p:spPr bwMode="auto">
          <a:xfrm>
            <a:off x="4162146" y="2882734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0" lang="en-US" altLang="ja-JP" sz="105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kumimoji="0" lang="en-US" altLang="ja-JP" sz="105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’</a:t>
            </a:r>
            <a:endParaRPr kumimoji="0" lang="en-US" altLang="ja-JP" sz="1600" i="1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06" name="Oval 48"/>
          <p:cNvSpPr>
            <a:spLocks noChangeArrowheads="1"/>
          </p:cNvSpPr>
          <p:nvPr/>
        </p:nvSpPr>
        <p:spPr bwMode="auto">
          <a:xfrm>
            <a:off x="4424087" y="3669346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0" lang="en-US" altLang="ja-JP" sz="105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7</a:t>
            </a:r>
            <a:r>
              <a:rPr kumimoji="0" lang="en-US" altLang="ja-JP" sz="105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’</a:t>
            </a:r>
            <a:endParaRPr kumimoji="0" lang="en-US" altLang="ja-JP" sz="1600" i="1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07" name="Oval 48"/>
          <p:cNvSpPr>
            <a:spLocks noChangeArrowheads="1"/>
          </p:cNvSpPr>
          <p:nvPr/>
        </p:nvSpPr>
        <p:spPr bwMode="auto">
          <a:xfrm>
            <a:off x="3471577" y="2883344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0" lang="en-US" altLang="ja-JP" sz="105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kumimoji="0" lang="en-US" altLang="ja-JP" sz="105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’</a:t>
            </a:r>
            <a:endParaRPr kumimoji="0" lang="en-US" altLang="ja-JP" sz="1600" i="1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208" name="直接连接符 207"/>
          <p:cNvCxnSpPr>
            <a:stCxn id="207" idx="6"/>
            <a:endCxn id="205" idx="2"/>
          </p:cNvCxnSpPr>
          <p:nvPr/>
        </p:nvCxnSpPr>
        <p:spPr bwMode="auto">
          <a:xfrm flipV="1">
            <a:off x="3781140" y="3036722"/>
            <a:ext cx="381006" cy="61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sp>
        <p:nvSpPr>
          <p:cNvPr id="209" name="任意多边形 208"/>
          <p:cNvSpPr/>
          <p:nvPr/>
        </p:nvSpPr>
        <p:spPr bwMode="auto">
          <a:xfrm>
            <a:off x="3746554" y="3141044"/>
            <a:ext cx="711200" cy="590550"/>
          </a:xfrm>
          <a:custGeom>
            <a:avLst/>
            <a:gdLst>
              <a:gd name="connsiteX0" fmla="*/ 0 w 711200"/>
              <a:gd name="connsiteY0" fmla="*/ 0 h 590550"/>
              <a:gd name="connsiteX1" fmla="*/ 711200 w 711200"/>
              <a:gd name="connsiteY1" fmla="*/ 590550 h 59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11200" h="590550">
                <a:moveTo>
                  <a:pt x="0" y="0"/>
                </a:moveTo>
                <a:lnTo>
                  <a:pt x="711200" y="59055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0" name="圆角矩形 209"/>
          <p:cNvSpPr/>
          <p:nvPr/>
        </p:nvSpPr>
        <p:spPr bwMode="auto">
          <a:xfrm>
            <a:off x="1185561" y="2714620"/>
            <a:ext cx="4027504" cy="1366069"/>
          </a:xfrm>
          <a:prstGeom prst="roundRect">
            <a:avLst>
              <a:gd name="adj" fmla="val 9118"/>
            </a:avLst>
          </a:prstGeom>
          <a:noFill/>
          <a:ln w="9525">
            <a:solidFill>
              <a:schemeClr val="tx1"/>
            </a:solidFill>
            <a:prstDash val="dash"/>
            <a:miter lim="800000"/>
          </a:ln>
        </p:spPr>
        <p:txBody>
          <a:bodyPr wrap="none"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1283975" y="3830400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VCPG</a:t>
            </a:r>
            <a:endParaRPr lang="zh-CN" alt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4" name="直接连接符 213"/>
          <p:cNvCxnSpPr/>
          <p:nvPr/>
        </p:nvCxnSpPr>
        <p:spPr bwMode="auto">
          <a:xfrm>
            <a:off x="1542751" y="3071810"/>
            <a:ext cx="214314" cy="7143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tailEnd type="none" w="med" len="med"/>
          </a:ln>
        </p:spPr>
      </p:cxnSp>
      <p:cxnSp>
        <p:nvCxnSpPr>
          <p:cNvPr id="215" name="直接连接符 214"/>
          <p:cNvCxnSpPr>
            <a:stCxn id="199" idx="6"/>
          </p:cNvCxnSpPr>
          <p:nvPr/>
        </p:nvCxnSpPr>
        <p:spPr bwMode="auto">
          <a:xfrm>
            <a:off x="2228246" y="3037948"/>
            <a:ext cx="243199" cy="3386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tailEnd type="none" w="med" len="med"/>
          </a:ln>
        </p:spPr>
      </p:cxnSp>
      <p:cxnSp>
        <p:nvCxnSpPr>
          <p:cNvPr id="216" name="直接连接符 215"/>
          <p:cNvCxnSpPr/>
          <p:nvPr/>
        </p:nvCxnSpPr>
        <p:spPr bwMode="auto">
          <a:xfrm>
            <a:off x="2900073" y="3071810"/>
            <a:ext cx="214314" cy="7143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tailEnd type="none" w="med" len="med"/>
          </a:ln>
        </p:spPr>
      </p:cxnSp>
      <p:sp>
        <p:nvSpPr>
          <p:cNvPr id="217" name="任意多边形 216"/>
          <p:cNvSpPr/>
          <p:nvPr/>
        </p:nvSpPr>
        <p:spPr bwMode="auto">
          <a:xfrm>
            <a:off x="2485754" y="3733816"/>
            <a:ext cx="304800" cy="71437"/>
          </a:xfrm>
          <a:custGeom>
            <a:avLst/>
            <a:gdLst>
              <a:gd name="connsiteX0" fmla="*/ 0 w 304800"/>
              <a:gd name="connsiteY0" fmla="*/ 71437 h 71437"/>
              <a:gd name="connsiteX1" fmla="*/ 304800 w 304800"/>
              <a:gd name="connsiteY1" fmla="*/ 0 h 71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04800" h="71437">
                <a:moveTo>
                  <a:pt x="0" y="71437"/>
                </a:moveTo>
                <a:lnTo>
                  <a:pt x="304800" y="0"/>
                </a:ln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8" name="任意多边形 217"/>
          <p:cNvSpPr/>
          <p:nvPr/>
        </p:nvSpPr>
        <p:spPr bwMode="auto">
          <a:xfrm>
            <a:off x="3257263" y="3071810"/>
            <a:ext cx="209550" cy="61913"/>
          </a:xfrm>
          <a:custGeom>
            <a:avLst/>
            <a:gdLst>
              <a:gd name="connsiteX0" fmla="*/ 209550 w 209550"/>
              <a:gd name="connsiteY0" fmla="*/ 0 h 61913"/>
              <a:gd name="connsiteX1" fmla="*/ 0 w 209550"/>
              <a:gd name="connsiteY1" fmla="*/ 61913 h 61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9550" h="61913">
                <a:moveTo>
                  <a:pt x="209550" y="0"/>
                </a:moveTo>
                <a:lnTo>
                  <a:pt x="0" y="61913"/>
                </a:ln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9" name="任意多边形 218"/>
          <p:cNvSpPr/>
          <p:nvPr/>
        </p:nvSpPr>
        <p:spPr bwMode="auto">
          <a:xfrm>
            <a:off x="3962129" y="3067066"/>
            <a:ext cx="204788" cy="42862"/>
          </a:xfrm>
          <a:custGeom>
            <a:avLst/>
            <a:gdLst>
              <a:gd name="connsiteX0" fmla="*/ 204788 w 204788"/>
              <a:gd name="connsiteY0" fmla="*/ 0 h 42862"/>
              <a:gd name="connsiteX1" fmla="*/ 0 w 204788"/>
              <a:gd name="connsiteY1" fmla="*/ 42862 h 42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4788" h="42862">
                <a:moveTo>
                  <a:pt x="204788" y="0"/>
                </a:moveTo>
                <a:lnTo>
                  <a:pt x="0" y="42862"/>
                </a:ln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任意多边形 219"/>
          <p:cNvSpPr/>
          <p:nvPr/>
        </p:nvSpPr>
        <p:spPr bwMode="auto">
          <a:xfrm>
            <a:off x="4614592" y="3038491"/>
            <a:ext cx="214312" cy="28575"/>
          </a:xfrm>
          <a:custGeom>
            <a:avLst/>
            <a:gdLst>
              <a:gd name="connsiteX0" fmla="*/ 214312 w 214312"/>
              <a:gd name="connsiteY0" fmla="*/ 0 h 28575"/>
              <a:gd name="connsiteX1" fmla="*/ 0 w 214312"/>
              <a:gd name="connsiteY1" fmla="*/ 28575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4312" h="28575">
                <a:moveTo>
                  <a:pt x="214312" y="0"/>
                </a:moveTo>
                <a:lnTo>
                  <a:pt x="0" y="28575"/>
                </a:ln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1" name="任意多边形 220"/>
          <p:cNvSpPr/>
          <p:nvPr/>
        </p:nvSpPr>
        <p:spPr bwMode="auto">
          <a:xfrm>
            <a:off x="4089129" y="3732228"/>
            <a:ext cx="330200" cy="63500"/>
          </a:xfrm>
          <a:custGeom>
            <a:avLst/>
            <a:gdLst>
              <a:gd name="connsiteX0" fmla="*/ 330200 w 330200"/>
              <a:gd name="connsiteY0" fmla="*/ 63500 h 63500"/>
              <a:gd name="connsiteX1" fmla="*/ 0 w 330200"/>
              <a:gd name="connsiteY1" fmla="*/ 0 h 6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30200" h="63500">
                <a:moveTo>
                  <a:pt x="330200" y="63500"/>
                </a:moveTo>
                <a:lnTo>
                  <a:pt x="0" y="0"/>
                </a:ln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2" name="矩形 221"/>
          <p:cNvSpPr/>
          <p:nvPr/>
        </p:nvSpPr>
        <p:spPr>
          <a:xfrm>
            <a:off x="1542719" y="3185190"/>
            <a:ext cx="36099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0" lang="en-US" altLang="ja-JP" sz="1100" i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0.5</a:t>
            </a:r>
            <a:endParaRPr kumimoji="0" lang="en-US" altLang="ja-JP" i="1" dirty="0">
              <a:solidFill>
                <a:srgbClr val="C00000"/>
              </a:solidFill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23" name="矩形 222"/>
          <p:cNvSpPr/>
          <p:nvPr/>
        </p:nvSpPr>
        <p:spPr>
          <a:xfrm>
            <a:off x="3996689" y="3247575"/>
            <a:ext cx="36099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0" lang="en-US" altLang="ja-JP" sz="1100" i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0.5</a:t>
            </a:r>
            <a:endParaRPr kumimoji="0" lang="en-US" altLang="ja-JP" i="1" dirty="0">
              <a:solidFill>
                <a:srgbClr val="C00000"/>
              </a:solidFill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24" name="矩形 223"/>
          <p:cNvSpPr/>
          <p:nvPr/>
        </p:nvSpPr>
        <p:spPr>
          <a:xfrm>
            <a:off x="3900173" y="2875296"/>
            <a:ext cx="25519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0" lang="en-US" altLang="ja-JP" sz="1100" i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endParaRPr kumimoji="0" lang="en-US" altLang="ja-JP" i="1" dirty="0">
              <a:solidFill>
                <a:srgbClr val="C00000"/>
              </a:solidFill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25" name="矩形 224"/>
          <p:cNvSpPr/>
          <p:nvPr/>
        </p:nvSpPr>
        <p:spPr>
          <a:xfrm>
            <a:off x="1685595" y="2875296"/>
            <a:ext cx="25519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0" lang="en-US" altLang="ja-JP" sz="1100" i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endParaRPr kumimoji="0" lang="en-US" altLang="ja-JP" i="1" dirty="0">
              <a:solidFill>
                <a:srgbClr val="C00000"/>
              </a:solidFill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grpSp>
        <p:nvGrpSpPr>
          <p:cNvPr id="228" name="组合 147"/>
          <p:cNvGrpSpPr/>
          <p:nvPr/>
        </p:nvGrpSpPr>
        <p:grpSpPr>
          <a:xfrm>
            <a:off x="1256967" y="1429181"/>
            <a:ext cx="1762139" cy="1116810"/>
            <a:chOff x="1185529" y="803245"/>
            <a:chExt cx="1762139" cy="1116810"/>
          </a:xfrm>
        </p:grpSpPr>
        <p:sp>
          <p:nvSpPr>
            <p:cNvPr id="229" name="Oval 48"/>
            <p:cNvSpPr>
              <a:spLocks noChangeArrowheads="1"/>
            </p:cNvSpPr>
            <p:nvPr/>
          </p:nvSpPr>
          <p:spPr bwMode="auto">
            <a:xfrm>
              <a:off x="2638105" y="825468"/>
              <a:ext cx="309563" cy="3079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0" lang="en-US" altLang="ja-JP" sz="1600" i="1" dirty="0"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c</a:t>
              </a:r>
              <a:r>
                <a:rPr kumimoji="0" lang="en-US" altLang="ja-JP" sz="1050" i="1" dirty="0"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2</a:t>
              </a:r>
              <a:endPara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230" name="Oval 48"/>
            <p:cNvSpPr>
              <a:spLocks noChangeArrowheads="1"/>
            </p:cNvSpPr>
            <p:nvPr/>
          </p:nvSpPr>
          <p:spPr bwMode="auto">
            <a:xfrm>
              <a:off x="1876098" y="825468"/>
              <a:ext cx="309563" cy="3079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0" lang="en-US" altLang="ja-JP" sz="1600" i="1" dirty="0"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c</a:t>
              </a:r>
              <a:r>
                <a:rPr kumimoji="0" lang="en-US" altLang="ja-JP" sz="1050" i="1" dirty="0"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1</a:t>
              </a:r>
              <a:endPara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231" name="Oval 48"/>
            <p:cNvSpPr>
              <a:spLocks noChangeArrowheads="1"/>
            </p:cNvSpPr>
            <p:nvPr/>
          </p:nvSpPr>
          <p:spPr bwMode="auto">
            <a:xfrm>
              <a:off x="2138039" y="1612080"/>
              <a:ext cx="309563" cy="3079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0" lang="en-US" altLang="ja-JP" sz="1600" i="1" dirty="0"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c</a:t>
              </a:r>
              <a:r>
                <a:rPr kumimoji="0" lang="en-US" altLang="ja-JP" sz="1050" i="1" dirty="0"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7</a:t>
              </a:r>
              <a:endPara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232" name="Oval 48"/>
            <p:cNvSpPr>
              <a:spLocks noChangeArrowheads="1"/>
            </p:cNvSpPr>
            <p:nvPr/>
          </p:nvSpPr>
          <p:spPr bwMode="auto">
            <a:xfrm>
              <a:off x="1185529" y="803245"/>
              <a:ext cx="309563" cy="3079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0" lang="en-US" altLang="ja-JP" sz="1600" i="1" dirty="0"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c</a:t>
              </a:r>
              <a:r>
                <a:rPr kumimoji="0" lang="en-US" altLang="ja-JP" sz="1050" i="1" dirty="0"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3</a:t>
              </a:r>
              <a:endPara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cxnSp>
          <p:nvCxnSpPr>
            <p:cNvPr id="233" name="直接连接符 232"/>
            <p:cNvCxnSpPr>
              <a:stCxn id="230" idx="6"/>
              <a:endCxn id="229" idx="2"/>
            </p:cNvCxnSpPr>
            <p:nvPr/>
          </p:nvCxnSpPr>
          <p:spPr bwMode="auto">
            <a:xfrm>
              <a:off x="2185661" y="980091"/>
              <a:ext cx="4521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none" w="med" len="med"/>
            </a:ln>
          </p:spPr>
        </p:cxnSp>
        <p:sp>
          <p:nvSpPr>
            <p:cNvPr id="234" name="任意多边形 233"/>
            <p:cNvSpPr/>
            <p:nvPr/>
          </p:nvSpPr>
          <p:spPr bwMode="auto">
            <a:xfrm>
              <a:off x="2371725" y="1119188"/>
              <a:ext cx="352425" cy="518400"/>
            </a:xfrm>
            <a:custGeom>
              <a:avLst/>
              <a:gdLst>
                <a:gd name="connsiteX0" fmla="*/ 0 w 352425"/>
                <a:gd name="connsiteY0" fmla="*/ 504825 h 504825"/>
                <a:gd name="connsiteX1" fmla="*/ 352425 w 352425"/>
                <a:gd name="connsiteY1" fmla="*/ 0 h 50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2425" h="504825">
                  <a:moveTo>
                    <a:pt x="0" y="504825"/>
                  </a:moveTo>
                  <a:lnTo>
                    <a:pt x="352425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tailEnd type="none" w="med" len="med"/>
            </a:ln>
          </p:spPr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235" name="任意多边形 234"/>
            <p:cNvSpPr/>
            <p:nvPr/>
          </p:nvSpPr>
          <p:spPr bwMode="auto">
            <a:xfrm>
              <a:off x="2064544" y="1131094"/>
              <a:ext cx="185737" cy="488156"/>
            </a:xfrm>
            <a:custGeom>
              <a:avLst/>
              <a:gdLst>
                <a:gd name="connsiteX0" fmla="*/ 0 w 185737"/>
                <a:gd name="connsiteY0" fmla="*/ 0 h 488156"/>
                <a:gd name="connsiteX1" fmla="*/ 185737 w 185737"/>
                <a:gd name="connsiteY1" fmla="*/ 488156 h 488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5737" h="488156">
                  <a:moveTo>
                    <a:pt x="0" y="0"/>
                  </a:moveTo>
                  <a:lnTo>
                    <a:pt x="185737" y="48815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tailEnd type="none" w="med" len="med"/>
            </a:ln>
          </p:spPr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</p:grpSp>
      <p:sp>
        <p:nvSpPr>
          <p:cNvPr id="236" name="Oval 48"/>
          <p:cNvSpPr>
            <a:spLocks noChangeArrowheads="1"/>
          </p:cNvSpPr>
          <p:nvPr/>
        </p:nvSpPr>
        <p:spPr bwMode="auto">
          <a:xfrm>
            <a:off x="4810130" y="1450959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0" lang="en-US" altLang="ja-JP" sz="105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0" lang="en-US" altLang="ja-JP" sz="105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’</a:t>
            </a:r>
            <a:endParaRPr kumimoji="0" lang="en-US" altLang="ja-JP" sz="1600" i="1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37" name="Oval 48"/>
          <p:cNvSpPr>
            <a:spLocks noChangeArrowheads="1"/>
          </p:cNvSpPr>
          <p:nvPr/>
        </p:nvSpPr>
        <p:spPr bwMode="auto">
          <a:xfrm>
            <a:off x="4048123" y="1450959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0" lang="en-US" altLang="ja-JP" sz="105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kumimoji="0" lang="en-US" altLang="ja-JP" sz="105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’</a:t>
            </a:r>
            <a:endParaRPr kumimoji="0" lang="en-US" altLang="ja-JP" sz="1050" i="1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38" name="Oval 48"/>
          <p:cNvSpPr>
            <a:spLocks noChangeArrowheads="1"/>
          </p:cNvSpPr>
          <p:nvPr/>
        </p:nvSpPr>
        <p:spPr bwMode="auto">
          <a:xfrm>
            <a:off x="4310064" y="2237571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0" lang="en-US" altLang="ja-JP" sz="105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7</a:t>
            </a:r>
            <a:r>
              <a:rPr kumimoji="0" lang="en-US" altLang="ja-JP" sz="105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’</a:t>
            </a:r>
            <a:endParaRPr kumimoji="0" lang="en-US" altLang="ja-JP" sz="1600" i="1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39" name="Oval 48"/>
          <p:cNvSpPr>
            <a:spLocks noChangeArrowheads="1"/>
          </p:cNvSpPr>
          <p:nvPr/>
        </p:nvSpPr>
        <p:spPr bwMode="auto">
          <a:xfrm>
            <a:off x="3357554" y="1428736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0" lang="en-US" altLang="ja-JP" sz="105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kumimoji="0" lang="en-US" altLang="ja-JP" sz="105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’</a:t>
            </a:r>
            <a:endParaRPr kumimoji="0" lang="en-US" altLang="ja-JP" sz="1600" i="1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240" name="直接连接符 239"/>
          <p:cNvCxnSpPr>
            <a:stCxn id="237" idx="6"/>
            <a:endCxn id="236" idx="2"/>
          </p:cNvCxnSpPr>
          <p:nvPr/>
        </p:nvCxnSpPr>
        <p:spPr bwMode="auto">
          <a:xfrm>
            <a:off x="4357686" y="1605582"/>
            <a:ext cx="45212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sp>
        <p:nvSpPr>
          <p:cNvPr id="241" name="任意多边形 240"/>
          <p:cNvSpPr/>
          <p:nvPr/>
        </p:nvSpPr>
        <p:spPr bwMode="auto">
          <a:xfrm>
            <a:off x="4543750" y="1744679"/>
            <a:ext cx="352425" cy="518400"/>
          </a:xfrm>
          <a:custGeom>
            <a:avLst/>
            <a:gdLst>
              <a:gd name="connsiteX0" fmla="*/ 0 w 352425"/>
              <a:gd name="connsiteY0" fmla="*/ 504825 h 504825"/>
              <a:gd name="connsiteX1" fmla="*/ 352425 w 352425"/>
              <a:gd name="connsiteY1" fmla="*/ 0 h 50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52425" h="504825">
                <a:moveTo>
                  <a:pt x="0" y="504825"/>
                </a:moveTo>
                <a:lnTo>
                  <a:pt x="352425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242" name="任意多边形 241"/>
          <p:cNvSpPr/>
          <p:nvPr/>
        </p:nvSpPr>
        <p:spPr bwMode="auto">
          <a:xfrm>
            <a:off x="4236569" y="1756585"/>
            <a:ext cx="185737" cy="488156"/>
          </a:xfrm>
          <a:custGeom>
            <a:avLst/>
            <a:gdLst>
              <a:gd name="connsiteX0" fmla="*/ 0 w 185737"/>
              <a:gd name="connsiteY0" fmla="*/ 0 h 488156"/>
              <a:gd name="connsiteX1" fmla="*/ 185737 w 185737"/>
              <a:gd name="connsiteY1" fmla="*/ 488156 h 488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5737" h="488156">
                <a:moveTo>
                  <a:pt x="0" y="0"/>
                </a:moveTo>
                <a:lnTo>
                  <a:pt x="185737" y="48815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243" name="任意多边形 242"/>
          <p:cNvSpPr/>
          <p:nvPr/>
        </p:nvSpPr>
        <p:spPr bwMode="auto">
          <a:xfrm>
            <a:off x="2465438" y="2105486"/>
            <a:ext cx="1893600" cy="171450"/>
          </a:xfrm>
          <a:custGeom>
            <a:avLst/>
            <a:gdLst>
              <a:gd name="connsiteX0" fmla="*/ 0 w 1879600"/>
              <a:gd name="connsiteY0" fmla="*/ 171450 h 171450"/>
              <a:gd name="connsiteX1" fmla="*/ 825500 w 1879600"/>
              <a:gd name="connsiteY1" fmla="*/ 0 h 171450"/>
              <a:gd name="connsiteX2" fmla="*/ 1879600 w 1879600"/>
              <a:gd name="connsiteY2" fmla="*/ 171450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79600" h="171450">
                <a:moveTo>
                  <a:pt x="0" y="171450"/>
                </a:moveTo>
                <a:cubicBezTo>
                  <a:pt x="256116" y="85725"/>
                  <a:pt x="512233" y="0"/>
                  <a:pt x="825500" y="0"/>
                </a:cubicBezTo>
                <a:cubicBezTo>
                  <a:pt x="1138767" y="0"/>
                  <a:pt x="1509183" y="85725"/>
                  <a:pt x="1879600" y="17145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244" name="任意多边形 243"/>
          <p:cNvSpPr/>
          <p:nvPr/>
        </p:nvSpPr>
        <p:spPr bwMode="auto">
          <a:xfrm>
            <a:off x="2967038" y="1307503"/>
            <a:ext cx="1879600" cy="201083"/>
          </a:xfrm>
          <a:custGeom>
            <a:avLst/>
            <a:gdLst>
              <a:gd name="connsiteX0" fmla="*/ 0 w 1879600"/>
              <a:gd name="connsiteY0" fmla="*/ 175683 h 201083"/>
              <a:gd name="connsiteX1" fmla="*/ 831850 w 1879600"/>
              <a:gd name="connsiteY1" fmla="*/ 4233 h 201083"/>
              <a:gd name="connsiteX2" fmla="*/ 1879600 w 1879600"/>
              <a:gd name="connsiteY2" fmla="*/ 201083 h 201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79600" h="201083">
                <a:moveTo>
                  <a:pt x="0" y="175683"/>
                </a:moveTo>
                <a:cubicBezTo>
                  <a:pt x="259291" y="87841"/>
                  <a:pt x="518583" y="0"/>
                  <a:pt x="831850" y="4233"/>
                </a:cubicBezTo>
                <a:cubicBezTo>
                  <a:pt x="1145117" y="8466"/>
                  <a:pt x="1512358" y="104774"/>
                  <a:pt x="1879600" y="201083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245" name="任意多边形 244"/>
          <p:cNvSpPr/>
          <p:nvPr/>
        </p:nvSpPr>
        <p:spPr bwMode="auto">
          <a:xfrm>
            <a:off x="2188238" y="1307768"/>
            <a:ext cx="1882800" cy="223043"/>
          </a:xfrm>
          <a:custGeom>
            <a:avLst/>
            <a:gdLst>
              <a:gd name="connsiteX0" fmla="*/ 0 w 1866900"/>
              <a:gd name="connsiteY0" fmla="*/ 170656 h 223043"/>
              <a:gd name="connsiteX1" fmla="*/ 962025 w 1866900"/>
              <a:gd name="connsiteY1" fmla="*/ 8731 h 223043"/>
              <a:gd name="connsiteX2" fmla="*/ 1866900 w 1866900"/>
              <a:gd name="connsiteY2" fmla="*/ 223043 h 223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66900" h="223043">
                <a:moveTo>
                  <a:pt x="0" y="170656"/>
                </a:moveTo>
                <a:cubicBezTo>
                  <a:pt x="325437" y="85328"/>
                  <a:pt x="650875" y="0"/>
                  <a:pt x="962025" y="8731"/>
                </a:cubicBezTo>
                <a:cubicBezTo>
                  <a:pt x="1273175" y="17462"/>
                  <a:pt x="1570037" y="120252"/>
                  <a:pt x="1866900" y="223043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246" name="任意多边形 245"/>
          <p:cNvSpPr/>
          <p:nvPr/>
        </p:nvSpPr>
        <p:spPr bwMode="auto">
          <a:xfrm>
            <a:off x="1512888" y="1310149"/>
            <a:ext cx="1863725" cy="204787"/>
          </a:xfrm>
          <a:custGeom>
            <a:avLst/>
            <a:gdLst>
              <a:gd name="connsiteX0" fmla="*/ 0 w 1863725"/>
              <a:gd name="connsiteY0" fmla="*/ 157162 h 204787"/>
              <a:gd name="connsiteX1" fmla="*/ 946150 w 1863725"/>
              <a:gd name="connsiteY1" fmla="*/ 7937 h 204787"/>
              <a:gd name="connsiteX2" fmla="*/ 1863725 w 1863725"/>
              <a:gd name="connsiteY2" fmla="*/ 204787 h 204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63725" h="204787">
                <a:moveTo>
                  <a:pt x="0" y="157162"/>
                </a:moveTo>
                <a:cubicBezTo>
                  <a:pt x="317764" y="78581"/>
                  <a:pt x="635529" y="0"/>
                  <a:pt x="946150" y="7937"/>
                </a:cubicBezTo>
                <a:cubicBezTo>
                  <a:pt x="1256771" y="15874"/>
                  <a:pt x="1560248" y="110330"/>
                  <a:pt x="1863725" y="204787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247" name="任意多边形 246"/>
          <p:cNvSpPr/>
          <p:nvPr/>
        </p:nvSpPr>
        <p:spPr bwMode="auto">
          <a:xfrm>
            <a:off x="1552276" y="1390136"/>
            <a:ext cx="1209600" cy="143510"/>
          </a:xfrm>
          <a:custGeom>
            <a:avLst/>
            <a:gdLst>
              <a:gd name="connsiteX0" fmla="*/ 0 w 1226820"/>
              <a:gd name="connsiteY0" fmla="*/ 143510 h 143510"/>
              <a:gd name="connsiteX1" fmla="*/ 541020 w 1226820"/>
              <a:gd name="connsiteY1" fmla="*/ 6350 h 143510"/>
              <a:gd name="connsiteX2" fmla="*/ 1226820 w 1226820"/>
              <a:gd name="connsiteY2" fmla="*/ 105410 h 143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6820" h="143510">
                <a:moveTo>
                  <a:pt x="0" y="143510"/>
                </a:moveTo>
                <a:cubicBezTo>
                  <a:pt x="168275" y="78105"/>
                  <a:pt x="336550" y="12700"/>
                  <a:pt x="541020" y="6350"/>
                </a:cubicBezTo>
                <a:cubicBezTo>
                  <a:pt x="745490" y="0"/>
                  <a:pt x="986155" y="52705"/>
                  <a:pt x="1226820" y="10541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248" name="任意多边形 247"/>
          <p:cNvSpPr/>
          <p:nvPr/>
        </p:nvSpPr>
        <p:spPr bwMode="auto">
          <a:xfrm>
            <a:off x="3634740" y="1391920"/>
            <a:ext cx="1188720" cy="162560"/>
          </a:xfrm>
          <a:custGeom>
            <a:avLst/>
            <a:gdLst>
              <a:gd name="connsiteX0" fmla="*/ 0 w 1188720"/>
              <a:gd name="connsiteY0" fmla="*/ 101600 h 162560"/>
              <a:gd name="connsiteX1" fmla="*/ 510540 w 1188720"/>
              <a:gd name="connsiteY1" fmla="*/ 10160 h 162560"/>
              <a:gd name="connsiteX2" fmla="*/ 1188720 w 1188720"/>
              <a:gd name="connsiteY2" fmla="*/ 162560 h 1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8720" h="162560">
                <a:moveTo>
                  <a:pt x="0" y="101600"/>
                </a:moveTo>
                <a:cubicBezTo>
                  <a:pt x="156210" y="50800"/>
                  <a:pt x="312420" y="0"/>
                  <a:pt x="510540" y="10160"/>
                </a:cubicBezTo>
                <a:cubicBezTo>
                  <a:pt x="708660" y="20320"/>
                  <a:pt x="948690" y="91440"/>
                  <a:pt x="1188720" y="16256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250" name="任意多边形 249"/>
          <p:cNvSpPr/>
          <p:nvPr/>
        </p:nvSpPr>
        <p:spPr bwMode="auto">
          <a:xfrm>
            <a:off x="2462213" y="3094846"/>
            <a:ext cx="1714500" cy="642938"/>
          </a:xfrm>
          <a:custGeom>
            <a:avLst/>
            <a:gdLst>
              <a:gd name="connsiteX0" fmla="*/ 1714500 w 1714500"/>
              <a:gd name="connsiteY0" fmla="*/ 0 h 642938"/>
              <a:gd name="connsiteX1" fmla="*/ 0 w 1714500"/>
              <a:gd name="connsiteY1" fmla="*/ 642938 h 642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14500" h="642938">
                <a:moveTo>
                  <a:pt x="1714500" y="0"/>
                </a:moveTo>
                <a:lnTo>
                  <a:pt x="0" y="642938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1" name="矩形 250"/>
          <p:cNvSpPr/>
          <p:nvPr/>
        </p:nvSpPr>
        <p:spPr>
          <a:xfrm>
            <a:off x="2643174" y="3437747"/>
            <a:ext cx="25519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0" lang="en-US" altLang="ja-JP" sz="1100" i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endParaRPr kumimoji="0" lang="en-US" altLang="ja-JP" i="1" dirty="0">
              <a:solidFill>
                <a:srgbClr val="C00000"/>
              </a:solidFill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68619" name="Object 11" descr="image18"/>
          <p:cNvGraphicFramePr>
            <a:graphicFrameLocks noChangeAspect="1"/>
          </p:cNvGraphicFramePr>
          <p:nvPr/>
        </p:nvGraphicFramePr>
        <p:xfrm>
          <a:off x="2214563" y="4143375"/>
          <a:ext cx="698500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19" name="公式" r:id="rId3" imgW="13411200" imgH="5486400" progId="Equation.3">
                  <p:embed/>
                </p:oleObj>
              </mc:Choice>
              <mc:Fallback>
                <p:oleObj name="公式" r:id="rId3" imgW="13411200" imgH="5486400" progId="Equation.3">
                  <p:embed/>
                  <p:pic>
                    <p:nvPicPr>
                      <p:cNvPr id="0" name="图片 9216" descr="image18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14563" y="4143375"/>
                        <a:ext cx="698500" cy="2857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20" name="Object 12" descr="image19"/>
          <p:cNvGraphicFramePr>
            <a:graphicFrameLocks noChangeAspect="1"/>
          </p:cNvGraphicFramePr>
          <p:nvPr/>
        </p:nvGraphicFramePr>
        <p:xfrm>
          <a:off x="1214438" y="4143375"/>
          <a:ext cx="889000" cy="26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0" name="公式" r:id="rId5" imgW="17068800" imgH="5181600" progId="Equation.3">
                  <p:embed/>
                </p:oleObj>
              </mc:Choice>
              <mc:Fallback>
                <p:oleObj name="公式" r:id="rId5" imgW="17068800" imgH="5181600" progId="Equation.3">
                  <p:embed/>
                  <p:pic>
                    <p:nvPicPr>
                      <p:cNvPr id="0" name="图片 9217" descr="image19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14438" y="4143375"/>
                        <a:ext cx="889000" cy="2698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21" name="Object 13" descr="image20"/>
          <p:cNvGraphicFramePr>
            <a:graphicFrameLocks noChangeAspect="1"/>
          </p:cNvGraphicFramePr>
          <p:nvPr/>
        </p:nvGraphicFramePr>
        <p:xfrm>
          <a:off x="1214438" y="4429125"/>
          <a:ext cx="1414462" cy="284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1" name="公式" r:id="rId7" imgW="30784800" imgH="5486400" progId="Equation.3">
                  <p:embed/>
                </p:oleObj>
              </mc:Choice>
              <mc:Fallback>
                <p:oleObj name="公式" r:id="rId7" imgW="30784800" imgH="5486400" progId="Equation.3">
                  <p:embed/>
                  <p:pic>
                    <p:nvPicPr>
                      <p:cNvPr id="0" name="图片 9218" descr="image20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14438" y="4429125"/>
                        <a:ext cx="1414462" cy="2841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22" name="Object 14" descr="image22"/>
          <p:cNvGraphicFramePr>
            <a:graphicFrameLocks noChangeAspect="1"/>
          </p:cNvGraphicFramePr>
          <p:nvPr/>
        </p:nvGraphicFramePr>
        <p:xfrm>
          <a:off x="1214438" y="4718050"/>
          <a:ext cx="984250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2" name="公式" r:id="rId9" imgW="18897600" imgH="5486400" progId="Equation.3">
                  <p:embed/>
                </p:oleObj>
              </mc:Choice>
              <mc:Fallback>
                <p:oleObj name="公式" r:id="rId9" imgW="18897600" imgH="5486400" progId="Equation.3">
                  <p:embed/>
                  <p:pic>
                    <p:nvPicPr>
                      <p:cNvPr id="0" name="图片 9219" descr="image22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214438" y="4718050"/>
                        <a:ext cx="984250" cy="2857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23" name="Object 15" descr="image23"/>
          <p:cNvGraphicFramePr>
            <a:graphicFrameLocks noChangeAspect="1"/>
          </p:cNvGraphicFramePr>
          <p:nvPr/>
        </p:nvGraphicFramePr>
        <p:xfrm>
          <a:off x="4183063" y="4143375"/>
          <a:ext cx="730250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3" name="公式" r:id="rId11" imgW="14020800" imgH="5486400" progId="Equation.3">
                  <p:embed/>
                </p:oleObj>
              </mc:Choice>
              <mc:Fallback>
                <p:oleObj name="公式" r:id="rId11" imgW="14020800" imgH="5486400" progId="Equation.3">
                  <p:embed/>
                  <p:pic>
                    <p:nvPicPr>
                      <p:cNvPr id="0" name="图片 9220" descr="image23"/>
                      <p:cNvPicPr>
                        <a:picLocks noChangeAspect="1"/>
                      </p:cNvPicPr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183063" y="4143375"/>
                        <a:ext cx="730250" cy="2857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24" name="Object 16" descr="image24"/>
          <p:cNvGraphicFramePr>
            <a:graphicFrameLocks noChangeAspect="1"/>
          </p:cNvGraphicFramePr>
          <p:nvPr/>
        </p:nvGraphicFramePr>
        <p:xfrm>
          <a:off x="3111500" y="4143375"/>
          <a:ext cx="968375" cy="26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4" name="公式" r:id="rId13" imgW="18592800" imgH="5181600" progId="Equation.3">
                  <p:embed/>
                </p:oleObj>
              </mc:Choice>
              <mc:Fallback>
                <p:oleObj name="公式" r:id="rId13" imgW="18592800" imgH="5181600" progId="Equation.3">
                  <p:embed/>
                  <p:pic>
                    <p:nvPicPr>
                      <p:cNvPr id="0" name="图片 9221" descr="image24"/>
                      <p:cNvPicPr>
                        <a:picLocks noChangeAspect="1"/>
                      </p:cNvPicPr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111500" y="4143375"/>
                        <a:ext cx="968375" cy="2698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25" name="Object 17" descr="image25"/>
          <p:cNvGraphicFramePr>
            <a:graphicFrameLocks noChangeAspect="1"/>
          </p:cNvGraphicFramePr>
          <p:nvPr/>
        </p:nvGraphicFramePr>
        <p:xfrm>
          <a:off x="3111500" y="4429125"/>
          <a:ext cx="1633538" cy="284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5" name="公式" r:id="rId15" imgW="33223200" imgH="5486400" progId="Equation.3">
                  <p:embed/>
                </p:oleObj>
              </mc:Choice>
              <mc:Fallback>
                <p:oleObj name="公式" r:id="rId15" imgW="33223200" imgH="5486400" progId="Equation.3">
                  <p:embed/>
                  <p:pic>
                    <p:nvPicPr>
                      <p:cNvPr id="0" name="图片 9222" descr="image25"/>
                      <p:cNvPicPr>
                        <a:picLocks noChangeAspect="1"/>
                      </p:cNvPicPr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111500" y="4429125"/>
                        <a:ext cx="1633538" cy="2841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27" name="Object 19" descr="image27"/>
          <p:cNvGraphicFramePr>
            <a:graphicFrameLocks noChangeAspect="1"/>
          </p:cNvGraphicFramePr>
          <p:nvPr/>
        </p:nvGraphicFramePr>
        <p:xfrm>
          <a:off x="3111497" y="4718050"/>
          <a:ext cx="1031875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6" name="公式" r:id="rId17" imgW="19812000" imgH="5486400" progId="Equation.3">
                  <p:embed/>
                </p:oleObj>
              </mc:Choice>
              <mc:Fallback>
                <p:oleObj name="公式" r:id="rId17" imgW="19812000" imgH="5486400" progId="Equation.3">
                  <p:embed/>
                  <p:pic>
                    <p:nvPicPr>
                      <p:cNvPr id="0" name="图片 9223" descr="image27"/>
                      <p:cNvPicPr>
                        <a:picLocks noChangeAspect="1"/>
                      </p:cNvPicPr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111497" y="4718050"/>
                        <a:ext cx="1031875" cy="2857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圆角矩形 73"/>
          <p:cNvSpPr/>
          <p:nvPr/>
        </p:nvSpPr>
        <p:spPr bwMode="auto">
          <a:xfrm>
            <a:off x="1185609" y="1260107"/>
            <a:ext cx="4027504" cy="1383075"/>
          </a:xfrm>
          <a:prstGeom prst="roundRect">
            <a:avLst>
              <a:gd name="adj" fmla="val 9118"/>
            </a:avLst>
          </a:prstGeom>
          <a:noFill/>
          <a:ln w="9525">
            <a:solidFill>
              <a:schemeClr val="tx1"/>
            </a:solidFill>
            <a:prstDash val="dash"/>
            <a:miter lim="800000"/>
          </a:ln>
        </p:spPr>
        <p:txBody>
          <a:bodyPr wrap="none" rtlCol="0" anchor="ctr"/>
          <a:lstStyle/>
          <a:p>
            <a:pPr algn="ctr"/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284023" y="2394000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VCFG</a:t>
            </a:r>
            <a:endParaRPr lang="zh-CN" alt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6" name="对象 75"/>
          <p:cNvGraphicFramePr>
            <a:graphicFrameLocks noChangeAspect="1"/>
          </p:cNvGraphicFramePr>
          <p:nvPr/>
        </p:nvGraphicFramePr>
        <p:xfrm>
          <a:off x="5363890" y="1853399"/>
          <a:ext cx="698500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3" name="公式" r:id="rId3" imgW="13411200" imgH="5486400" progId="Equation.3">
                  <p:embed/>
                </p:oleObj>
              </mc:Choice>
              <mc:Fallback>
                <p:oleObj name="公式" r:id="rId3" imgW="13411200" imgH="5486400" progId="Equation.3">
                  <p:embed/>
                  <p:pic>
                    <p:nvPicPr>
                      <p:cNvPr id="0" name="图片 10240" descr="image18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63890" y="1853399"/>
                        <a:ext cx="698500" cy="2857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" name="Object 7"/>
          <p:cNvGraphicFramePr>
            <a:graphicFrameLocks noChangeAspect="1"/>
          </p:cNvGraphicFramePr>
          <p:nvPr/>
        </p:nvGraphicFramePr>
        <p:xfrm>
          <a:off x="5363890" y="1277136"/>
          <a:ext cx="889000" cy="26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4" name="公式" r:id="rId5" imgW="17068800" imgH="5181600" progId="Equation.3">
                  <p:embed/>
                </p:oleObj>
              </mc:Choice>
              <mc:Fallback>
                <p:oleObj name="公式" r:id="rId5" imgW="17068800" imgH="5181600" progId="Equation.3">
                  <p:embed/>
                  <p:pic>
                    <p:nvPicPr>
                      <p:cNvPr id="0" name="图片 10241" descr="image19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63890" y="1277136"/>
                        <a:ext cx="889000" cy="2698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" name="Object 8"/>
          <p:cNvGraphicFramePr>
            <a:graphicFrameLocks noChangeAspect="1"/>
          </p:cNvGraphicFramePr>
          <p:nvPr/>
        </p:nvGraphicFramePr>
        <p:xfrm>
          <a:off x="5364162" y="1566863"/>
          <a:ext cx="1414463" cy="284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5" name="公式" r:id="rId7" imgW="30784800" imgH="5486400" progId="Equation.3">
                  <p:embed/>
                </p:oleObj>
              </mc:Choice>
              <mc:Fallback>
                <p:oleObj name="公式" r:id="rId7" imgW="30784800" imgH="5486400" progId="Equation.3">
                  <p:embed/>
                  <p:pic>
                    <p:nvPicPr>
                      <p:cNvPr id="0" name="图片 10242" descr="image20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364162" y="1566863"/>
                        <a:ext cx="1414463" cy="28416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" name="Object 16"/>
          <p:cNvGraphicFramePr>
            <a:graphicFrameLocks noChangeAspect="1"/>
          </p:cNvGraphicFramePr>
          <p:nvPr/>
        </p:nvGraphicFramePr>
        <p:xfrm>
          <a:off x="5363890" y="3486934"/>
          <a:ext cx="730250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6" name="公式" r:id="rId9" imgW="14020800" imgH="5486400" progId="Equation.3">
                  <p:embed/>
                </p:oleObj>
              </mc:Choice>
              <mc:Fallback>
                <p:oleObj name="公式" r:id="rId9" imgW="14020800" imgH="5486400" progId="Equation.3">
                  <p:embed/>
                  <p:pic>
                    <p:nvPicPr>
                      <p:cNvPr id="0" name="图片 10243" descr="image23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363890" y="3486934"/>
                        <a:ext cx="730250" cy="2857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" name="Object 17"/>
          <p:cNvGraphicFramePr>
            <a:graphicFrameLocks noChangeAspect="1"/>
          </p:cNvGraphicFramePr>
          <p:nvPr/>
        </p:nvGraphicFramePr>
        <p:xfrm>
          <a:off x="5357818" y="2928934"/>
          <a:ext cx="1385887" cy="284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7" name="公式" r:id="rId11" imgW="28041600" imgH="5486400" progId="Equation.3">
                  <p:embed/>
                </p:oleObj>
              </mc:Choice>
              <mc:Fallback>
                <p:oleObj name="公式" r:id="rId11" imgW="28041600" imgH="5486400" progId="Equation.3">
                  <p:embed/>
                  <p:pic>
                    <p:nvPicPr>
                      <p:cNvPr id="0" name="图片 10244" descr="image24"/>
                      <p:cNvPicPr>
                        <a:picLocks noChangeAspect="1"/>
                      </p:cNvPicPr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357818" y="2928934"/>
                        <a:ext cx="1385887" cy="28416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" name="Object 18"/>
          <p:cNvGraphicFramePr>
            <a:graphicFrameLocks noChangeAspect="1"/>
          </p:cNvGraphicFramePr>
          <p:nvPr/>
        </p:nvGraphicFramePr>
        <p:xfrm>
          <a:off x="5362575" y="3216275"/>
          <a:ext cx="1495425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8" name="公式" r:id="rId13" imgW="33223200" imgH="5486400" progId="Equation.3">
                  <p:embed/>
                </p:oleObj>
              </mc:Choice>
              <mc:Fallback>
                <p:oleObj name="公式" r:id="rId13" imgW="33223200" imgH="5486400" progId="Equation.3">
                  <p:embed/>
                  <p:pic>
                    <p:nvPicPr>
                      <p:cNvPr id="0" name="图片 10245" descr="image25"/>
                      <p:cNvPicPr>
                        <a:picLocks noChangeAspect="1"/>
                      </p:cNvPicPr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362575" y="3216275"/>
                        <a:ext cx="1495425" cy="2857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" name="Object 20"/>
          <p:cNvGraphicFramePr>
            <a:graphicFrameLocks noChangeAspect="1"/>
          </p:cNvGraphicFramePr>
          <p:nvPr/>
        </p:nvGraphicFramePr>
        <p:xfrm>
          <a:off x="5364162" y="3775075"/>
          <a:ext cx="1031875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9" name="公式" r:id="rId15" imgW="19812000" imgH="5486400" progId="Equation.3">
                  <p:embed/>
                </p:oleObj>
              </mc:Choice>
              <mc:Fallback>
                <p:oleObj name="公式" r:id="rId15" imgW="19812000" imgH="5486400" progId="Equation.3">
                  <p:embed/>
                  <p:pic>
                    <p:nvPicPr>
                      <p:cNvPr id="0" name="图片 10246" descr="image27"/>
                      <p:cNvPicPr>
                        <a:picLocks noChangeAspect="1"/>
                      </p:cNvPicPr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364162" y="3775075"/>
                        <a:ext cx="1031875" cy="2857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" name="Oval 48"/>
          <p:cNvSpPr>
            <a:spLocks noChangeArrowheads="1"/>
          </p:cNvSpPr>
          <p:nvPr/>
        </p:nvSpPr>
        <p:spPr bwMode="auto">
          <a:xfrm>
            <a:off x="2590510" y="2883960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0" lang="en-US" altLang="ja-JP" sz="105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endParaRPr kumimoji="0" lang="en-US" altLang="ja-JP" sz="1600" i="1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85" name="Oval 48"/>
          <p:cNvSpPr>
            <a:spLocks noChangeArrowheads="1"/>
          </p:cNvSpPr>
          <p:nvPr/>
        </p:nvSpPr>
        <p:spPr bwMode="auto">
          <a:xfrm>
            <a:off x="1918683" y="2883960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0" lang="en-US" altLang="ja-JP" sz="105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endParaRPr kumimoji="0" lang="en-US" altLang="ja-JP" sz="1600" i="1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87" name="Oval 48"/>
          <p:cNvSpPr>
            <a:spLocks noChangeArrowheads="1"/>
          </p:cNvSpPr>
          <p:nvPr/>
        </p:nvSpPr>
        <p:spPr bwMode="auto">
          <a:xfrm>
            <a:off x="1228114" y="2884570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0" lang="en-US" altLang="ja-JP" sz="105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endParaRPr kumimoji="0" lang="en-US" altLang="ja-JP" sz="1600" i="1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88" name="直接连接符 87"/>
          <p:cNvCxnSpPr>
            <a:stCxn id="87" idx="6"/>
            <a:endCxn id="85" idx="2"/>
          </p:cNvCxnSpPr>
          <p:nvPr/>
        </p:nvCxnSpPr>
        <p:spPr bwMode="auto">
          <a:xfrm flipV="1">
            <a:off x="1537677" y="3037948"/>
            <a:ext cx="381006" cy="61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sp>
        <p:nvSpPr>
          <p:cNvPr id="90" name="Oval 48"/>
          <p:cNvSpPr>
            <a:spLocks noChangeArrowheads="1"/>
          </p:cNvSpPr>
          <p:nvPr/>
        </p:nvSpPr>
        <p:spPr bwMode="auto">
          <a:xfrm>
            <a:off x="4828899" y="2882734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0" lang="en-US" altLang="ja-JP" sz="105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0" lang="en-US" altLang="ja-JP" sz="105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’</a:t>
            </a:r>
            <a:endParaRPr kumimoji="0" lang="en-US" altLang="ja-JP" sz="1600" i="1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91" name="Oval 48"/>
          <p:cNvSpPr>
            <a:spLocks noChangeArrowheads="1"/>
          </p:cNvSpPr>
          <p:nvPr/>
        </p:nvSpPr>
        <p:spPr bwMode="auto">
          <a:xfrm>
            <a:off x="4162146" y="2882734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0" lang="en-US" altLang="ja-JP" sz="105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kumimoji="0" lang="en-US" altLang="ja-JP" sz="105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’</a:t>
            </a:r>
            <a:endParaRPr kumimoji="0" lang="en-US" altLang="ja-JP" sz="1600" i="1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92" name="Oval 48"/>
          <p:cNvSpPr>
            <a:spLocks noChangeArrowheads="1"/>
          </p:cNvSpPr>
          <p:nvPr/>
        </p:nvSpPr>
        <p:spPr bwMode="auto">
          <a:xfrm>
            <a:off x="4424087" y="3669346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0" lang="en-US" altLang="ja-JP" sz="105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7</a:t>
            </a:r>
            <a:r>
              <a:rPr kumimoji="0" lang="en-US" altLang="ja-JP" sz="105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’</a:t>
            </a:r>
            <a:endParaRPr kumimoji="0" lang="en-US" altLang="ja-JP" sz="1600" i="1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93" name="Oval 48"/>
          <p:cNvSpPr>
            <a:spLocks noChangeArrowheads="1"/>
          </p:cNvSpPr>
          <p:nvPr/>
        </p:nvSpPr>
        <p:spPr bwMode="auto">
          <a:xfrm>
            <a:off x="3471577" y="2883344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0" lang="en-US" altLang="ja-JP" sz="105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kumimoji="0" lang="en-US" altLang="ja-JP" sz="105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’</a:t>
            </a:r>
            <a:endParaRPr kumimoji="0" lang="en-US" altLang="ja-JP" sz="1600" i="1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94" name="直接连接符 93"/>
          <p:cNvCxnSpPr>
            <a:stCxn id="93" idx="6"/>
            <a:endCxn id="91" idx="2"/>
          </p:cNvCxnSpPr>
          <p:nvPr/>
        </p:nvCxnSpPr>
        <p:spPr bwMode="auto">
          <a:xfrm flipV="1">
            <a:off x="3781140" y="3036722"/>
            <a:ext cx="381006" cy="61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sp>
        <p:nvSpPr>
          <p:cNvPr id="95" name="任意多边形 94"/>
          <p:cNvSpPr/>
          <p:nvPr/>
        </p:nvSpPr>
        <p:spPr bwMode="auto">
          <a:xfrm>
            <a:off x="3746554" y="3141044"/>
            <a:ext cx="711200" cy="590550"/>
          </a:xfrm>
          <a:custGeom>
            <a:avLst/>
            <a:gdLst>
              <a:gd name="connsiteX0" fmla="*/ 0 w 711200"/>
              <a:gd name="connsiteY0" fmla="*/ 0 h 590550"/>
              <a:gd name="connsiteX1" fmla="*/ 711200 w 711200"/>
              <a:gd name="connsiteY1" fmla="*/ 590550 h 59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11200" h="590550">
                <a:moveTo>
                  <a:pt x="0" y="0"/>
                </a:moveTo>
                <a:lnTo>
                  <a:pt x="711200" y="590550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圆角矩形 98"/>
          <p:cNvSpPr/>
          <p:nvPr/>
        </p:nvSpPr>
        <p:spPr bwMode="auto">
          <a:xfrm>
            <a:off x="1185561" y="2714620"/>
            <a:ext cx="4027504" cy="1366069"/>
          </a:xfrm>
          <a:prstGeom prst="roundRect">
            <a:avLst>
              <a:gd name="adj" fmla="val 9118"/>
            </a:avLst>
          </a:prstGeom>
          <a:noFill/>
          <a:ln w="9525">
            <a:solidFill>
              <a:schemeClr val="tx1"/>
            </a:solidFill>
            <a:prstDash val="dash"/>
            <a:miter lim="800000"/>
          </a:ln>
        </p:spPr>
        <p:txBody>
          <a:bodyPr wrap="none"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1283975" y="3830400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VCPG</a:t>
            </a:r>
            <a:endParaRPr lang="zh-CN" alt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7" name="矩形 176"/>
          <p:cNvSpPr/>
          <p:nvPr/>
        </p:nvSpPr>
        <p:spPr>
          <a:xfrm>
            <a:off x="4068127" y="3294871"/>
            <a:ext cx="36099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0" lang="en-US" altLang="ja-JP" sz="1100" i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0.5</a:t>
            </a:r>
            <a:endParaRPr kumimoji="0" lang="en-US" altLang="ja-JP" i="1" dirty="0">
              <a:solidFill>
                <a:srgbClr val="C00000"/>
              </a:solidFill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83" name="Oval 48"/>
          <p:cNvSpPr>
            <a:spLocks noChangeArrowheads="1"/>
          </p:cNvSpPr>
          <p:nvPr/>
        </p:nvSpPr>
        <p:spPr bwMode="auto">
          <a:xfrm>
            <a:off x="2709543" y="1451404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0" lang="en-US" altLang="ja-JP" sz="105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endParaRPr kumimoji="0" lang="en-US" altLang="ja-JP" sz="1600" i="1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84" name="Oval 48"/>
          <p:cNvSpPr>
            <a:spLocks noChangeArrowheads="1"/>
          </p:cNvSpPr>
          <p:nvPr/>
        </p:nvSpPr>
        <p:spPr bwMode="auto">
          <a:xfrm>
            <a:off x="1947536" y="1451404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0" lang="en-US" altLang="ja-JP" sz="105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endParaRPr kumimoji="0" lang="en-US" altLang="ja-JP" sz="1600" i="1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86" name="Oval 48"/>
          <p:cNvSpPr>
            <a:spLocks noChangeArrowheads="1"/>
          </p:cNvSpPr>
          <p:nvPr/>
        </p:nvSpPr>
        <p:spPr bwMode="auto">
          <a:xfrm>
            <a:off x="1256967" y="1429181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0" lang="en-US" altLang="ja-JP" sz="105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endParaRPr kumimoji="0" lang="en-US" altLang="ja-JP" sz="1600" i="1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187" name="直接连接符 186"/>
          <p:cNvCxnSpPr>
            <a:stCxn id="184" idx="6"/>
            <a:endCxn id="183" idx="2"/>
          </p:cNvCxnSpPr>
          <p:nvPr/>
        </p:nvCxnSpPr>
        <p:spPr bwMode="auto">
          <a:xfrm>
            <a:off x="2257099" y="1606027"/>
            <a:ext cx="45212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sp>
        <p:nvSpPr>
          <p:cNvPr id="190" name="Oval 48"/>
          <p:cNvSpPr>
            <a:spLocks noChangeArrowheads="1"/>
          </p:cNvSpPr>
          <p:nvPr/>
        </p:nvSpPr>
        <p:spPr bwMode="auto">
          <a:xfrm>
            <a:off x="4810130" y="1450959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0" lang="en-US" altLang="ja-JP" sz="105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0" lang="en-US" altLang="ja-JP" sz="105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’</a:t>
            </a:r>
            <a:endParaRPr kumimoji="0" lang="en-US" altLang="ja-JP" sz="1600" i="1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91" name="Oval 48"/>
          <p:cNvSpPr>
            <a:spLocks noChangeArrowheads="1"/>
          </p:cNvSpPr>
          <p:nvPr/>
        </p:nvSpPr>
        <p:spPr bwMode="auto">
          <a:xfrm>
            <a:off x="4048123" y="1450959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0" lang="en-US" altLang="ja-JP" sz="105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kumimoji="0" lang="en-US" altLang="ja-JP" sz="105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’</a:t>
            </a:r>
            <a:endParaRPr kumimoji="0" lang="en-US" altLang="ja-JP" sz="1050" i="1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92" name="Oval 48"/>
          <p:cNvSpPr>
            <a:spLocks noChangeArrowheads="1"/>
          </p:cNvSpPr>
          <p:nvPr/>
        </p:nvSpPr>
        <p:spPr bwMode="auto">
          <a:xfrm>
            <a:off x="4310064" y="2237571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0" lang="en-US" altLang="ja-JP" sz="105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7</a:t>
            </a:r>
            <a:r>
              <a:rPr kumimoji="0" lang="en-US" altLang="ja-JP" sz="105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’</a:t>
            </a:r>
            <a:endParaRPr kumimoji="0" lang="en-US" altLang="ja-JP" sz="1600" i="1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93" name="Oval 48"/>
          <p:cNvSpPr>
            <a:spLocks noChangeArrowheads="1"/>
          </p:cNvSpPr>
          <p:nvPr/>
        </p:nvSpPr>
        <p:spPr bwMode="auto">
          <a:xfrm>
            <a:off x="3357554" y="1428736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0" lang="en-US" altLang="ja-JP" sz="105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kumimoji="0" lang="en-US" altLang="ja-JP" sz="105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’</a:t>
            </a:r>
            <a:endParaRPr kumimoji="0" lang="en-US" altLang="ja-JP" sz="1600" i="1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194" name="直接连接符 193"/>
          <p:cNvCxnSpPr>
            <a:stCxn id="191" idx="6"/>
            <a:endCxn id="190" idx="2"/>
          </p:cNvCxnSpPr>
          <p:nvPr/>
        </p:nvCxnSpPr>
        <p:spPr bwMode="auto">
          <a:xfrm>
            <a:off x="4357686" y="1605582"/>
            <a:ext cx="45212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sp>
        <p:nvSpPr>
          <p:cNvPr id="195" name="任意多边形 194"/>
          <p:cNvSpPr/>
          <p:nvPr/>
        </p:nvSpPr>
        <p:spPr bwMode="auto">
          <a:xfrm>
            <a:off x="4543750" y="1744679"/>
            <a:ext cx="352425" cy="518400"/>
          </a:xfrm>
          <a:custGeom>
            <a:avLst/>
            <a:gdLst>
              <a:gd name="connsiteX0" fmla="*/ 0 w 352425"/>
              <a:gd name="connsiteY0" fmla="*/ 504825 h 504825"/>
              <a:gd name="connsiteX1" fmla="*/ 352425 w 352425"/>
              <a:gd name="connsiteY1" fmla="*/ 0 h 50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52425" h="504825">
                <a:moveTo>
                  <a:pt x="0" y="504825"/>
                </a:moveTo>
                <a:lnTo>
                  <a:pt x="352425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96" name="任意多边形 195"/>
          <p:cNvSpPr/>
          <p:nvPr/>
        </p:nvSpPr>
        <p:spPr bwMode="auto">
          <a:xfrm>
            <a:off x="4236569" y="1756585"/>
            <a:ext cx="185737" cy="488156"/>
          </a:xfrm>
          <a:custGeom>
            <a:avLst/>
            <a:gdLst>
              <a:gd name="connsiteX0" fmla="*/ 0 w 185737"/>
              <a:gd name="connsiteY0" fmla="*/ 0 h 488156"/>
              <a:gd name="connsiteX1" fmla="*/ 185737 w 185737"/>
              <a:gd name="connsiteY1" fmla="*/ 488156 h 488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5737" h="488156">
                <a:moveTo>
                  <a:pt x="0" y="0"/>
                </a:moveTo>
                <a:lnTo>
                  <a:pt x="185737" y="48815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98" name="任意多边形 197"/>
          <p:cNvSpPr/>
          <p:nvPr/>
        </p:nvSpPr>
        <p:spPr bwMode="auto">
          <a:xfrm>
            <a:off x="2967038" y="1307503"/>
            <a:ext cx="1879600" cy="201083"/>
          </a:xfrm>
          <a:custGeom>
            <a:avLst/>
            <a:gdLst>
              <a:gd name="connsiteX0" fmla="*/ 0 w 1879600"/>
              <a:gd name="connsiteY0" fmla="*/ 175683 h 201083"/>
              <a:gd name="connsiteX1" fmla="*/ 831850 w 1879600"/>
              <a:gd name="connsiteY1" fmla="*/ 4233 h 201083"/>
              <a:gd name="connsiteX2" fmla="*/ 1879600 w 1879600"/>
              <a:gd name="connsiteY2" fmla="*/ 201083 h 201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79600" h="201083">
                <a:moveTo>
                  <a:pt x="0" y="175683"/>
                </a:moveTo>
                <a:cubicBezTo>
                  <a:pt x="259291" y="87841"/>
                  <a:pt x="518583" y="0"/>
                  <a:pt x="831850" y="4233"/>
                </a:cubicBezTo>
                <a:cubicBezTo>
                  <a:pt x="1145117" y="8466"/>
                  <a:pt x="1512358" y="104774"/>
                  <a:pt x="1879600" y="201083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99" name="任意多边形 198"/>
          <p:cNvSpPr/>
          <p:nvPr/>
        </p:nvSpPr>
        <p:spPr bwMode="auto">
          <a:xfrm>
            <a:off x="2188238" y="1307768"/>
            <a:ext cx="1882800" cy="223043"/>
          </a:xfrm>
          <a:custGeom>
            <a:avLst/>
            <a:gdLst>
              <a:gd name="connsiteX0" fmla="*/ 0 w 1866900"/>
              <a:gd name="connsiteY0" fmla="*/ 170656 h 223043"/>
              <a:gd name="connsiteX1" fmla="*/ 962025 w 1866900"/>
              <a:gd name="connsiteY1" fmla="*/ 8731 h 223043"/>
              <a:gd name="connsiteX2" fmla="*/ 1866900 w 1866900"/>
              <a:gd name="connsiteY2" fmla="*/ 223043 h 223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66900" h="223043">
                <a:moveTo>
                  <a:pt x="0" y="170656"/>
                </a:moveTo>
                <a:cubicBezTo>
                  <a:pt x="325437" y="85328"/>
                  <a:pt x="650875" y="0"/>
                  <a:pt x="962025" y="8731"/>
                </a:cubicBezTo>
                <a:cubicBezTo>
                  <a:pt x="1273175" y="17462"/>
                  <a:pt x="1570037" y="120252"/>
                  <a:pt x="1866900" y="223043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200" name="任意多边形 199"/>
          <p:cNvSpPr/>
          <p:nvPr/>
        </p:nvSpPr>
        <p:spPr bwMode="auto">
          <a:xfrm>
            <a:off x="1512888" y="1310149"/>
            <a:ext cx="1863725" cy="204787"/>
          </a:xfrm>
          <a:custGeom>
            <a:avLst/>
            <a:gdLst>
              <a:gd name="connsiteX0" fmla="*/ 0 w 1863725"/>
              <a:gd name="connsiteY0" fmla="*/ 157162 h 204787"/>
              <a:gd name="connsiteX1" fmla="*/ 946150 w 1863725"/>
              <a:gd name="connsiteY1" fmla="*/ 7937 h 204787"/>
              <a:gd name="connsiteX2" fmla="*/ 1863725 w 1863725"/>
              <a:gd name="connsiteY2" fmla="*/ 204787 h 204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63725" h="204787">
                <a:moveTo>
                  <a:pt x="0" y="157162"/>
                </a:moveTo>
                <a:cubicBezTo>
                  <a:pt x="317764" y="78581"/>
                  <a:pt x="635529" y="0"/>
                  <a:pt x="946150" y="7937"/>
                </a:cubicBezTo>
                <a:cubicBezTo>
                  <a:pt x="1256771" y="15874"/>
                  <a:pt x="1560248" y="110330"/>
                  <a:pt x="1863725" y="204787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201" name="任意多边形 200"/>
          <p:cNvSpPr/>
          <p:nvPr/>
        </p:nvSpPr>
        <p:spPr bwMode="auto">
          <a:xfrm>
            <a:off x="1552276" y="1390136"/>
            <a:ext cx="1209600" cy="143510"/>
          </a:xfrm>
          <a:custGeom>
            <a:avLst/>
            <a:gdLst>
              <a:gd name="connsiteX0" fmla="*/ 0 w 1226820"/>
              <a:gd name="connsiteY0" fmla="*/ 143510 h 143510"/>
              <a:gd name="connsiteX1" fmla="*/ 541020 w 1226820"/>
              <a:gd name="connsiteY1" fmla="*/ 6350 h 143510"/>
              <a:gd name="connsiteX2" fmla="*/ 1226820 w 1226820"/>
              <a:gd name="connsiteY2" fmla="*/ 105410 h 143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6820" h="143510">
                <a:moveTo>
                  <a:pt x="0" y="143510"/>
                </a:moveTo>
                <a:cubicBezTo>
                  <a:pt x="168275" y="78105"/>
                  <a:pt x="336550" y="12700"/>
                  <a:pt x="541020" y="6350"/>
                </a:cubicBezTo>
                <a:cubicBezTo>
                  <a:pt x="745490" y="0"/>
                  <a:pt x="986155" y="52705"/>
                  <a:pt x="1226820" y="10541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202" name="任意多边形 201"/>
          <p:cNvSpPr/>
          <p:nvPr/>
        </p:nvSpPr>
        <p:spPr bwMode="auto">
          <a:xfrm>
            <a:off x="3634740" y="1391920"/>
            <a:ext cx="1188720" cy="162560"/>
          </a:xfrm>
          <a:custGeom>
            <a:avLst/>
            <a:gdLst>
              <a:gd name="connsiteX0" fmla="*/ 0 w 1188720"/>
              <a:gd name="connsiteY0" fmla="*/ 101600 h 162560"/>
              <a:gd name="connsiteX1" fmla="*/ 510540 w 1188720"/>
              <a:gd name="connsiteY1" fmla="*/ 10160 h 162560"/>
              <a:gd name="connsiteX2" fmla="*/ 1188720 w 1188720"/>
              <a:gd name="connsiteY2" fmla="*/ 162560 h 1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8720" h="162560">
                <a:moveTo>
                  <a:pt x="0" y="101600"/>
                </a:moveTo>
                <a:cubicBezTo>
                  <a:pt x="156210" y="50800"/>
                  <a:pt x="312420" y="0"/>
                  <a:pt x="510540" y="10160"/>
                </a:cubicBezTo>
                <a:cubicBezTo>
                  <a:pt x="708660" y="20320"/>
                  <a:pt x="948690" y="91440"/>
                  <a:pt x="1188720" y="16256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207" name="任意多边形 206"/>
          <p:cNvSpPr/>
          <p:nvPr/>
        </p:nvSpPr>
        <p:spPr bwMode="auto">
          <a:xfrm>
            <a:off x="2971800" y="1701800"/>
            <a:ext cx="1116000" cy="192617"/>
          </a:xfrm>
          <a:custGeom>
            <a:avLst/>
            <a:gdLst>
              <a:gd name="connsiteX0" fmla="*/ 0 w 1098550"/>
              <a:gd name="connsiteY0" fmla="*/ 12700 h 192617"/>
              <a:gd name="connsiteX1" fmla="*/ 533400 w 1098550"/>
              <a:gd name="connsiteY1" fmla="*/ 190500 h 192617"/>
              <a:gd name="connsiteX2" fmla="*/ 1098550 w 1098550"/>
              <a:gd name="connsiteY2" fmla="*/ 0 h 192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8550" h="192617">
                <a:moveTo>
                  <a:pt x="0" y="12700"/>
                </a:moveTo>
                <a:cubicBezTo>
                  <a:pt x="175154" y="102658"/>
                  <a:pt x="350308" y="192617"/>
                  <a:pt x="533400" y="190500"/>
                </a:cubicBezTo>
                <a:cubicBezTo>
                  <a:pt x="716492" y="188383"/>
                  <a:pt x="907521" y="94191"/>
                  <a:pt x="109855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 sz="2000"/>
          </a:p>
        </p:txBody>
      </p:sp>
      <p:cxnSp>
        <p:nvCxnSpPr>
          <p:cNvPr id="209" name="直接连接符 208"/>
          <p:cNvCxnSpPr>
            <a:stCxn id="84" idx="6"/>
            <a:endCxn id="93" idx="2"/>
          </p:cNvCxnSpPr>
          <p:nvPr/>
        </p:nvCxnSpPr>
        <p:spPr bwMode="auto">
          <a:xfrm flipV="1">
            <a:off x="2900073" y="3037332"/>
            <a:ext cx="571504" cy="6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sp>
        <p:nvSpPr>
          <p:cNvPr id="210" name="任意多边形 209"/>
          <p:cNvSpPr/>
          <p:nvPr/>
        </p:nvSpPr>
        <p:spPr bwMode="auto">
          <a:xfrm>
            <a:off x="1498600" y="2773113"/>
            <a:ext cx="2717800" cy="153458"/>
          </a:xfrm>
          <a:custGeom>
            <a:avLst/>
            <a:gdLst>
              <a:gd name="connsiteX0" fmla="*/ 0 w 2717800"/>
              <a:gd name="connsiteY0" fmla="*/ 153458 h 153458"/>
              <a:gd name="connsiteX1" fmla="*/ 831850 w 2717800"/>
              <a:gd name="connsiteY1" fmla="*/ 20108 h 153458"/>
              <a:gd name="connsiteX2" fmla="*/ 2089150 w 2717800"/>
              <a:gd name="connsiteY2" fmla="*/ 32808 h 153458"/>
              <a:gd name="connsiteX3" fmla="*/ 2717800 w 2717800"/>
              <a:gd name="connsiteY3" fmla="*/ 140758 h 153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7800" h="153458">
                <a:moveTo>
                  <a:pt x="0" y="153458"/>
                </a:moveTo>
                <a:cubicBezTo>
                  <a:pt x="241829" y="96837"/>
                  <a:pt x="483658" y="40216"/>
                  <a:pt x="831850" y="20108"/>
                </a:cubicBezTo>
                <a:cubicBezTo>
                  <a:pt x="1180042" y="0"/>
                  <a:pt x="1774825" y="12700"/>
                  <a:pt x="2089150" y="32808"/>
                </a:cubicBezTo>
                <a:cubicBezTo>
                  <a:pt x="2403475" y="52916"/>
                  <a:pt x="2560637" y="96837"/>
                  <a:pt x="2717800" y="14075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" name="任意多边形 210"/>
          <p:cNvSpPr/>
          <p:nvPr/>
        </p:nvSpPr>
        <p:spPr bwMode="auto">
          <a:xfrm>
            <a:off x="1466850" y="2736071"/>
            <a:ext cx="3416300" cy="184150"/>
          </a:xfrm>
          <a:custGeom>
            <a:avLst/>
            <a:gdLst>
              <a:gd name="connsiteX0" fmla="*/ 0 w 3416300"/>
              <a:gd name="connsiteY0" fmla="*/ 171450 h 184150"/>
              <a:gd name="connsiteX1" fmla="*/ 641350 w 3416300"/>
              <a:gd name="connsiteY1" fmla="*/ 31750 h 184150"/>
              <a:gd name="connsiteX2" fmla="*/ 2324100 w 3416300"/>
              <a:gd name="connsiteY2" fmla="*/ 25400 h 184150"/>
              <a:gd name="connsiteX3" fmla="*/ 3416300 w 3416300"/>
              <a:gd name="connsiteY3" fmla="*/ 184150 h 184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6300" h="184150">
                <a:moveTo>
                  <a:pt x="0" y="171450"/>
                </a:moveTo>
                <a:cubicBezTo>
                  <a:pt x="127000" y="113771"/>
                  <a:pt x="254000" y="56092"/>
                  <a:pt x="641350" y="31750"/>
                </a:cubicBezTo>
                <a:cubicBezTo>
                  <a:pt x="1028700" y="7408"/>
                  <a:pt x="1861609" y="0"/>
                  <a:pt x="2324100" y="25400"/>
                </a:cubicBezTo>
                <a:cubicBezTo>
                  <a:pt x="2786591" y="50800"/>
                  <a:pt x="3101445" y="117475"/>
                  <a:pt x="3416300" y="18415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3" name="任意多边形 212"/>
          <p:cNvSpPr/>
          <p:nvPr/>
        </p:nvSpPr>
        <p:spPr bwMode="auto">
          <a:xfrm>
            <a:off x="2203450" y="2805921"/>
            <a:ext cx="1301750" cy="152400"/>
          </a:xfrm>
          <a:custGeom>
            <a:avLst/>
            <a:gdLst>
              <a:gd name="connsiteX0" fmla="*/ 0 w 1301750"/>
              <a:gd name="connsiteY0" fmla="*/ 152400 h 152400"/>
              <a:gd name="connsiteX1" fmla="*/ 482600 w 1301750"/>
              <a:gd name="connsiteY1" fmla="*/ 19050 h 152400"/>
              <a:gd name="connsiteX2" fmla="*/ 971550 w 1301750"/>
              <a:gd name="connsiteY2" fmla="*/ 38100 h 152400"/>
              <a:gd name="connsiteX3" fmla="*/ 1301750 w 1301750"/>
              <a:gd name="connsiteY3" fmla="*/ 13335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1750" h="152400">
                <a:moveTo>
                  <a:pt x="0" y="152400"/>
                </a:moveTo>
                <a:cubicBezTo>
                  <a:pt x="160337" y="95250"/>
                  <a:pt x="320675" y="38100"/>
                  <a:pt x="482600" y="19050"/>
                </a:cubicBezTo>
                <a:cubicBezTo>
                  <a:pt x="644525" y="0"/>
                  <a:pt x="835025" y="19050"/>
                  <a:pt x="971550" y="38100"/>
                </a:cubicBezTo>
                <a:cubicBezTo>
                  <a:pt x="1108075" y="57150"/>
                  <a:pt x="1204912" y="95250"/>
                  <a:pt x="1301750" y="13335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" name="任意多边形 213"/>
          <p:cNvSpPr/>
          <p:nvPr/>
        </p:nvSpPr>
        <p:spPr bwMode="auto">
          <a:xfrm>
            <a:off x="2203450" y="3098021"/>
            <a:ext cx="2635250" cy="303742"/>
          </a:xfrm>
          <a:custGeom>
            <a:avLst/>
            <a:gdLst>
              <a:gd name="connsiteX0" fmla="*/ 0 w 2635250"/>
              <a:gd name="connsiteY0" fmla="*/ 31750 h 303742"/>
              <a:gd name="connsiteX1" fmla="*/ 1193800 w 2635250"/>
              <a:gd name="connsiteY1" fmla="*/ 298450 h 303742"/>
              <a:gd name="connsiteX2" fmla="*/ 2635250 w 2635250"/>
              <a:gd name="connsiteY2" fmla="*/ 0 h 30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35250" h="303742">
                <a:moveTo>
                  <a:pt x="0" y="31750"/>
                </a:moveTo>
                <a:cubicBezTo>
                  <a:pt x="377296" y="167746"/>
                  <a:pt x="754592" y="303742"/>
                  <a:pt x="1193800" y="298450"/>
                </a:cubicBezTo>
                <a:cubicBezTo>
                  <a:pt x="1633008" y="293158"/>
                  <a:pt x="2134129" y="146579"/>
                  <a:pt x="263525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" name="任意多边形 214"/>
          <p:cNvSpPr/>
          <p:nvPr/>
        </p:nvSpPr>
        <p:spPr bwMode="auto">
          <a:xfrm>
            <a:off x="2863850" y="3142471"/>
            <a:ext cx="1581150" cy="609600"/>
          </a:xfrm>
          <a:custGeom>
            <a:avLst/>
            <a:gdLst>
              <a:gd name="connsiteX0" fmla="*/ 0 w 1581150"/>
              <a:gd name="connsiteY0" fmla="*/ 0 h 609600"/>
              <a:gd name="connsiteX1" fmla="*/ 1581150 w 1581150"/>
              <a:gd name="connsiteY1" fmla="*/ 60960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1150" h="609600">
                <a:moveTo>
                  <a:pt x="0" y="0"/>
                </a:moveTo>
                <a:lnTo>
                  <a:pt x="1581150" y="60960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7" name="矩形 216"/>
          <p:cNvSpPr/>
          <p:nvPr/>
        </p:nvSpPr>
        <p:spPr>
          <a:xfrm>
            <a:off x="1571604" y="3009119"/>
            <a:ext cx="36099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0" lang="en-US" altLang="ja-JP" sz="1100" i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0.5</a:t>
            </a:r>
            <a:endParaRPr kumimoji="0" lang="en-US" altLang="ja-JP" i="1" dirty="0">
              <a:solidFill>
                <a:srgbClr val="C00000"/>
              </a:solidFill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69651" name="Object 19" descr="image18"/>
          <p:cNvGraphicFramePr>
            <a:graphicFrameLocks noChangeAspect="1"/>
          </p:cNvGraphicFramePr>
          <p:nvPr/>
        </p:nvGraphicFramePr>
        <p:xfrm>
          <a:off x="2214563" y="4143375"/>
          <a:ext cx="698500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0" name="公式" r:id="rId17" imgW="13411200" imgH="5486400" progId="Equation.3">
                  <p:embed/>
                </p:oleObj>
              </mc:Choice>
              <mc:Fallback>
                <p:oleObj name="公式" r:id="rId17" imgW="13411200" imgH="5486400" progId="Equation.3">
                  <p:embed/>
                  <p:pic>
                    <p:nvPicPr>
                      <p:cNvPr id="0" name="图片 10247" descr="image18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14563" y="4143375"/>
                        <a:ext cx="698500" cy="2857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52" name="Object 20" descr="image19"/>
          <p:cNvGraphicFramePr>
            <a:graphicFrameLocks noChangeAspect="1"/>
          </p:cNvGraphicFramePr>
          <p:nvPr/>
        </p:nvGraphicFramePr>
        <p:xfrm>
          <a:off x="1214438" y="4143375"/>
          <a:ext cx="889000" cy="26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1" name="公式" r:id="rId18" imgW="17068800" imgH="5181600" progId="Equation.3">
                  <p:embed/>
                </p:oleObj>
              </mc:Choice>
              <mc:Fallback>
                <p:oleObj name="公式" r:id="rId18" imgW="17068800" imgH="5181600" progId="Equation.3">
                  <p:embed/>
                  <p:pic>
                    <p:nvPicPr>
                      <p:cNvPr id="0" name="图片 10248" descr="image19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14438" y="4143375"/>
                        <a:ext cx="889000" cy="2698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53" name="Object 21" descr="image20"/>
          <p:cNvGraphicFramePr>
            <a:graphicFrameLocks noChangeAspect="1"/>
          </p:cNvGraphicFramePr>
          <p:nvPr/>
        </p:nvGraphicFramePr>
        <p:xfrm>
          <a:off x="1214438" y="4429125"/>
          <a:ext cx="1414462" cy="284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2" name="公式" r:id="rId19" imgW="30784800" imgH="5486400" progId="Equation.3">
                  <p:embed/>
                </p:oleObj>
              </mc:Choice>
              <mc:Fallback>
                <p:oleObj name="公式" r:id="rId19" imgW="30784800" imgH="5486400" progId="Equation.3">
                  <p:embed/>
                  <p:pic>
                    <p:nvPicPr>
                      <p:cNvPr id="0" name="图片 10249" descr="image20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14438" y="4429125"/>
                        <a:ext cx="1414462" cy="2841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55" name="Object 23" descr="image23"/>
          <p:cNvGraphicFramePr>
            <a:graphicFrameLocks noChangeAspect="1"/>
          </p:cNvGraphicFramePr>
          <p:nvPr/>
        </p:nvGraphicFramePr>
        <p:xfrm>
          <a:off x="4214810" y="4714884"/>
          <a:ext cx="730250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3" name="公式" r:id="rId20" imgW="14020800" imgH="5486400" progId="Equation.3">
                  <p:embed/>
                </p:oleObj>
              </mc:Choice>
              <mc:Fallback>
                <p:oleObj name="公式" r:id="rId20" imgW="14020800" imgH="5486400" progId="Equation.3">
                  <p:embed/>
                  <p:pic>
                    <p:nvPicPr>
                      <p:cNvPr id="0" name="图片 10250" descr="image23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214810" y="4714884"/>
                        <a:ext cx="730250" cy="2857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56" name="Object 24" descr="image24"/>
          <p:cNvGraphicFramePr>
            <a:graphicFrameLocks noChangeAspect="1"/>
          </p:cNvGraphicFramePr>
          <p:nvPr/>
        </p:nvGraphicFramePr>
        <p:xfrm>
          <a:off x="3111500" y="4143375"/>
          <a:ext cx="1385888" cy="284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4" name="公式" r:id="rId21" imgW="28041600" imgH="5486400" progId="Equation.3">
                  <p:embed/>
                </p:oleObj>
              </mc:Choice>
              <mc:Fallback>
                <p:oleObj name="公式" r:id="rId21" imgW="28041600" imgH="5486400" progId="Equation.3">
                  <p:embed/>
                  <p:pic>
                    <p:nvPicPr>
                      <p:cNvPr id="0" name="图片 10251" descr="image24"/>
                      <p:cNvPicPr>
                        <a:picLocks noChangeAspect="1"/>
                      </p:cNvPicPr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3111500" y="4143375"/>
                        <a:ext cx="1385888" cy="2841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57" name="Object 25" descr="image25"/>
          <p:cNvGraphicFramePr>
            <a:graphicFrameLocks noChangeAspect="1"/>
          </p:cNvGraphicFramePr>
          <p:nvPr/>
        </p:nvGraphicFramePr>
        <p:xfrm>
          <a:off x="3111500" y="4429125"/>
          <a:ext cx="1633538" cy="284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5" name="公式" r:id="rId23" imgW="33223200" imgH="5486400" progId="Equation.3">
                  <p:embed/>
                </p:oleObj>
              </mc:Choice>
              <mc:Fallback>
                <p:oleObj name="公式" r:id="rId23" imgW="33223200" imgH="5486400" progId="Equation.3">
                  <p:embed/>
                  <p:pic>
                    <p:nvPicPr>
                      <p:cNvPr id="0" name="图片 10252" descr="image25"/>
                      <p:cNvPicPr>
                        <a:picLocks noChangeAspect="1"/>
                      </p:cNvPicPr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3111500" y="4429125"/>
                        <a:ext cx="1633538" cy="2841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58" name="Object 26" descr="image27"/>
          <p:cNvGraphicFramePr>
            <a:graphicFrameLocks noChangeAspect="1"/>
          </p:cNvGraphicFramePr>
          <p:nvPr/>
        </p:nvGraphicFramePr>
        <p:xfrm>
          <a:off x="3111500" y="4718050"/>
          <a:ext cx="1031875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6" name="公式" r:id="rId25" imgW="19812000" imgH="5486400" progId="Equation.3">
                  <p:embed/>
                </p:oleObj>
              </mc:Choice>
              <mc:Fallback>
                <p:oleObj name="公式" r:id="rId25" imgW="19812000" imgH="5486400" progId="Equation.3">
                  <p:embed/>
                  <p:pic>
                    <p:nvPicPr>
                      <p:cNvPr id="0" name="图片 10253" descr="image27"/>
                      <p:cNvPicPr>
                        <a:picLocks noChangeAspect="1"/>
                      </p:cNvPicPr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111500" y="4718050"/>
                        <a:ext cx="1031875" cy="2857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8" name="矩形 217"/>
          <p:cNvSpPr/>
          <p:nvPr/>
        </p:nvSpPr>
        <p:spPr>
          <a:xfrm>
            <a:off x="3000364" y="2928934"/>
            <a:ext cx="36099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0" lang="en-US" altLang="ja-JP" sz="1100" i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0.5</a:t>
            </a:r>
            <a:endParaRPr kumimoji="0" lang="en-US" altLang="ja-JP" i="1" dirty="0">
              <a:solidFill>
                <a:srgbClr val="C00000"/>
              </a:solidFill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19" name="矩形 218"/>
          <p:cNvSpPr/>
          <p:nvPr/>
        </p:nvSpPr>
        <p:spPr>
          <a:xfrm>
            <a:off x="3786182" y="2857496"/>
            <a:ext cx="36099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0" lang="en-US" altLang="ja-JP" sz="1100" i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0.5</a:t>
            </a:r>
            <a:endParaRPr kumimoji="0" lang="en-US" altLang="ja-JP" i="1" dirty="0">
              <a:solidFill>
                <a:srgbClr val="C00000"/>
              </a:solidFill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20" name="矩形 219"/>
          <p:cNvSpPr/>
          <p:nvPr/>
        </p:nvSpPr>
        <p:spPr>
          <a:xfrm>
            <a:off x="2214546" y="2786058"/>
            <a:ext cx="36099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0" lang="en-US" altLang="ja-JP" sz="1100" i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0.5</a:t>
            </a:r>
            <a:endParaRPr kumimoji="0" lang="en-US" altLang="ja-JP" i="1" dirty="0">
              <a:solidFill>
                <a:srgbClr val="C00000"/>
              </a:solidFill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圆角矩形 73"/>
          <p:cNvSpPr/>
          <p:nvPr/>
        </p:nvSpPr>
        <p:spPr bwMode="auto">
          <a:xfrm>
            <a:off x="1185609" y="2312567"/>
            <a:ext cx="4027504" cy="834984"/>
          </a:xfrm>
          <a:prstGeom prst="roundRect">
            <a:avLst>
              <a:gd name="adj" fmla="val 9118"/>
            </a:avLst>
          </a:prstGeom>
          <a:noFill/>
          <a:ln w="9525">
            <a:solidFill>
              <a:schemeClr val="tx1"/>
            </a:solidFill>
            <a:prstDash val="dash"/>
            <a:miter lim="800000"/>
          </a:ln>
        </p:spPr>
        <p:txBody>
          <a:bodyPr wrap="none" rtlCol="0" anchor="ctr"/>
          <a:lstStyle/>
          <a:p>
            <a:pPr algn="ctr"/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284023" y="2907626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VCFG</a:t>
            </a:r>
            <a:endParaRPr lang="zh-CN" alt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6" name="对象 75"/>
          <p:cNvGraphicFramePr>
            <a:graphicFrameLocks noChangeAspect="1"/>
          </p:cNvGraphicFramePr>
          <p:nvPr/>
        </p:nvGraphicFramePr>
        <p:xfrm>
          <a:off x="5363890" y="2885657"/>
          <a:ext cx="698500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67" name="公式" r:id="rId3" imgW="13411200" imgH="5486400" progId="Equation.3">
                  <p:embed/>
                </p:oleObj>
              </mc:Choice>
              <mc:Fallback>
                <p:oleObj name="公式" r:id="rId3" imgW="13411200" imgH="5486400" progId="Equation.3">
                  <p:embed/>
                  <p:pic>
                    <p:nvPicPr>
                      <p:cNvPr id="0" name="图片 11264" descr="image18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63890" y="2885657"/>
                        <a:ext cx="698500" cy="2857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" name="Object 7"/>
          <p:cNvGraphicFramePr>
            <a:graphicFrameLocks noChangeAspect="1"/>
          </p:cNvGraphicFramePr>
          <p:nvPr/>
        </p:nvGraphicFramePr>
        <p:xfrm>
          <a:off x="5363890" y="2309394"/>
          <a:ext cx="889000" cy="26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68" name="公式" r:id="rId5" imgW="17068800" imgH="5181600" progId="Equation.3">
                  <p:embed/>
                </p:oleObj>
              </mc:Choice>
              <mc:Fallback>
                <p:oleObj name="公式" r:id="rId5" imgW="17068800" imgH="5181600" progId="Equation.3">
                  <p:embed/>
                  <p:pic>
                    <p:nvPicPr>
                      <p:cNvPr id="0" name="图片 11265" descr="image19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63890" y="2309394"/>
                        <a:ext cx="889000" cy="2698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" name="Object 8"/>
          <p:cNvGraphicFramePr>
            <a:graphicFrameLocks noChangeAspect="1"/>
          </p:cNvGraphicFramePr>
          <p:nvPr/>
        </p:nvGraphicFramePr>
        <p:xfrm>
          <a:off x="5364162" y="2599121"/>
          <a:ext cx="1414463" cy="284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69" name="公式" r:id="rId7" imgW="30784800" imgH="5486400" progId="Equation.3">
                  <p:embed/>
                </p:oleObj>
              </mc:Choice>
              <mc:Fallback>
                <p:oleObj name="公式" r:id="rId7" imgW="30784800" imgH="5486400" progId="Equation.3">
                  <p:embed/>
                  <p:pic>
                    <p:nvPicPr>
                      <p:cNvPr id="0" name="图片 11266" descr="image20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364162" y="2599121"/>
                        <a:ext cx="1414463" cy="28416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" name="Object 16"/>
          <p:cNvGraphicFramePr>
            <a:graphicFrameLocks noChangeAspect="1"/>
          </p:cNvGraphicFramePr>
          <p:nvPr/>
        </p:nvGraphicFramePr>
        <p:xfrm>
          <a:off x="5362575" y="3814354"/>
          <a:ext cx="1338262" cy="284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0" name="公式" r:id="rId9" imgW="24384000" imgH="5486400" progId="Equation.3">
                  <p:embed/>
                </p:oleObj>
              </mc:Choice>
              <mc:Fallback>
                <p:oleObj name="公式" r:id="rId9" imgW="24384000" imgH="5486400" progId="Equation.3">
                  <p:embed/>
                  <p:pic>
                    <p:nvPicPr>
                      <p:cNvPr id="0" name="图片 11267" descr="image23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362575" y="3814354"/>
                        <a:ext cx="1338262" cy="2841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" name="Object 17"/>
          <p:cNvGraphicFramePr>
            <a:graphicFrameLocks noChangeAspect="1"/>
          </p:cNvGraphicFramePr>
          <p:nvPr/>
        </p:nvGraphicFramePr>
        <p:xfrm>
          <a:off x="5357818" y="3238088"/>
          <a:ext cx="1385887" cy="284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1" name="公式" r:id="rId11" imgW="28041600" imgH="5486400" progId="Equation.3">
                  <p:embed/>
                </p:oleObj>
              </mc:Choice>
              <mc:Fallback>
                <p:oleObj name="公式" r:id="rId11" imgW="28041600" imgH="5486400" progId="Equation.3">
                  <p:embed/>
                  <p:pic>
                    <p:nvPicPr>
                      <p:cNvPr id="0" name="图片 11268" descr="image24"/>
                      <p:cNvPicPr>
                        <a:picLocks noChangeAspect="1"/>
                      </p:cNvPicPr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357818" y="3238088"/>
                        <a:ext cx="1385887" cy="28416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" name="Object 18"/>
          <p:cNvGraphicFramePr>
            <a:graphicFrameLocks noChangeAspect="1"/>
          </p:cNvGraphicFramePr>
          <p:nvPr/>
        </p:nvGraphicFramePr>
        <p:xfrm>
          <a:off x="5362575" y="3525429"/>
          <a:ext cx="1495425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2" name="公式" r:id="rId13" imgW="33223200" imgH="5486400" progId="Equation.3">
                  <p:embed/>
                </p:oleObj>
              </mc:Choice>
              <mc:Fallback>
                <p:oleObj name="公式" r:id="rId13" imgW="33223200" imgH="5486400" progId="Equation.3">
                  <p:embed/>
                  <p:pic>
                    <p:nvPicPr>
                      <p:cNvPr id="0" name="图片 11269" descr="image25"/>
                      <p:cNvPicPr>
                        <a:picLocks noChangeAspect="1"/>
                      </p:cNvPicPr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362575" y="3525429"/>
                        <a:ext cx="1495425" cy="2857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" name="Oval 48"/>
          <p:cNvSpPr>
            <a:spLocks noChangeArrowheads="1"/>
          </p:cNvSpPr>
          <p:nvPr/>
        </p:nvSpPr>
        <p:spPr bwMode="auto">
          <a:xfrm>
            <a:off x="2590510" y="3460588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0" lang="en-US" altLang="ja-JP" sz="105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endParaRPr kumimoji="0" lang="en-US" altLang="ja-JP" sz="1600" i="1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85" name="Oval 48"/>
          <p:cNvSpPr>
            <a:spLocks noChangeArrowheads="1"/>
          </p:cNvSpPr>
          <p:nvPr/>
        </p:nvSpPr>
        <p:spPr bwMode="auto">
          <a:xfrm>
            <a:off x="1918683" y="3460588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0" lang="en-US" altLang="ja-JP" sz="105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endParaRPr kumimoji="0" lang="en-US" altLang="ja-JP" sz="1600" i="1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87" name="Oval 48"/>
          <p:cNvSpPr>
            <a:spLocks noChangeArrowheads="1"/>
          </p:cNvSpPr>
          <p:nvPr/>
        </p:nvSpPr>
        <p:spPr bwMode="auto">
          <a:xfrm>
            <a:off x="1228114" y="3461198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0" lang="en-US" altLang="ja-JP" sz="105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endParaRPr kumimoji="0" lang="en-US" altLang="ja-JP" sz="1600" i="1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88" name="直接连接符 87"/>
          <p:cNvCxnSpPr>
            <a:stCxn id="87" idx="6"/>
            <a:endCxn id="85" idx="2"/>
          </p:cNvCxnSpPr>
          <p:nvPr/>
        </p:nvCxnSpPr>
        <p:spPr bwMode="auto">
          <a:xfrm flipV="1">
            <a:off x="1537677" y="3614576"/>
            <a:ext cx="381006" cy="61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none" w="med" len="med"/>
          </a:ln>
        </p:spPr>
      </p:cxnSp>
      <p:sp>
        <p:nvSpPr>
          <p:cNvPr id="90" name="Oval 48"/>
          <p:cNvSpPr>
            <a:spLocks noChangeArrowheads="1"/>
          </p:cNvSpPr>
          <p:nvPr/>
        </p:nvSpPr>
        <p:spPr bwMode="auto">
          <a:xfrm>
            <a:off x="4828899" y="3459362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0" lang="en-US" altLang="ja-JP" sz="105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0" lang="en-US" altLang="ja-JP" sz="105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’</a:t>
            </a:r>
            <a:endParaRPr kumimoji="0" lang="en-US" altLang="ja-JP" sz="1600" i="1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91" name="Oval 48"/>
          <p:cNvSpPr>
            <a:spLocks noChangeArrowheads="1"/>
          </p:cNvSpPr>
          <p:nvPr/>
        </p:nvSpPr>
        <p:spPr bwMode="auto">
          <a:xfrm>
            <a:off x="4162146" y="3459362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0" lang="en-US" altLang="ja-JP" sz="105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kumimoji="0" lang="en-US" altLang="ja-JP" sz="105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’</a:t>
            </a:r>
            <a:endParaRPr kumimoji="0" lang="en-US" altLang="ja-JP" sz="1600" i="1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93" name="Oval 48"/>
          <p:cNvSpPr>
            <a:spLocks noChangeArrowheads="1"/>
          </p:cNvSpPr>
          <p:nvPr/>
        </p:nvSpPr>
        <p:spPr bwMode="auto">
          <a:xfrm>
            <a:off x="3471577" y="3459972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0" lang="en-US" altLang="ja-JP" sz="105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kumimoji="0" lang="en-US" altLang="ja-JP" sz="105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’</a:t>
            </a:r>
            <a:endParaRPr kumimoji="0" lang="en-US" altLang="ja-JP" sz="1600" i="1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99" name="圆角矩形 98"/>
          <p:cNvSpPr/>
          <p:nvPr/>
        </p:nvSpPr>
        <p:spPr bwMode="auto">
          <a:xfrm>
            <a:off x="1185561" y="3241261"/>
            <a:ext cx="4027504" cy="835200"/>
          </a:xfrm>
          <a:prstGeom prst="roundRect">
            <a:avLst>
              <a:gd name="adj" fmla="val 9118"/>
            </a:avLst>
          </a:prstGeom>
          <a:noFill/>
          <a:ln w="9525">
            <a:solidFill>
              <a:schemeClr val="tx1"/>
            </a:solidFill>
            <a:prstDash val="dash"/>
            <a:miter lim="800000"/>
          </a:ln>
        </p:spPr>
        <p:txBody>
          <a:bodyPr wrap="none"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1283975" y="3835603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VCPG</a:t>
            </a:r>
            <a:endParaRPr lang="zh-CN" alt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3" name="Oval 48"/>
          <p:cNvSpPr>
            <a:spLocks noChangeArrowheads="1"/>
          </p:cNvSpPr>
          <p:nvPr/>
        </p:nvSpPr>
        <p:spPr bwMode="auto">
          <a:xfrm>
            <a:off x="2709543" y="2527906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0" lang="en-US" altLang="ja-JP" sz="105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endParaRPr kumimoji="0" lang="en-US" altLang="ja-JP" sz="1600" i="1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84" name="Oval 48"/>
          <p:cNvSpPr>
            <a:spLocks noChangeArrowheads="1"/>
          </p:cNvSpPr>
          <p:nvPr/>
        </p:nvSpPr>
        <p:spPr bwMode="auto">
          <a:xfrm>
            <a:off x="1947536" y="2527906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0" lang="en-US" altLang="ja-JP" sz="105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endParaRPr kumimoji="0" lang="en-US" altLang="ja-JP" sz="1600" i="1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86" name="Oval 48"/>
          <p:cNvSpPr>
            <a:spLocks noChangeArrowheads="1"/>
          </p:cNvSpPr>
          <p:nvPr/>
        </p:nvSpPr>
        <p:spPr bwMode="auto">
          <a:xfrm>
            <a:off x="1256967" y="2505683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0" lang="en-US" altLang="ja-JP" sz="105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endParaRPr kumimoji="0" lang="en-US" altLang="ja-JP" sz="1600" i="1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187" name="直接连接符 186"/>
          <p:cNvCxnSpPr>
            <a:stCxn id="184" idx="6"/>
            <a:endCxn id="183" idx="2"/>
          </p:cNvCxnSpPr>
          <p:nvPr/>
        </p:nvCxnSpPr>
        <p:spPr bwMode="auto">
          <a:xfrm>
            <a:off x="2257099" y="2682529"/>
            <a:ext cx="45212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sp>
        <p:nvSpPr>
          <p:cNvPr id="190" name="Oval 48"/>
          <p:cNvSpPr>
            <a:spLocks noChangeArrowheads="1"/>
          </p:cNvSpPr>
          <p:nvPr/>
        </p:nvSpPr>
        <p:spPr bwMode="auto">
          <a:xfrm>
            <a:off x="4810130" y="2527461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0" lang="en-US" altLang="ja-JP" sz="105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0" lang="en-US" altLang="ja-JP" sz="105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’</a:t>
            </a:r>
            <a:endParaRPr kumimoji="0" lang="en-US" altLang="ja-JP" sz="1600" i="1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91" name="Oval 48"/>
          <p:cNvSpPr>
            <a:spLocks noChangeArrowheads="1"/>
          </p:cNvSpPr>
          <p:nvPr/>
        </p:nvSpPr>
        <p:spPr bwMode="auto">
          <a:xfrm>
            <a:off x="4048123" y="2527461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0" lang="en-US" altLang="ja-JP" sz="105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kumimoji="0" lang="en-US" altLang="ja-JP" sz="105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’</a:t>
            </a:r>
            <a:endParaRPr kumimoji="0" lang="en-US" altLang="ja-JP" sz="1050" i="1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93" name="Oval 48"/>
          <p:cNvSpPr>
            <a:spLocks noChangeArrowheads="1"/>
          </p:cNvSpPr>
          <p:nvPr/>
        </p:nvSpPr>
        <p:spPr bwMode="auto">
          <a:xfrm>
            <a:off x="3357554" y="2505238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0" lang="en-US" altLang="ja-JP" sz="105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kumimoji="0" lang="en-US" altLang="ja-JP" sz="105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’</a:t>
            </a:r>
            <a:endParaRPr kumimoji="0" lang="en-US" altLang="ja-JP" sz="1600" i="1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194" name="直接连接符 193"/>
          <p:cNvCxnSpPr>
            <a:stCxn id="191" idx="6"/>
            <a:endCxn id="190" idx="2"/>
          </p:cNvCxnSpPr>
          <p:nvPr/>
        </p:nvCxnSpPr>
        <p:spPr bwMode="auto">
          <a:xfrm>
            <a:off x="4357686" y="2682084"/>
            <a:ext cx="45212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sp>
        <p:nvSpPr>
          <p:cNvPr id="198" name="任意多边形 197"/>
          <p:cNvSpPr/>
          <p:nvPr/>
        </p:nvSpPr>
        <p:spPr bwMode="auto">
          <a:xfrm>
            <a:off x="2967038" y="2384005"/>
            <a:ext cx="1879600" cy="201083"/>
          </a:xfrm>
          <a:custGeom>
            <a:avLst/>
            <a:gdLst>
              <a:gd name="connsiteX0" fmla="*/ 0 w 1879600"/>
              <a:gd name="connsiteY0" fmla="*/ 175683 h 201083"/>
              <a:gd name="connsiteX1" fmla="*/ 831850 w 1879600"/>
              <a:gd name="connsiteY1" fmla="*/ 4233 h 201083"/>
              <a:gd name="connsiteX2" fmla="*/ 1879600 w 1879600"/>
              <a:gd name="connsiteY2" fmla="*/ 201083 h 201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79600" h="201083">
                <a:moveTo>
                  <a:pt x="0" y="175683"/>
                </a:moveTo>
                <a:cubicBezTo>
                  <a:pt x="259291" y="87841"/>
                  <a:pt x="518583" y="0"/>
                  <a:pt x="831850" y="4233"/>
                </a:cubicBezTo>
                <a:cubicBezTo>
                  <a:pt x="1145117" y="8466"/>
                  <a:pt x="1512358" y="104774"/>
                  <a:pt x="1879600" y="201083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任意多边形 198"/>
          <p:cNvSpPr/>
          <p:nvPr/>
        </p:nvSpPr>
        <p:spPr bwMode="auto">
          <a:xfrm>
            <a:off x="2188238" y="2384270"/>
            <a:ext cx="1882800" cy="223043"/>
          </a:xfrm>
          <a:custGeom>
            <a:avLst/>
            <a:gdLst>
              <a:gd name="connsiteX0" fmla="*/ 0 w 1866900"/>
              <a:gd name="connsiteY0" fmla="*/ 170656 h 223043"/>
              <a:gd name="connsiteX1" fmla="*/ 962025 w 1866900"/>
              <a:gd name="connsiteY1" fmla="*/ 8731 h 223043"/>
              <a:gd name="connsiteX2" fmla="*/ 1866900 w 1866900"/>
              <a:gd name="connsiteY2" fmla="*/ 223043 h 223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66900" h="223043">
                <a:moveTo>
                  <a:pt x="0" y="170656"/>
                </a:moveTo>
                <a:cubicBezTo>
                  <a:pt x="325437" y="85328"/>
                  <a:pt x="650875" y="0"/>
                  <a:pt x="962025" y="8731"/>
                </a:cubicBezTo>
                <a:cubicBezTo>
                  <a:pt x="1273175" y="17462"/>
                  <a:pt x="1570037" y="120252"/>
                  <a:pt x="1866900" y="223043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任意多边形 199"/>
          <p:cNvSpPr/>
          <p:nvPr/>
        </p:nvSpPr>
        <p:spPr bwMode="auto">
          <a:xfrm>
            <a:off x="1512888" y="2386651"/>
            <a:ext cx="1863725" cy="204787"/>
          </a:xfrm>
          <a:custGeom>
            <a:avLst/>
            <a:gdLst>
              <a:gd name="connsiteX0" fmla="*/ 0 w 1863725"/>
              <a:gd name="connsiteY0" fmla="*/ 157162 h 204787"/>
              <a:gd name="connsiteX1" fmla="*/ 946150 w 1863725"/>
              <a:gd name="connsiteY1" fmla="*/ 7937 h 204787"/>
              <a:gd name="connsiteX2" fmla="*/ 1863725 w 1863725"/>
              <a:gd name="connsiteY2" fmla="*/ 204787 h 204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63725" h="204787">
                <a:moveTo>
                  <a:pt x="0" y="157162"/>
                </a:moveTo>
                <a:cubicBezTo>
                  <a:pt x="317764" y="78581"/>
                  <a:pt x="635529" y="0"/>
                  <a:pt x="946150" y="7937"/>
                </a:cubicBezTo>
                <a:cubicBezTo>
                  <a:pt x="1256771" y="15874"/>
                  <a:pt x="1560248" y="110330"/>
                  <a:pt x="1863725" y="204787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1" name="任意多边形 200"/>
          <p:cNvSpPr/>
          <p:nvPr/>
        </p:nvSpPr>
        <p:spPr bwMode="auto">
          <a:xfrm>
            <a:off x="1552276" y="2466638"/>
            <a:ext cx="1209600" cy="143510"/>
          </a:xfrm>
          <a:custGeom>
            <a:avLst/>
            <a:gdLst>
              <a:gd name="connsiteX0" fmla="*/ 0 w 1226820"/>
              <a:gd name="connsiteY0" fmla="*/ 143510 h 143510"/>
              <a:gd name="connsiteX1" fmla="*/ 541020 w 1226820"/>
              <a:gd name="connsiteY1" fmla="*/ 6350 h 143510"/>
              <a:gd name="connsiteX2" fmla="*/ 1226820 w 1226820"/>
              <a:gd name="connsiteY2" fmla="*/ 105410 h 143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6820" h="143510">
                <a:moveTo>
                  <a:pt x="0" y="143510"/>
                </a:moveTo>
                <a:cubicBezTo>
                  <a:pt x="168275" y="78105"/>
                  <a:pt x="336550" y="12700"/>
                  <a:pt x="541020" y="6350"/>
                </a:cubicBezTo>
                <a:cubicBezTo>
                  <a:pt x="745490" y="0"/>
                  <a:pt x="986155" y="52705"/>
                  <a:pt x="1226820" y="10541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2" name="任意多边形 201"/>
          <p:cNvSpPr/>
          <p:nvPr/>
        </p:nvSpPr>
        <p:spPr bwMode="auto">
          <a:xfrm>
            <a:off x="3634740" y="2468422"/>
            <a:ext cx="1188720" cy="162560"/>
          </a:xfrm>
          <a:custGeom>
            <a:avLst/>
            <a:gdLst>
              <a:gd name="connsiteX0" fmla="*/ 0 w 1188720"/>
              <a:gd name="connsiteY0" fmla="*/ 101600 h 162560"/>
              <a:gd name="connsiteX1" fmla="*/ 510540 w 1188720"/>
              <a:gd name="connsiteY1" fmla="*/ 10160 h 162560"/>
              <a:gd name="connsiteX2" fmla="*/ 1188720 w 1188720"/>
              <a:gd name="connsiteY2" fmla="*/ 162560 h 1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8720" h="162560">
                <a:moveTo>
                  <a:pt x="0" y="101600"/>
                </a:moveTo>
                <a:cubicBezTo>
                  <a:pt x="156210" y="50800"/>
                  <a:pt x="312420" y="0"/>
                  <a:pt x="510540" y="10160"/>
                </a:cubicBezTo>
                <a:cubicBezTo>
                  <a:pt x="708660" y="20320"/>
                  <a:pt x="948690" y="91440"/>
                  <a:pt x="1188720" y="16256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7" name="任意多边形 206"/>
          <p:cNvSpPr/>
          <p:nvPr/>
        </p:nvSpPr>
        <p:spPr bwMode="auto">
          <a:xfrm>
            <a:off x="2971800" y="2778302"/>
            <a:ext cx="1116000" cy="192617"/>
          </a:xfrm>
          <a:custGeom>
            <a:avLst/>
            <a:gdLst>
              <a:gd name="connsiteX0" fmla="*/ 0 w 1098550"/>
              <a:gd name="connsiteY0" fmla="*/ 12700 h 192617"/>
              <a:gd name="connsiteX1" fmla="*/ 533400 w 1098550"/>
              <a:gd name="connsiteY1" fmla="*/ 190500 h 192617"/>
              <a:gd name="connsiteX2" fmla="*/ 1098550 w 1098550"/>
              <a:gd name="connsiteY2" fmla="*/ 0 h 192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8550" h="192617">
                <a:moveTo>
                  <a:pt x="0" y="12700"/>
                </a:moveTo>
                <a:cubicBezTo>
                  <a:pt x="175154" y="102658"/>
                  <a:pt x="350308" y="192617"/>
                  <a:pt x="533400" y="190500"/>
                </a:cubicBezTo>
                <a:cubicBezTo>
                  <a:pt x="716492" y="188383"/>
                  <a:pt x="907521" y="94191"/>
                  <a:pt x="109855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9" name="直接连接符 208"/>
          <p:cNvCxnSpPr>
            <a:stCxn id="84" idx="6"/>
            <a:endCxn id="93" idx="2"/>
          </p:cNvCxnSpPr>
          <p:nvPr/>
        </p:nvCxnSpPr>
        <p:spPr bwMode="auto">
          <a:xfrm flipV="1">
            <a:off x="2900073" y="3613960"/>
            <a:ext cx="571504" cy="6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sp>
        <p:nvSpPr>
          <p:cNvPr id="210" name="任意多边形 209"/>
          <p:cNvSpPr/>
          <p:nvPr/>
        </p:nvSpPr>
        <p:spPr bwMode="auto">
          <a:xfrm>
            <a:off x="1498600" y="3349741"/>
            <a:ext cx="2717800" cy="153458"/>
          </a:xfrm>
          <a:custGeom>
            <a:avLst/>
            <a:gdLst>
              <a:gd name="connsiteX0" fmla="*/ 0 w 2717800"/>
              <a:gd name="connsiteY0" fmla="*/ 153458 h 153458"/>
              <a:gd name="connsiteX1" fmla="*/ 831850 w 2717800"/>
              <a:gd name="connsiteY1" fmla="*/ 20108 h 153458"/>
              <a:gd name="connsiteX2" fmla="*/ 2089150 w 2717800"/>
              <a:gd name="connsiteY2" fmla="*/ 32808 h 153458"/>
              <a:gd name="connsiteX3" fmla="*/ 2717800 w 2717800"/>
              <a:gd name="connsiteY3" fmla="*/ 140758 h 153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7800" h="153458">
                <a:moveTo>
                  <a:pt x="0" y="153458"/>
                </a:moveTo>
                <a:cubicBezTo>
                  <a:pt x="241829" y="96837"/>
                  <a:pt x="483658" y="40216"/>
                  <a:pt x="831850" y="20108"/>
                </a:cubicBezTo>
                <a:cubicBezTo>
                  <a:pt x="1180042" y="0"/>
                  <a:pt x="1774825" y="12700"/>
                  <a:pt x="2089150" y="32808"/>
                </a:cubicBezTo>
                <a:cubicBezTo>
                  <a:pt x="2403475" y="52916"/>
                  <a:pt x="2560637" y="96837"/>
                  <a:pt x="2717800" y="14075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" name="任意多边形 210"/>
          <p:cNvSpPr/>
          <p:nvPr/>
        </p:nvSpPr>
        <p:spPr bwMode="auto">
          <a:xfrm>
            <a:off x="1466850" y="3312699"/>
            <a:ext cx="3416300" cy="184150"/>
          </a:xfrm>
          <a:custGeom>
            <a:avLst/>
            <a:gdLst>
              <a:gd name="connsiteX0" fmla="*/ 0 w 3416300"/>
              <a:gd name="connsiteY0" fmla="*/ 171450 h 184150"/>
              <a:gd name="connsiteX1" fmla="*/ 641350 w 3416300"/>
              <a:gd name="connsiteY1" fmla="*/ 31750 h 184150"/>
              <a:gd name="connsiteX2" fmla="*/ 2324100 w 3416300"/>
              <a:gd name="connsiteY2" fmla="*/ 25400 h 184150"/>
              <a:gd name="connsiteX3" fmla="*/ 3416300 w 3416300"/>
              <a:gd name="connsiteY3" fmla="*/ 184150 h 184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6300" h="184150">
                <a:moveTo>
                  <a:pt x="0" y="171450"/>
                </a:moveTo>
                <a:cubicBezTo>
                  <a:pt x="127000" y="113771"/>
                  <a:pt x="254000" y="56092"/>
                  <a:pt x="641350" y="31750"/>
                </a:cubicBezTo>
                <a:cubicBezTo>
                  <a:pt x="1028700" y="7408"/>
                  <a:pt x="1861609" y="0"/>
                  <a:pt x="2324100" y="25400"/>
                </a:cubicBezTo>
                <a:cubicBezTo>
                  <a:pt x="2786591" y="50800"/>
                  <a:pt x="3101445" y="117475"/>
                  <a:pt x="3416300" y="18415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3" name="任意多边形 212"/>
          <p:cNvSpPr/>
          <p:nvPr/>
        </p:nvSpPr>
        <p:spPr bwMode="auto">
          <a:xfrm>
            <a:off x="2203450" y="3382549"/>
            <a:ext cx="1301750" cy="152400"/>
          </a:xfrm>
          <a:custGeom>
            <a:avLst/>
            <a:gdLst>
              <a:gd name="connsiteX0" fmla="*/ 0 w 1301750"/>
              <a:gd name="connsiteY0" fmla="*/ 152400 h 152400"/>
              <a:gd name="connsiteX1" fmla="*/ 482600 w 1301750"/>
              <a:gd name="connsiteY1" fmla="*/ 19050 h 152400"/>
              <a:gd name="connsiteX2" fmla="*/ 971550 w 1301750"/>
              <a:gd name="connsiteY2" fmla="*/ 38100 h 152400"/>
              <a:gd name="connsiteX3" fmla="*/ 1301750 w 1301750"/>
              <a:gd name="connsiteY3" fmla="*/ 13335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1750" h="152400">
                <a:moveTo>
                  <a:pt x="0" y="152400"/>
                </a:moveTo>
                <a:cubicBezTo>
                  <a:pt x="160337" y="95250"/>
                  <a:pt x="320675" y="38100"/>
                  <a:pt x="482600" y="19050"/>
                </a:cubicBezTo>
                <a:cubicBezTo>
                  <a:pt x="644525" y="0"/>
                  <a:pt x="835025" y="19050"/>
                  <a:pt x="971550" y="38100"/>
                </a:cubicBezTo>
                <a:cubicBezTo>
                  <a:pt x="1108075" y="57150"/>
                  <a:pt x="1204912" y="95250"/>
                  <a:pt x="1301750" y="13335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" name="任意多边形 213"/>
          <p:cNvSpPr/>
          <p:nvPr/>
        </p:nvSpPr>
        <p:spPr bwMode="auto">
          <a:xfrm>
            <a:off x="2203450" y="3674649"/>
            <a:ext cx="2635250" cy="303742"/>
          </a:xfrm>
          <a:custGeom>
            <a:avLst/>
            <a:gdLst>
              <a:gd name="connsiteX0" fmla="*/ 0 w 2635250"/>
              <a:gd name="connsiteY0" fmla="*/ 31750 h 303742"/>
              <a:gd name="connsiteX1" fmla="*/ 1193800 w 2635250"/>
              <a:gd name="connsiteY1" fmla="*/ 298450 h 303742"/>
              <a:gd name="connsiteX2" fmla="*/ 2635250 w 2635250"/>
              <a:gd name="connsiteY2" fmla="*/ 0 h 30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35250" h="303742">
                <a:moveTo>
                  <a:pt x="0" y="31750"/>
                </a:moveTo>
                <a:cubicBezTo>
                  <a:pt x="377296" y="167746"/>
                  <a:pt x="754592" y="303742"/>
                  <a:pt x="1193800" y="298450"/>
                </a:cubicBezTo>
                <a:cubicBezTo>
                  <a:pt x="1633008" y="293158"/>
                  <a:pt x="2134129" y="146579"/>
                  <a:pt x="263525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8" name="直接连接符 47"/>
          <p:cNvCxnSpPr>
            <a:stCxn id="193" idx="6"/>
            <a:endCxn id="191" idx="2"/>
          </p:cNvCxnSpPr>
          <p:nvPr/>
        </p:nvCxnSpPr>
        <p:spPr bwMode="auto">
          <a:xfrm>
            <a:off x="3667117" y="2659226"/>
            <a:ext cx="381006" cy="2222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sp>
        <p:nvSpPr>
          <p:cNvPr id="49" name="矩形 48"/>
          <p:cNvSpPr/>
          <p:nvPr/>
        </p:nvSpPr>
        <p:spPr>
          <a:xfrm>
            <a:off x="1571604" y="3585747"/>
            <a:ext cx="36099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0" lang="en-US" altLang="ja-JP" sz="1100" i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0.5</a:t>
            </a:r>
            <a:endParaRPr kumimoji="0" lang="en-US" altLang="ja-JP" i="1" dirty="0">
              <a:solidFill>
                <a:srgbClr val="C00000"/>
              </a:solidFill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72713" name="Object 9" descr="image18"/>
          <p:cNvGraphicFramePr>
            <a:graphicFrameLocks noChangeAspect="1"/>
          </p:cNvGraphicFramePr>
          <p:nvPr/>
        </p:nvGraphicFramePr>
        <p:xfrm>
          <a:off x="2214563" y="4143375"/>
          <a:ext cx="698500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3" name="公式" r:id="rId15" imgW="13411200" imgH="5486400" progId="Equation.3">
                  <p:embed/>
                </p:oleObj>
              </mc:Choice>
              <mc:Fallback>
                <p:oleObj name="公式" r:id="rId15" imgW="13411200" imgH="5486400" progId="Equation.3">
                  <p:embed/>
                  <p:pic>
                    <p:nvPicPr>
                      <p:cNvPr id="0" name="图片 11270" descr="image18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14563" y="4143375"/>
                        <a:ext cx="698500" cy="2857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4" name="Object 10" descr="image19"/>
          <p:cNvGraphicFramePr>
            <a:graphicFrameLocks noChangeAspect="1"/>
          </p:cNvGraphicFramePr>
          <p:nvPr/>
        </p:nvGraphicFramePr>
        <p:xfrm>
          <a:off x="1214438" y="4143375"/>
          <a:ext cx="889000" cy="26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4" name="公式" r:id="rId16" imgW="17068800" imgH="5181600" progId="Equation.3">
                  <p:embed/>
                </p:oleObj>
              </mc:Choice>
              <mc:Fallback>
                <p:oleObj name="公式" r:id="rId16" imgW="17068800" imgH="5181600" progId="Equation.3">
                  <p:embed/>
                  <p:pic>
                    <p:nvPicPr>
                      <p:cNvPr id="0" name="图片 11271" descr="image19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14438" y="4143375"/>
                        <a:ext cx="889000" cy="2698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5" name="Object 11" descr="image20"/>
          <p:cNvGraphicFramePr>
            <a:graphicFrameLocks noChangeAspect="1"/>
          </p:cNvGraphicFramePr>
          <p:nvPr/>
        </p:nvGraphicFramePr>
        <p:xfrm>
          <a:off x="1214438" y="4429125"/>
          <a:ext cx="1414462" cy="284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5" name="公式" r:id="rId17" imgW="30784800" imgH="5486400" progId="Equation.3">
                  <p:embed/>
                </p:oleObj>
              </mc:Choice>
              <mc:Fallback>
                <p:oleObj name="公式" r:id="rId17" imgW="30784800" imgH="5486400" progId="Equation.3">
                  <p:embed/>
                  <p:pic>
                    <p:nvPicPr>
                      <p:cNvPr id="0" name="图片 11272" descr="image20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14438" y="4429125"/>
                        <a:ext cx="1414462" cy="2841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8" name="Object 14" descr="image24"/>
          <p:cNvGraphicFramePr>
            <a:graphicFrameLocks noChangeAspect="1"/>
          </p:cNvGraphicFramePr>
          <p:nvPr/>
        </p:nvGraphicFramePr>
        <p:xfrm>
          <a:off x="3111500" y="4143375"/>
          <a:ext cx="1385888" cy="284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6" name="公式" r:id="rId18" imgW="28041600" imgH="5486400" progId="Equation.3">
                  <p:embed/>
                </p:oleObj>
              </mc:Choice>
              <mc:Fallback>
                <p:oleObj name="公式" r:id="rId18" imgW="28041600" imgH="5486400" progId="Equation.3">
                  <p:embed/>
                  <p:pic>
                    <p:nvPicPr>
                      <p:cNvPr id="0" name="图片 11273" descr="image24"/>
                      <p:cNvPicPr>
                        <a:picLocks noChangeAspect="1"/>
                      </p:cNvPicPr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3111500" y="4143375"/>
                        <a:ext cx="1385888" cy="2841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9" name="Object 15" descr="image25"/>
          <p:cNvGraphicFramePr>
            <a:graphicFrameLocks noChangeAspect="1"/>
          </p:cNvGraphicFramePr>
          <p:nvPr/>
        </p:nvGraphicFramePr>
        <p:xfrm>
          <a:off x="3111500" y="4429125"/>
          <a:ext cx="1633538" cy="284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7" name="公式" r:id="rId20" imgW="33223200" imgH="5486400" progId="Equation.3">
                  <p:embed/>
                </p:oleObj>
              </mc:Choice>
              <mc:Fallback>
                <p:oleObj name="公式" r:id="rId20" imgW="33223200" imgH="5486400" progId="Equation.3">
                  <p:embed/>
                  <p:pic>
                    <p:nvPicPr>
                      <p:cNvPr id="0" name="图片 11274" descr="image25"/>
                      <p:cNvPicPr>
                        <a:picLocks noChangeAspect="1"/>
                      </p:cNvPicPr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3111500" y="4429125"/>
                        <a:ext cx="1633538" cy="2841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20" name="Object 16" descr="image27"/>
          <p:cNvGraphicFramePr>
            <a:graphicFrameLocks noChangeAspect="1"/>
          </p:cNvGraphicFramePr>
          <p:nvPr/>
        </p:nvGraphicFramePr>
        <p:xfrm>
          <a:off x="3111500" y="4718050"/>
          <a:ext cx="1382713" cy="284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8" name="公式" r:id="rId22" imgW="24688800" imgH="5486400" progId="Equation.3">
                  <p:embed/>
                </p:oleObj>
              </mc:Choice>
              <mc:Fallback>
                <p:oleObj name="公式" r:id="rId22" imgW="24688800" imgH="5486400" progId="Equation.3">
                  <p:embed/>
                  <p:pic>
                    <p:nvPicPr>
                      <p:cNvPr id="0" name="图片 11275" descr="image27"/>
                      <p:cNvPicPr>
                        <a:picLocks noChangeAspect="1"/>
                      </p:cNvPicPr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3111500" y="4718050"/>
                        <a:ext cx="1382713" cy="2841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圆角矩形 42"/>
          <p:cNvSpPr/>
          <p:nvPr/>
        </p:nvSpPr>
        <p:spPr bwMode="auto">
          <a:xfrm>
            <a:off x="1185609" y="2312567"/>
            <a:ext cx="4027504" cy="834984"/>
          </a:xfrm>
          <a:prstGeom prst="roundRect">
            <a:avLst>
              <a:gd name="adj" fmla="val 9118"/>
            </a:avLst>
          </a:prstGeom>
          <a:noFill/>
          <a:ln w="9525">
            <a:solidFill>
              <a:schemeClr val="tx1"/>
            </a:solidFill>
            <a:prstDash val="dash"/>
            <a:miter lim="800000"/>
          </a:ln>
        </p:spPr>
        <p:txBody>
          <a:bodyPr wrap="none" rtlCol="0" anchor="ctr"/>
          <a:lstStyle/>
          <a:p>
            <a:pPr algn="ctr"/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284023" y="2907626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VCFG</a:t>
            </a:r>
            <a:endParaRPr lang="zh-CN" alt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圆角矩形 53"/>
          <p:cNvSpPr/>
          <p:nvPr/>
        </p:nvSpPr>
        <p:spPr bwMode="auto">
          <a:xfrm>
            <a:off x="1185561" y="3241261"/>
            <a:ext cx="4027504" cy="835200"/>
          </a:xfrm>
          <a:prstGeom prst="roundRect">
            <a:avLst>
              <a:gd name="adj" fmla="val 9118"/>
            </a:avLst>
          </a:prstGeom>
          <a:noFill/>
          <a:ln w="9525">
            <a:solidFill>
              <a:schemeClr val="tx1"/>
            </a:solidFill>
            <a:prstDash val="dash"/>
            <a:miter lim="800000"/>
          </a:ln>
        </p:spPr>
        <p:txBody>
          <a:bodyPr wrap="none"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283975" y="3835603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VCPG</a:t>
            </a:r>
            <a:endParaRPr lang="zh-CN" alt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2" name="Object 10" descr="image19"/>
          <p:cNvGraphicFramePr>
            <a:graphicFrameLocks noChangeAspect="1"/>
          </p:cNvGraphicFramePr>
          <p:nvPr/>
        </p:nvGraphicFramePr>
        <p:xfrm>
          <a:off x="1214414" y="4143380"/>
          <a:ext cx="1028700" cy="284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6" name="公式" r:id="rId3" imgW="21336000" imgH="5486400" progId="Equation.3">
                  <p:embed/>
                </p:oleObj>
              </mc:Choice>
              <mc:Fallback>
                <p:oleObj name="公式" r:id="rId3" imgW="21336000" imgH="5486400" progId="Equation.3">
                  <p:embed/>
                  <p:pic>
                    <p:nvPicPr>
                      <p:cNvPr id="0" name="图片 12288" descr="image19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14414" y="4143380"/>
                        <a:ext cx="1028700" cy="28416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" name="Object 11" descr="image20"/>
          <p:cNvGraphicFramePr>
            <a:graphicFrameLocks noChangeAspect="1"/>
          </p:cNvGraphicFramePr>
          <p:nvPr/>
        </p:nvGraphicFramePr>
        <p:xfrm>
          <a:off x="1214438" y="4429125"/>
          <a:ext cx="1414462" cy="284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7" name="公式" r:id="rId5" imgW="30784800" imgH="5486400" progId="Equation.3">
                  <p:embed/>
                </p:oleObj>
              </mc:Choice>
              <mc:Fallback>
                <p:oleObj name="公式" r:id="rId5" imgW="30784800" imgH="5486400" progId="Equation.3">
                  <p:embed/>
                  <p:pic>
                    <p:nvPicPr>
                      <p:cNvPr id="0" name="图片 12289" descr="image20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14438" y="4429125"/>
                        <a:ext cx="1414462" cy="2841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" name="Object 14" descr="image24"/>
          <p:cNvGraphicFramePr>
            <a:graphicFrameLocks noChangeAspect="1"/>
          </p:cNvGraphicFramePr>
          <p:nvPr/>
        </p:nvGraphicFramePr>
        <p:xfrm>
          <a:off x="3111500" y="4143375"/>
          <a:ext cx="1385888" cy="284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8" name="公式" r:id="rId7" imgW="28041600" imgH="5486400" progId="Equation.3">
                  <p:embed/>
                </p:oleObj>
              </mc:Choice>
              <mc:Fallback>
                <p:oleObj name="公式" r:id="rId7" imgW="28041600" imgH="5486400" progId="Equation.3">
                  <p:embed/>
                  <p:pic>
                    <p:nvPicPr>
                      <p:cNvPr id="0" name="图片 12290" descr="image24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111500" y="4143375"/>
                        <a:ext cx="1385888" cy="2841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" name="Object 15" descr="image25"/>
          <p:cNvGraphicFramePr>
            <a:graphicFrameLocks noChangeAspect="1"/>
          </p:cNvGraphicFramePr>
          <p:nvPr/>
        </p:nvGraphicFramePr>
        <p:xfrm>
          <a:off x="3111500" y="4429125"/>
          <a:ext cx="1633538" cy="284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9" name="公式" r:id="rId9" imgW="33223200" imgH="5486400" progId="Equation.3">
                  <p:embed/>
                </p:oleObj>
              </mc:Choice>
              <mc:Fallback>
                <p:oleObj name="公式" r:id="rId9" imgW="33223200" imgH="5486400" progId="Equation.3">
                  <p:embed/>
                  <p:pic>
                    <p:nvPicPr>
                      <p:cNvPr id="0" name="图片 12291" descr="image25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111500" y="4429125"/>
                        <a:ext cx="1633538" cy="2841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" name="Object 16" descr="image27"/>
          <p:cNvGraphicFramePr>
            <a:graphicFrameLocks noChangeAspect="1"/>
          </p:cNvGraphicFramePr>
          <p:nvPr/>
        </p:nvGraphicFramePr>
        <p:xfrm>
          <a:off x="3111500" y="4718050"/>
          <a:ext cx="1382713" cy="284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0" name="公式" r:id="rId11" imgW="24688800" imgH="5486400" progId="Equation.3">
                  <p:embed/>
                </p:oleObj>
              </mc:Choice>
              <mc:Fallback>
                <p:oleObj name="公式" r:id="rId11" imgW="24688800" imgH="5486400" progId="Equation.3">
                  <p:embed/>
                  <p:pic>
                    <p:nvPicPr>
                      <p:cNvPr id="0" name="图片 12292" descr="image27"/>
                      <p:cNvPicPr>
                        <a:picLocks noChangeAspect="1"/>
                      </p:cNvPicPr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111500" y="4718050"/>
                        <a:ext cx="1382713" cy="2841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" name="Oval 48"/>
          <p:cNvSpPr>
            <a:spLocks noChangeArrowheads="1"/>
          </p:cNvSpPr>
          <p:nvPr/>
        </p:nvSpPr>
        <p:spPr bwMode="auto">
          <a:xfrm>
            <a:off x="2315854" y="3500691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0" lang="en-US" altLang="ja-JP" sz="105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endParaRPr kumimoji="0" lang="en-US" altLang="ja-JP" sz="1600" i="1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02" name="Oval 48"/>
          <p:cNvSpPr>
            <a:spLocks noChangeArrowheads="1"/>
          </p:cNvSpPr>
          <p:nvPr/>
        </p:nvSpPr>
        <p:spPr bwMode="auto">
          <a:xfrm>
            <a:off x="1644027" y="3500691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0" lang="en-US" altLang="ja-JP" sz="105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endParaRPr kumimoji="0" lang="en-US" altLang="ja-JP" sz="1600" i="1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03" name="Oval 48"/>
          <p:cNvSpPr>
            <a:spLocks noChangeArrowheads="1"/>
          </p:cNvSpPr>
          <p:nvPr/>
        </p:nvSpPr>
        <p:spPr bwMode="auto">
          <a:xfrm>
            <a:off x="4554243" y="3499465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0" lang="en-US" altLang="ja-JP" sz="105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0" lang="en-US" altLang="ja-JP" sz="105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’</a:t>
            </a:r>
            <a:endParaRPr kumimoji="0" lang="en-US" altLang="ja-JP" sz="1600" i="1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04" name="Oval 48"/>
          <p:cNvSpPr>
            <a:spLocks noChangeArrowheads="1"/>
          </p:cNvSpPr>
          <p:nvPr/>
        </p:nvSpPr>
        <p:spPr bwMode="auto">
          <a:xfrm>
            <a:off x="3887490" y="3499465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0" lang="en-US" altLang="ja-JP" sz="105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kumimoji="0" lang="en-US" altLang="ja-JP" sz="105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’</a:t>
            </a:r>
            <a:endParaRPr kumimoji="0" lang="en-US" altLang="ja-JP" sz="1600" i="1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05" name="Oval 48"/>
          <p:cNvSpPr>
            <a:spLocks noChangeArrowheads="1"/>
          </p:cNvSpPr>
          <p:nvPr/>
        </p:nvSpPr>
        <p:spPr bwMode="auto">
          <a:xfrm>
            <a:off x="3196921" y="3500075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0" lang="en-US" altLang="ja-JP" sz="105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kumimoji="0" lang="en-US" altLang="ja-JP" sz="105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’</a:t>
            </a:r>
            <a:endParaRPr kumimoji="0" lang="en-US" altLang="ja-JP" sz="1600" i="1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06" name="Oval 48"/>
          <p:cNvSpPr>
            <a:spLocks noChangeArrowheads="1"/>
          </p:cNvSpPr>
          <p:nvPr/>
        </p:nvSpPr>
        <p:spPr bwMode="auto">
          <a:xfrm>
            <a:off x="2406034" y="2510806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0" lang="en-US" altLang="ja-JP" sz="105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endParaRPr kumimoji="0" lang="en-US" altLang="ja-JP" sz="1600" i="1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07" name="Oval 48"/>
          <p:cNvSpPr>
            <a:spLocks noChangeArrowheads="1"/>
          </p:cNvSpPr>
          <p:nvPr/>
        </p:nvSpPr>
        <p:spPr bwMode="auto">
          <a:xfrm>
            <a:off x="1644027" y="2510806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0" lang="en-US" altLang="ja-JP" sz="105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endParaRPr kumimoji="0" lang="en-US" altLang="ja-JP" sz="1600" i="1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109" name="直接连接符 108"/>
          <p:cNvCxnSpPr>
            <a:stCxn id="107" idx="6"/>
            <a:endCxn id="106" idx="2"/>
          </p:cNvCxnSpPr>
          <p:nvPr/>
        </p:nvCxnSpPr>
        <p:spPr bwMode="auto">
          <a:xfrm>
            <a:off x="1953590" y="2665429"/>
            <a:ext cx="45212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sp>
        <p:nvSpPr>
          <p:cNvPr id="110" name="Oval 48"/>
          <p:cNvSpPr>
            <a:spLocks noChangeArrowheads="1"/>
          </p:cNvSpPr>
          <p:nvPr/>
        </p:nvSpPr>
        <p:spPr bwMode="auto">
          <a:xfrm>
            <a:off x="4506621" y="2510361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0" lang="en-US" altLang="ja-JP" sz="105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0" lang="en-US" altLang="ja-JP" sz="105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’</a:t>
            </a:r>
            <a:endParaRPr kumimoji="0" lang="en-US" altLang="ja-JP" sz="1600" i="1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11" name="Oval 48"/>
          <p:cNvSpPr>
            <a:spLocks noChangeArrowheads="1"/>
          </p:cNvSpPr>
          <p:nvPr/>
        </p:nvSpPr>
        <p:spPr bwMode="auto">
          <a:xfrm>
            <a:off x="3744614" y="2510361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0" lang="en-US" altLang="ja-JP" sz="105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kumimoji="0" lang="en-US" altLang="ja-JP" sz="105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’</a:t>
            </a:r>
            <a:endParaRPr kumimoji="0" lang="en-US" altLang="ja-JP" sz="1050" i="1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12" name="Oval 48"/>
          <p:cNvSpPr>
            <a:spLocks noChangeArrowheads="1"/>
          </p:cNvSpPr>
          <p:nvPr/>
        </p:nvSpPr>
        <p:spPr bwMode="auto">
          <a:xfrm>
            <a:off x="3054045" y="2488138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0" lang="en-US" altLang="ja-JP" sz="105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kumimoji="0" lang="en-US" altLang="ja-JP" sz="105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’</a:t>
            </a:r>
            <a:endParaRPr kumimoji="0" lang="en-US" altLang="ja-JP" sz="1600" i="1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113" name="直接连接符 112"/>
          <p:cNvCxnSpPr>
            <a:stCxn id="111" idx="6"/>
            <a:endCxn id="110" idx="2"/>
          </p:cNvCxnSpPr>
          <p:nvPr/>
        </p:nvCxnSpPr>
        <p:spPr bwMode="auto">
          <a:xfrm>
            <a:off x="4054177" y="2664984"/>
            <a:ext cx="45212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sp>
        <p:nvSpPr>
          <p:cNvPr id="114" name="任意多边形 113"/>
          <p:cNvSpPr/>
          <p:nvPr/>
        </p:nvSpPr>
        <p:spPr bwMode="auto">
          <a:xfrm>
            <a:off x="2663529" y="2366905"/>
            <a:ext cx="1879600" cy="201083"/>
          </a:xfrm>
          <a:custGeom>
            <a:avLst/>
            <a:gdLst>
              <a:gd name="connsiteX0" fmla="*/ 0 w 1879600"/>
              <a:gd name="connsiteY0" fmla="*/ 175683 h 201083"/>
              <a:gd name="connsiteX1" fmla="*/ 831850 w 1879600"/>
              <a:gd name="connsiteY1" fmla="*/ 4233 h 201083"/>
              <a:gd name="connsiteX2" fmla="*/ 1879600 w 1879600"/>
              <a:gd name="connsiteY2" fmla="*/ 201083 h 201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79600" h="201083">
                <a:moveTo>
                  <a:pt x="0" y="175683"/>
                </a:moveTo>
                <a:cubicBezTo>
                  <a:pt x="259291" y="87841"/>
                  <a:pt x="518583" y="0"/>
                  <a:pt x="831850" y="4233"/>
                </a:cubicBezTo>
                <a:cubicBezTo>
                  <a:pt x="1145117" y="8466"/>
                  <a:pt x="1512358" y="104774"/>
                  <a:pt x="1879600" y="201083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15" name="任意多边形 114"/>
          <p:cNvSpPr/>
          <p:nvPr/>
        </p:nvSpPr>
        <p:spPr bwMode="auto">
          <a:xfrm>
            <a:off x="1884729" y="2367170"/>
            <a:ext cx="1882800" cy="223043"/>
          </a:xfrm>
          <a:custGeom>
            <a:avLst/>
            <a:gdLst>
              <a:gd name="connsiteX0" fmla="*/ 0 w 1866900"/>
              <a:gd name="connsiteY0" fmla="*/ 170656 h 223043"/>
              <a:gd name="connsiteX1" fmla="*/ 962025 w 1866900"/>
              <a:gd name="connsiteY1" fmla="*/ 8731 h 223043"/>
              <a:gd name="connsiteX2" fmla="*/ 1866900 w 1866900"/>
              <a:gd name="connsiteY2" fmla="*/ 223043 h 223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66900" h="223043">
                <a:moveTo>
                  <a:pt x="0" y="170656"/>
                </a:moveTo>
                <a:cubicBezTo>
                  <a:pt x="325437" y="85328"/>
                  <a:pt x="650875" y="0"/>
                  <a:pt x="962025" y="8731"/>
                </a:cubicBezTo>
                <a:cubicBezTo>
                  <a:pt x="1273175" y="17462"/>
                  <a:pt x="1570037" y="120252"/>
                  <a:pt x="1866900" y="223043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16" name="任意多边形 115"/>
          <p:cNvSpPr/>
          <p:nvPr/>
        </p:nvSpPr>
        <p:spPr bwMode="auto">
          <a:xfrm>
            <a:off x="3331231" y="2451322"/>
            <a:ext cx="1188720" cy="162560"/>
          </a:xfrm>
          <a:custGeom>
            <a:avLst/>
            <a:gdLst>
              <a:gd name="connsiteX0" fmla="*/ 0 w 1188720"/>
              <a:gd name="connsiteY0" fmla="*/ 101600 h 162560"/>
              <a:gd name="connsiteX1" fmla="*/ 510540 w 1188720"/>
              <a:gd name="connsiteY1" fmla="*/ 10160 h 162560"/>
              <a:gd name="connsiteX2" fmla="*/ 1188720 w 1188720"/>
              <a:gd name="connsiteY2" fmla="*/ 162560 h 16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8720" h="162560">
                <a:moveTo>
                  <a:pt x="0" y="101600"/>
                </a:moveTo>
                <a:cubicBezTo>
                  <a:pt x="156210" y="50800"/>
                  <a:pt x="312420" y="0"/>
                  <a:pt x="510540" y="10160"/>
                </a:cubicBezTo>
                <a:cubicBezTo>
                  <a:pt x="708660" y="20320"/>
                  <a:pt x="948690" y="91440"/>
                  <a:pt x="1188720" y="16256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17" name="任意多边形 116"/>
          <p:cNvSpPr/>
          <p:nvPr/>
        </p:nvSpPr>
        <p:spPr bwMode="auto">
          <a:xfrm>
            <a:off x="2668291" y="2761202"/>
            <a:ext cx="1116000" cy="192617"/>
          </a:xfrm>
          <a:custGeom>
            <a:avLst/>
            <a:gdLst>
              <a:gd name="connsiteX0" fmla="*/ 0 w 1098550"/>
              <a:gd name="connsiteY0" fmla="*/ 12700 h 192617"/>
              <a:gd name="connsiteX1" fmla="*/ 533400 w 1098550"/>
              <a:gd name="connsiteY1" fmla="*/ 190500 h 192617"/>
              <a:gd name="connsiteX2" fmla="*/ 1098550 w 1098550"/>
              <a:gd name="connsiteY2" fmla="*/ 0 h 192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8550" h="192617">
                <a:moveTo>
                  <a:pt x="0" y="12700"/>
                </a:moveTo>
                <a:cubicBezTo>
                  <a:pt x="175154" y="102658"/>
                  <a:pt x="350308" y="192617"/>
                  <a:pt x="533400" y="190500"/>
                </a:cubicBezTo>
                <a:cubicBezTo>
                  <a:pt x="716492" y="188383"/>
                  <a:pt x="907521" y="94191"/>
                  <a:pt x="109855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8" name="直接连接符 117"/>
          <p:cNvCxnSpPr>
            <a:stCxn id="101" idx="6"/>
            <a:endCxn id="105" idx="2"/>
          </p:cNvCxnSpPr>
          <p:nvPr/>
        </p:nvCxnSpPr>
        <p:spPr bwMode="auto">
          <a:xfrm flipV="1">
            <a:off x="2625417" y="3654063"/>
            <a:ext cx="571504" cy="61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none" w="med" len="med"/>
          </a:ln>
        </p:spPr>
      </p:cxnSp>
      <p:sp>
        <p:nvSpPr>
          <p:cNvPr id="119" name="任意多边形 118"/>
          <p:cNvSpPr/>
          <p:nvPr/>
        </p:nvSpPr>
        <p:spPr bwMode="auto">
          <a:xfrm>
            <a:off x="1928794" y="3714752"/>
            <a:ext cx="2635250" cy="303742"/>
          </a:xfrm>
          <a:custGeom>
            <a:avLst/>
            <a:gdLst>
              <a:gd name="connsiteX0" fmla="*/ 0 w 2635250"/>
              <a:gd name="connsiteY0" fmla="*/ 31750 h 303742"/>
              <a:gd name="connsiteX1" fmla="*/ 1193800 w 2635250"/>
              <a:gd name="connsiteY1" fmla="*/ 298450 h 303742"/>
              <a:gd name="connsiteX2" fmla="*/ 2635250 w 2635250"/>
              <a:gd name="connsiteY2" fmla="*/ 0 h 30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35250" h="303742">
                <a:moveTo>
                  <a:pt x="0" y="31750"/>
                </a:moveTo>
                <a:cubicBezTo>
                  <a:pt x="377296" y="167746"/>
                  <a:pt x="754592" y="303742"/>
                  <a:pt x="1193800" y="298450"/>
                </a:cubicBezTo>
                <a:cubicBezTo>
                  <a:pt x="1633008" y="293158"/>
                  <a:pt x="2134129" y="146579"/>
                  <a:pt x="263525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0" name="直接连接符 119"/>
          <p:cNvCxnSpPr>
            <a:stCxn id="112" idx="6"/>
            <a:endCxn id="111" idx="2"/>
          </p:cNvCxnSpPr>
          <p:nvPr/>
        </p:nvCxnSpPr>
        <p:spPr bwMode="auto">
          <a:xfrm>
            <a:off x="3363608" y="2642126"/>
            <a:ext cx="381006" cy="2222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sp>
        <p:nvSpPr>
          <p:cNvPr id="121" name="任意多边形 120"/>
          <p:cNvSpPr/>
          <p:nvPr/>
        </p:nvSpPr>
        <p:spPr bwMode="auto">
          <a:xfrm>
            <a:off x="1931691" y="2738976"/>
            <a:ext cx="1152525" cy="177789"/>
          </a:xfrm>
          <a:custGeom>
            <a:avLst/>
            <a:gdLst>
              <a:gd name="connsiteX0" fmla="*/ 0 w 1152525"/>
              <a:gd name="connsiteY0" fmla="*/ 9525 h 157162"/>
              <a:gd name="connsiteX1" fmla="*/ 584200 w 1152525"/>
              <a:gd name="connsiteY1" fmla="*/ 155575 h 157162"/>
              <a:gd name="connsiteX2" fmla="*/ 1152525 w 1152525"/>
              <a:gd name="connsiteY2" fmla="*/ 0 h 157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52525" h="157162">
                <a:moveTo>
                  <a:pt x="0" y="9525"/>
                </a:moveTo>
                <a:cubicBezTo>
                  <a:pt x="196056" y="83343"/>
                  <a:pt x="392113" y="157162"/>
                  <a:pt x="584200" y="155575"/>
                </a:cubicBezTo>
                <a:cubicBezTo>
                  <a:pt x="776287" y="153988"/>
                  <a:pt x="964406" y="76994"/>
                  <a:pt x="1152525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22" name="矩形 121"/>
          <p:cNvSpPr/>
          <p:nvPr/>
        </p:nvSpPr>
        <p:spPr>
          <a:xfrm>
            <a:off x="2714612" y="3429000"/>
            <a:ext cx="25519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0" lang="en-US" altLang="ja-JP" sz="1100" i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endParaRPr kumimoji="0" lang="en-US" altLang="ja-JP" i="1" dirty="0">
              <a:solidFill>
                <a:srgbClr val="C00000"/>
              </a:solidFill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2928926" y="3786190"/>
            <a:ext cx="25519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0" lang="en-US" altLang="ja-JP" sz="1100" i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endParaRPr kumimoji="0" lang="en-US" altLang="ja-JP" i="1" dirty="0">
              <a:solidFill>
                <a:srgbClr val="C00000"/>
              </a:solidFill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圆角矩形 73"/>
          <p:cNvSpPr/>
          <p:nvPr/>
        </p:nvSpPr>
        <p:spPr bwMode="auto">
          <a:xfrm>
            <a:off x="2786050" y="214290"/>
            <a:ext cx="4027504" cy="834984"/>
          </a:xfrm>
          <a:prstGeom prst="roundRect">
            <a:avLst>
              <a:gd name="adj" fmla="val 9118"/>
            </a:avLst>
          </a:prstGeom>
          <a:noFill/>
          <a:ln w="9525">
            <a:solidFill>
              <a:schemeClr val="tx1"/>
            </a:solidFill>
            <a:prstDash val="dash"/>
            <a:miter lim="800000"/>
          </a:ln>
        </p:spPr>
        <p:txBody>
          <a:bodyPr wrap="none" rtlCol="0" anchor="ctr"/>
          <a:lstStyle/>
          <a:p>
            <a:pPr algn="ctr"/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884464" y="809349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VCFG</a:t>
            </a:r>
            <a:endParaRPr lang="zh-CN" alt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7" name="Object 7"/>
          <p:cNvGraphicFramePr>
            <a:graphicFrameLocks noChangeAspect="1"/>
          </p:cNvGraphicFramePr>
          <p:nvPr/>
        </p:nvGraphicFramePr>
        <p:xfrm>
          <a:off x="6958259" y="214289"/>
          <a:ext cx="1065212" cy="284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5" name="公式" r:id="rId3" imgW="21336000" imgH="5486400" progId="Equation.3">
                  <p:embed/>
                </p:oleObj>
              </mc:Choice>
              <mc:Fallback>
                <p:oleObj name="公式" r:id="rId3" imgW="21336000" imgH="5486400" progId="Equation.3">
                  <p:embed/>
                  <p:pic>
                    <p:nvPicPr>
                      <p:cNvPr id="0" name="图片 13312" descr="image19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58259" y="214289"/>
                        <a:ext cx="1065212" cy="28416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" name="Object 8"/>
          <p:cNvGraphicFramePr>
            <a:graphicFrameLocks noChangeAspect="1"/>
          </p:cNvGraphicFramePr>
          <p:nvPr/>
        </p:nvGraphicFramePr>
        <p:xfrm>
          <a:off x="6958259" y="574659"/>
          <a:ext cx="1189037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6" name="公式" r:id="rId5" imgW="25908000" imgH="10972800" progId="Equation.3">
                  <p:embed/>
                </p:oleObj>
              </mc:Choice>
              <mc:Fallback>
                <p:oleObj name="公式" r:id="rId5" imgW="25908000" imgH="10972800" progId="Equation.3">
                  <p:embed/>
                  <p:pic>
                    <p:nvPicPr>
                      <p:cNvPr id="0" name="图片 13313" descr="image20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958259" y="574659"/>
                        <a:ext cx="1189037" cy="5683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" name="Object 17"/>
          <p:cNvGraphicFramePr>
            <a:graphicFrameLocks noChangeAspect="1"/>
          </p:cNvGraphicFramePr>
          <p:nvPr/>
        </p:nvGraphicFramePr>
        <p:xfrm>
          <a:off x="6958259" y="1285860"/>
          <a:ext cx="1385887" cy="284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7" name="公式" r:id="rId7" imgW="28041600" imgH="5486400" progId="Equation.3">
                  <p:embed/>
                </p:oleObj>
              </mc:Choice>
              <mc:Fallback>
                <p:oleObj name="公式" r:id="rId7" imgW="28041600" imgH="5486400" progId="Equation.3">
                  <p:embed/>
                  <p:pic>
                    <p:nvPicPr>
                      <p:cNvPr id="0" name="图片 13314" descr="image24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958259" y="1285860"/>
                        <a:ext cx="1385887" cy="28416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" name="Object 18"/>
          <p:cNvGraphicFramePr>
            <a:graphicFrameLocks noChangeAspect="1"/>
          </p:cNvGraphicFramePr>
          <p:nvPr/>
        </p:nvGraphicFramePr>
        <p:xfrm>
          <a:off x="6963016" y="1573201"/>
          <a:ext cx="1495425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8" name="公式" r:id="rId9" imgW="33223200" imgH="5486400" progId="Equation.3">
                  <p:embed/>
                </p:oleObj>
              </mc:Choice>
              <mc:Fallback>
                <p:oleObj name="公式" r:id="rId9" imgW="33223200" imgH="5486400" progId="Equation.3">
                  <p:embed/>
                  <p:pic>
                    <p:nvPicPr>
                      <p:cNvPr id="0" name="图片 13315" descr="image25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963016" y="1573201"/>
                        <a:ext cx="1495425" cy="2857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" name="Oval 48"/>
          <p:cNvSpPr>
            <a:spLocks noChangeArrowheads="1"/>
          </p:cNvSpPr>
          <p:nvPr/>
        </p:nvSpPr>
        <p:spPr bwMode="auto">
          <a:xfrm>
            <a:off x="3915310" y="1268124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0" lang="en-US" altLang="ja-JP" sz="105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endParaRPr kumimoji="0" lang="en-US" altLang="ja-JP" sz="1600" i="1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85" name="Oval 48"/>
          <p:cNvSpPr>
            <a:spLocks noChangeArrowheads="1"/>
          </p:cNvSpPr>
          <p:nvPr/>
        </p:nvSpPr>
        <p:spPr bwMode="auto">
          <a:xfrm>
            <a:off x="3243483" y="1268124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0" lang="en-US" altLang="ja-JP" sz="105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endParaRPr kumimoji="0" lang="en-US" altLang="ja-JP" sz="1600" i="1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90" name="Oval 48"/>
          <p:cNvSpPr>
            <a:spLocks noChangeArrowheads="1"/>
          </p:cNvSpPr>
          <p:nvPr/>
        </p:nvSpPr>
        <p:spPr bwMode="auto">
          <a:xfrm>
            <a:off x="6153699" y="1266898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0" lang="en-US" altLang="ja-JP" sz="105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0" lang="en-US" altLang="ja-JP" sz="105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’</a:t>
            </a:r>
            <a:endParaRPr kumimoji="0" lang="en-US" altLang="ja-JP" sz="1600" i="1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91" name="Oval 48"/>
          <p:cNvSpPr>
            <a:spLocks noChangeArrowheads="1"/>
          </p:cNvSpPr>
          <p:nvPr/>
        </p:nvSpPr>
        <p:spPr bwMode="auto">
          <a:xfrm>
            <a:off x="5486946" y="1266898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0" lang="en-US" altLang="ja-JP" sz="105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kumimoji="0" lang="en-US" altLang="ja-JP" sz="105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’</a:t>
            </a:r>
            <a:endParaRPr kumimoji="0" lang="en-US" altLang="ja-JP" sz="1600" i="1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99" name="圆角矩形 98"/>
          <p:cNvSpPr/>
          <p:nvPr/>
        </p:nvSpPr>
        <p:spPr bwMode="auto">
          <a:xfrm>
            <a:off x="2786002" y="1142984"/>
            <a:ext cx="4027504" cy="835200"/>
          </a:xfrm>
          <a:prstGeom prst="roundRect">
            <a:avLst>
              <a:gd name="adj" fmla="val 9118"/>
            </a:avLst>
          </a:prstGeom>
          <a:noFill/>
          <a:ln w="9525">
            <a:solidFill>
              <a:schemeClr val="tx1"/>
            </a:solidFill>
            <a:prstDash val="dash"/>
            <a:miter lim="800000"/>
          </a:ln>
        </p:spPr>
        <p:txBody>
          <a:bodyPr wrap="none"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2884416" y="1737888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VCPG</a:t>
            </a:r>
            <a:endParaRPr lang="zh-CN" alt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3" name="Oval 48"/>
          <p:cNvSpPr>
            <a:spLocks noChangeArrowheads="1"/>
          </p:cNvSpPr>
          <p:nvPr/>
        </p:nvSpPr>
        <p:spPr bwMode="auto">
          <a:xfrm>
            <a:off x="4005490" y="429629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0" lang="en-US" altLang="ja-JP" sz="105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endParaRPr kumimoji="0" lang="en-US" altLang="ja-JP" sz="1600" i="1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84" name="Oval 48"/>
          <p:cNvSpPr>
            <a:spLocks noChangeArrowheads="1"/>
          </p:cNvSpPr>
          <p:nvPr/>
        </p:nvSpPr>
        <p:spPr bwMode="auto">
          <a:xfrm>
            <a:off x="3243483" y="429629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0" lang="en-US" altLang="ja-JP" sz="105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endParaRPr kumimoji="0" lang="en-US" altLang="ja-JP" sz="1600" i="1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187" name="直接连接符 186"/>
          <p:cNvCxnSpPr>
            <a:stCxn id="184" idx="6"/>
            <a:endCxn id="183" idx="2"/>
          </p:cNvCxnSpPr>
          <p:nvPr/>
        </p:nvCxnSpPr>
        <p:spPr bwMode="auto">
          <a:xfrm>
            <a:off x="3553046" y="584252"/>
            <a:ext cx="45212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sp>
        <p:nvSpPr>
          <p:cNvPr id="190" name="Oval 48"/>
          <p:cNvSpPr>
            <a:spLocks noChangeArrowheads="1"/>
          </p:cNvSpPr>
          <p:nvPr/>
        </p:nvSpPr>
        <p:spPr bwMode="auto">
          <a:xfrm>
            <a:off x="6106077" y="429184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0" lang="en-US" altLang="ja-JP" sz="105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0" lang="en-US" altLang="ja-JP" sz="105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’</a:t>
            </a:r>
            <a:endParaRPr kumimoji="0" lang="en-US" altLang="ja-JP" sz="1600" i="1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91" name="Oval 48"/>
          <p:cNvSpPr>
            <a:spLocks noChangeArrowheads="1"/>
          </p:cNvSpPr>
          <p:nvPr/>
        </p:nvSpPr>
        <p:spPr bwMode="auto">
          <a:xfrm>
            <a:off x="5344070" y="429184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0" lang="en-US" altLang="ja-JP" sz="105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kumimoji="0" lang="en-US" altLang="ja-JP" sz="105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’</a:t>
            </a:r>
            <a:endParaRPr kumimoji="0" lang="en-US" altLang="ja-JP" sz="1050" i="1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194" name="直接连接符 193"/>
          <p:cNvCxnSpPr>
            <a:stCxn id="191" idx="6"/>
            <a:endCxn id="190" idx="2"/>
          </p:cNvCxnSpPr>
          <p:nvPr/>
        </p:nvCxnSpPr>
        <p:spPr bwMode="auto">
          <a:xfrm>
            <a:off x="5653633" y="583807"/>
            <a:ext cx="45212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sp>
        <p:nvSpPr>
          <p:cNvPr id="198" name="任意多边形 197"/>
          <p:cNvSpPr/>
          <p:nvPr/>
        </p:nvSpPr>
        <p:spPr bwMode="auto">
          <a:xfrm>
            <a:off x="4262985" y="285728"/>
            <a:ext cx="1879600" cy="201083"/>
          </a:xfrm>
          <a:custGeom>
            <a:avLst/>
            <a:gdLst>
              <a:gd name="connsiteX0" fmla="*/ 0 w 1879600"/>
              <a:gd name="connsiteY0" fmla="*/ 175683 h 201083"/>
              <a:gd name="connsiteX1" fmla="*/ 831850 w 1879600"/>
              <a:gd name="connsiteY1" fmla="*/ 4233 h 201083"/>
              <a:gd name="connsiteX2" fmla="*/ 1879600 w 1879600"/>
              <a:gd name="connsiteY2" fmla="*/ 201083 h 201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79600" h="201083">
                <a:moveTo>
                  <a:pt x="0" y="175683"/>
                </a:moveTo>
                <a:cubicBezTo>
                  <a:pt x="259291" y="87841"/>
                  <a:pt x="518583" y="0"/>
                  <a:pt x="831850" y="4233"/>
                </a:cubicBezTo>
                <a:cubicBezTo>
                  <a:pt x="1145117" y="8466"/>
                  <a:pt x="1512358" y="104774"/>
                  <a:pt x="1879600" y="201083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99" name="任意多边形 198"/>
          <p:cNvSpPr/>
          <p:nvPr/>
        </p:nvSpPr>
        <p:spPr bwMode="auto">
          <a:xfrm>
            <a:off x="3484185" y="285993"/>
            <a:ext cx="1882800" cy="223043"/>
          </a:xfrm>
          <a:custGeom>
            <a:avLst/>
            <a:gdLst>
              <a:gd name="connsiteX0" fmla="*/ 0 w 1866900"/>
              <a:gd name="connsiteY0" fmla="*/ 170656 h 223043"/>
              <a:gd name="connsiteX1" fmla="*/ 962025 w 1866900"/>
              <a:gd name="connsiteY1" fmla="*/ 8731 h 223043"/>
              <a:gd name="connsiteX2" fmla="*/ 1866900 w 1866900"/>
              <a:gd name="connsiteY2" fmla="*/ 223043 h 223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66900" h="223043">
                <a:moveTo>
                  <a:pt x="0" y="170656"/>
                </a:moveTo>
                <a:cubicBezTo>
                  <a:pt x="325437" y="85328"/>
                  <a:pt x="650875" y="0"/>
                  <a:pt x="962025" y="8731"/>
                </a:cubicBezTo>
                <a:cubicBezTo>
                  <a:pt x="1273175" y="17462"/>
                  <a:pt x="1570037" y="120252"/>
                  <a:pt x="1866900" y="223043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207" name="任意多边形 206"/>
          <p:cNvSpPr/>
          <p:nvPr/>
        </p:nvSpPr>
        <p:spPr bwMode="auto">
          <a:xfrm>
            <a:off x="4267747" y="680025"/>
            <a:ext cx="1116000" cy="192617"/>
          </a:xfrm>
          <a:custGeom>
            <a:avLst/>
            <a:gdLst>
              <a:gd name="connsiteX0" fmla="*/ 0 w 1098550"/>
              <a:gd name="connsiteY0" fmla="*/ 12700 h 192617"/>
              <a:gd name="connsiteX1" fmla="*/ 533400 w 1098550"/>
              <a:gd name="connsiteY1" fmla="*/ 190500 h 192617"/>
              <a:gd name="connsiteX2" fmla="*/ 1098550 w 1098550"/>
              <a:gd name="connsiteY2" fmla="*/ 0 h 192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8550" h="192617">
                <a:moveTo>
                  <a:pt x="0" y="12700"/>
                </a:moveTo>
                <a:cubicBezTo>
                  <a:pt x="175154" y="102658"/>
                  <a:pt x="350308" y="192617"/>
                  <a:pt x="533400" y="190500"/>
                </a:cubicBezTo>
                <a:cubicBezTo>
                  <a:pt x="716492" y="188383"/>
                  <a:pt x="907521" y="94191"/>
                  <a:pt x="109855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" name="任意多边形 213"/>
          <p:cNvSpPr/>
          <p:nvPr/>
        </p:nvSpPr>
        <p:spPr bwMode="auto">
          <a:xfrm>
            <a:off x="3528250" y="1482185"/>
            <a:ext cx="2635250" cy="303742"/>
          </a:xfrm>
          <a:custGeom>
            <a:avLst/>
            <a:gdLst>
              <a:gd name="connsiteX0" fmla="*/ 0 w 2635250"/>
              <a:gd name="connsiteY0" fmla="*/ 31750 h 303742"/>
              <a:gd name="connsiteX1" fmla="*/ 1193800 w 2635250"/>
              <a:gd name="connsiteY1" fmla="*/ 298450 h 303742"/>
              <a:gd name="connsiteX2" fmla="*/ 2635250 w 2635250"/>
              <a:gd name="connsiteY2" fmla="*/ 0 h 30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35250" h="303742">
                <a:moveTo>
                  <a:pt x="0" y="31750"/>
                </a:moveTo>
                <a:cubicBezTo>
                  <a:pt x="377296" y="167746"/>
                  <a:pt x="754592" y="303742"/>
                  <a:pt x="1193800" y="298450"/>
                </a:cubicBezTo>
                <a:cubicBezTo>
                  <a:pt x="1633008" y="293158"/>
                  <a:pt x="2134129" y="146579"/>
                  <a:pt x="2635250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圆角矩形 34"/>
          <p:cNvSpPr/>
          <p:nvPr/>
        </p:nvSpPr>
        <p:spPr bwMode="auto">
          <a:xfrm>
            <a:off x="1185609" y="2312567"/>
            <a:ext cx="4027504" cy="834984"/>
          </a:xfrm>
          <a:prstGeom prst="roundRect">
            <a:avLst>
              <a:gd name="adj" fmla="val 9118"/>
            </a:avLst>
          </a:prstGeom>
          <a:noFill/>
          <a:ln w="9525">
            <a:solidFill>
              <a:schemeClr val="tx1"/>
            </a:solidFill>
            <a:prstDash val="dash"/>
            <a:miter lim="800000"/>
          </a:ln>
        </p:spPr>
        <p:txBody>
          <a:bodyPr wrap="none" rtlCol="0" anchor="ctr"/>
          <a:lstStyle/>
          <a:p>
            <a:pPr algn="ctr"/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284023" y="2907626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VCFG</a:t>
            </a:r>
            <a:endParaRPr lang="zh-CN" alt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圆角矩形 36"/>
          <p:cNvSpPr/>
          <p:nvPr/>
        </p:nvSpPr>
        <p:spPr bwMode="auto">
          <a:xfrm>
            <a:off x="1185561" y="3241261"/>
            <a:ext cx="4027504" cy="835200"/>
          </a:xfrm>
          <a:prstGeom prst="roundRect">
            <a:avLst>
              <a:gd name="adj" fmla="val 9118"/>
            </a:avLst>
          </a:prstGeom>
          <a:noFill/>
          <a:ln w="9525">
            <a:solidFill>
              <a:schemeClr val="tx1"/>
            </a:solidFill>
            <a:prstDash val="dash"/>
            <a:miter lim="800000"/>
          </a:ln>
        </p:spPr>
        <p:txBody>
          <a:bodyPr wrap="none"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283975" y="3835603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VCPG</a:t>
            </a:r>
            <a:endParaRPr lang="zh-CN" alt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9" name="Object 10" descr="image19"/>
          <p:cNvGraphicFramePr>
            <a:graphicFrameLocks noChangeAspect="1"/>
          </p:cNvGraphicFramePr>
          <p:nvPr/>
        </p:nvGraphicFramePr>
        <p:xfrm>
          <a:off x="1214414" y="4143380"/>
          <a:ext cx="1028700" cy="284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9" name="公式" r:id="rId11" imgW="21336000" imgH="5486400" progId="Equation.3">
                  <p:embed/>
                </p:oleObj>
              </mc:Choice>
              <mc:Fallback>
                <p:oleObj name="公式" r:id="rId11" imgW="21336000" imgH="5486400" progId="Equation.3">
                  <p:embed/>
                  <p:pic>
                    <p:nvPicPr>
                      <p:cNvPr id="0" name="图片 13316" descr="image19"/>
                      <p:cNvPicPr>
                        <a:picLocks noChangeAspect="1"/>
                      </p:cNvPicPr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214414" y="4143380"/>
                        <a:ext cx="1028700" cy="28416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11" descr="image20"/>
          <p:cNvGraphicFramePr>
            <a:graphicFrameLocks noChangeAspect="1"/>
          </p:cNvGraphicFramePr>
          <p:nvPr/>
        </p:nvGraphicFramePr>
        <p:xfrm>
          <a:off x="1211263" y="4429125"/>
          <a:ext cx="2114550" cy="284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0" name="公式" r:id="rId13" imgW="46024800" imgH="5486400" progId="Equation.3">
                  <p:embed/>
                </p:oleObj>
              </mc:Choice>
              <mc:Fallback>
                <p:oleObj name="公式" r:id="rId13" imgW="46024800" imgH="5486400" progId="Equation.3">
                  <p:embed/>
                  <p:pic>
                    <p:nvPicPr>
                      <p:cNvPr id="0" name="图片 13317" descr="image20"/>
                      <p:cNvPicPr>
                        <a:picLocks noChangeAspect="1"/>
                      </p:cNvPicPr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211263" y="4429125"/>
                        <a:ext cx="2114550" cy="2841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14" descr="image24"/>
          <p:cNvGraphicFramePr>
            <a:graphicFrameLocks noChangeAspect="1"/>
          </p:cNvGraphicFramePr>
          <p:nvPr/>
        </p:nvGraphicFramePr>
        <p:xfrm>
          <a:off x="3508375" y="4143375"/>
          <a:ext cx="1385888" cy="284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1" name="公式" r:id="rId15" imgW="28041600" imgH="5486400" progId="Equation.3">
                  <p:embed/>
                </p:oleObj>
              </mc:Choice>
              <mc:Fallback>
                <p:oleObj name="公式" r:id="rId15" imgW="28041600" imgH="5486400" progId="Equation.3">
                  <p:embed/>
                  <p:pic>
                    <p:nvPicPr>
                      <p:cNvPr id="0" name="图片 13318" descr="image24"/>
                      <p:cNvPicPr>
                        <a:picLocks noChangeAspect="1"/>
                      </p:cNvPicPr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508375" y="4143375"/>
                        <a:ext cx="1385888" cy="2841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15" descr="image25"/>
          <p:cNvGraphicFramePr>
            <a:graphicFrameLocks noChangeAspect="1"/>
          </p:cNvGraphicFramePr>
          <p:nvPr/>
        </p:nvGraphicFramePr>
        <p:xfrm>
          <a:off x="3509966" y="4429125"/>
          <a:ext cx="1633538" cy="284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2" name="公式" r:id="rId17" imgW="33223200" imgH="5486400" progId="Equation.3">
                  <p:embed/>
                </p:oleObj>
              </mc:Choice>
              <mc:Fallback>
                <p:oleObj name="公式" r:id="rId17" imgW="33223200" imgH="5486400" progId="Equation.3">
                  <p:embed/>
                  <p:pic>
                    <p:nvPicPr>
                      <p:cNvPr id="0" name="图片 13319" descr="image25"/>
                      <p:cNvPicPr>
                        <a:picLocks noChangeAspect="1"/>
                      </p:cNvPicPr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509966" y="4429125"/>
                        <a:ext cx="1633538" cy="2841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Oval 48"/>
          <p:cNvSpPr>
            <a:spLocks noChangeArrowheads="1"/>
          </p:cNvSpPr>
          <p:nvPr/>
        </p:nvSpPr>
        <p:spPr bwMode="auto">
          <a:xfrm>
            <a:off x="2315854" y="3500691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0" lang="en-US" altLang="ja-JP" sz="105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endParaRPr kumimoji="0" lang="en-US" altLang="ja-JP" sz="1600" i="1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6" name="Oval 48"/>
          <p:cNvSpPr>
            <a:spLocks noChangeArrowheads="1"/>
          </p:cNvSpPr>
          <p:nvPr/>
        </p:nvSpPr>
        <p:spPr bwMode="auto">
          <a:xfrm>
            <a:off x="1644027" y="3500691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0" lang="en-US" altLang="ja-JP" sz="105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endParaRPr kumimoji="0" lang="en-US" altLang="ja-JP" sz="1600" i="1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7" name="Oval 48"/>
          <p:cNvSpPr>
            <a:spLocks noChangeArrowheads="1"/>
          </p:cNvSpPr>
          <p:nvPr/>
        </p:nvSpPr>
        <p:spPr bwMode="auto">
          <a:xfrm>
            <a:off x="4554243" y="3499465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0" lang="en-US" altLang="ja-JP" sz="105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0" lang="en-US" altLang="ja-JP" sz="105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’</a:t>
            </a:r>
            <a:endParaRPr kumimoji="0" lang="en-US" altLang="ja-JP" sz="1600" i="1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9" name="Oval 48"/>
          <p:cNvSpPr>
            <a:spLocks noChangeArrowheads="1"/>
          </p:cNvSpPr>
          <p:nvPr/>
        </p:nvSpPr>
        <p:spPr bwMode="auto">
          <a:xfrm>
            <a:off x="3887490" y="3499465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0" lang="en-US" altLang="ja-JP" sz="105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kumimoji="0" lang="en-US" altLang="ja-JP" sz="105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’</a:t>
            </a:r>
            <a:endParaRPr kumimoji="0" lang="en-US" altLang="ja-JP" sz="1600" i="1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63" name="任意多边形 62"/>
          <p:cNvSpPr/>
          <p:nvPr/>
        </p:nvSpPr>
        <p:spPr bwMode="auto">
          <a:xfrm>
            <a:off x="1928794" y="3714752"/>
            <a:ext cx="2635250" cy="303742"/>
          </a:xfrm>
          <a:custGeom>
            <a:avLst/>
            <a:gdLst>
              <a:gd name="connsiteX0" fmla="*/ 0 w 2635250"/>
              <a:gd name="connsiteY0" fmla="*/ 31750 h 303742"/>
              <a:gd name="connsiteX1" fmla="*/ 1193800 w 2635250"/>
              <a:gd name="connsiteY1" fmla="*/ 298450 h 303742"/>
              <a:gd name="connsiteX2" fmla="*/ 2635250 w 2635250"/>
              <a:gd name="connsiteY2" fmla="*/ 0 h 303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35250" h="303742">
                <a:moveTo>
                  <a:pt x="0" y="31750"/>
                </a:moveTo>
                <a:cubicBezTo>
                  <a:pt x="377296" y="167746"/>
                  <a:pt x="754592" y="303742"/>
                  <a:pt x="1193800" y="298450"/>
                </a:cubicBezTo>
                <a:cubicBezTo>
                  <a:pt x="1633008" y="293158"/>
                  <a:pt x="2134129" y="146579"/>
                  <a:pt x="2635250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2928926" y="3786190"/>
            <a:ext cx="25519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0" lang="en-US" altLang="ja-JP" sz="1100" i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endParaRPr kumimoji="0" lang="en-US" altLang="ja-JP" i="1" dirty="0">
              <a:solidFill>
                <a:srgbClr val="C00000"/>
              </a:solidFill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grpSp>
        <p:nvGrpSpPr>
          <p:cNvPr id="87" name="组合 86"/>
          <p:cNvGrpSpPr/>
          <p:nvPr/>
        </p:nvGrpSpPr>
        <p:grpSpPr>
          <a:xfrm>
            <a:off x="1643042" y="2368800"/>
            <a:ext cx="3172157" cy="586914"/>
            <a:chOff x="1643042" y="2357430"/>
            <a:chExt cx="3172157" cy="586914"/>
          </a:xfrm>
        </p:grpSpPr>
        <p:sp>
          <p:nvSpPr>
            <p:cNvPr id="68" name="Oval 48"/>
            <p:cNvSpPr>
              <a:spLocks noChangeArrowheads="1"/>
            </p:cNvSpPr>
            <p:nvPr/>
          </p:nvSpPr>
          <p:spPr bwMode="auto">
            <a:xfrm>
              <a:off x="2405049" y="2501331"/>
              <a:ext cx="309563" cy="3079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0" lang="en-US" altLang="ja-JP" sz="1600" i="1" dirty="0"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c</a:t>
              </a:r>
              <a:r>
                <a:rPr kumimoji="0" lang="en-US" altLang="ja-JP" sz="1050" i="1" dirty="0"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2</a:t>
              </a:r>
              <a:endPara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69" name="Oval 48"/>
            <p:cNvSpPr>
              <a:spLocks noChangeArrowheads="1"/>
            </p:cNvSpPr>
            <p:nvPr/>
          </p:nvSpPr>
          <p:spPr bwMode="auto">
            <a:xfrm>
              <a:off x="1643042" y="2501331"/>
              <a:ext cx="309563" cy="3079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0" lang="en-US" altLang="ja-JP" sz="1600" i="1" dirty="0"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c</a:t>
              </a:r>
              <a:r>
                <a:rPr kumimoji="0" lang="en-US" altLang="ja-JP" sz="1050" i="1" dirty="0"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1</a:t>
              </a:r>
              <a:endPara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cxnSp>
          <p:nvCxnSpPr>
            <p:cNvPr id="70" name="直接连接符 69"/>
            <p:cNvCxnSpPr>
              <a:stCxn id="69" idx="6"/>
              <a:endCxn id="68" idx="2"/>
            </p:cNvCxnSpPr>
            <p:nvPr/>
          </p:nvCxnSpPr>
          <p:spPr bwMode="auto">
            <a:xfrm>
              <a:off x="1952605" y="2655954"/>
              <a:ext cx="4521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none" w="med" len="med"/>
            </a:ln>
          </p:spPr>
        </p:cxnSp>
        <p:sp>
          <p:nvSpPr>
            <p:cNvPr id="71" name="Oval 48"/>
            <p:cNvSpPr>
              <a:spLocks noChangeArrowheads="1"/>
            </p:cNvSpPr>
            <p:nvPr/>
          </p:nvSpPr>
          <p:spPr bwMode="auto">
            <a:xfrm>
              <a:off x="4505636" y="2500886"/>
              <a:ext cx="309563" cy="3079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0" lang="en-US" altLang="ja-JP" sz="1600" i="1" dirty="0"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c</a:t>
              </a:r>
              <a:r>
                <a:rPr kumimoji="0" lang="en-US" altLang="ja-JP" sz="1050" i="1" dirty="0"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2</a:t>
              </a:r>
              <a:r>
                <a:rPr kumimoji="0" lang="en-US" altLang="ja-JP" sz="1050" dirty="0"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’</a:t>
              </a:r>
              <a:endPara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72" name="Oval 48"/>
            <p:cNvSpPr>
              <a:spLocks noChangeArrowheads="1"/>
            </p:cNvSpPr>
            <p:nvPr/>
          </p:nvSpPr>
          <p:spPr bwMode="auto">
            <a:xfrm>
              <a:off x="3743629" y="2500886"/>
              <a:ext cx="309563" cy="3079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0" lang="en-US" altLang="ja-JP" sz="1600" i="1" dirty="0"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c</a:t>
              </a:r>
              <a:r>
                <a:rPr kumimoji="0" lang="en-US" altLang="ja-JP" sz="1050" i="1" dirty="0"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1</a:t>
              </a:r>
              <a:r>
                <a:rPr kumimoji="0" lang="en-US" altLang="ja-JP" sz="1050" dirty="0"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’</a:t>
              </a:r>
              <a:endParaRPr kumimoji="0" lang="en-US" altLang="ja-JP" sz="105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cxnSp>
          <p:nvCxnSpPr>
            <p:cNvPr id="73" name="直接连接符 72"/>
            <p:cNvCxnSpPr>
              <a:stCxn id="72" idx="6"/>
              <a:endCxn id="71" idx="2"/>
            </p:cNvCxnSpPr>
            <p:nvPr/>
          </p:nvCxnSpPr>
          <p:spPr bwMode="auto">
            <a:xfrm>
              <a:off x="4053192" y="2655509"/>
              <a:ext cx="4521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none" w="med" len="med"/>
            </a:ln>
          </p:spPr>
        </p:cxnSp>
        <p:sp>
          <p:nvSpPr>
            <p:cNvPr id="79" name="任意多边形 78"/>
            <p:cNvSpPr/>
            <p:nvPr/>
          </p:nvSpPr>
          <p:spPr bwMode="auto">
            <a:xfrm>
              <a:off x="2662544" y="2357430"/>
              <a:ext cx="1879600" cy="201083"/>
            </a:xfrm>
            <a:custGeom>
              <a:avLst/>
              <a:gdLst>
                <a:gd name="connsiteX0" fmla="*/ 0 w 1879600"/>
                <a:gd name="connsiteY0" fmla="*/ 175683 h 201083"/>
                <a:gd name="connsiteX1" fmla="*/ 831850 w 1879600"/>
                <a:gd name="connsiteY1" fmla="*/ 4233 h 201083"/>
                <a:gd name="connsiteX2" fmla="*/ 1879600 w 1879600"/>
                <a:gd name="connsiteY2" fmla="*/ 201083 h 201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79600" h="201083">
                  <a:moveTo>
                    <a:pt x="0" y="175683"/>
                  </a:moveTo>
                  <a:cubicBezTo>
                    <a:pt x="259291" y="87841"/>
                    <a:pt x="518583" y="0"/>
                    <a:pt x="831850" y="4233"/>
                  </a:cubicBezTo>
                  <a:cubicBezTo>
                    <a:pt x="1145117" y="8466"/>
                    <a:pt x="1512358" y="104774"/>
                    <a:pt x="1879600" y="201083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tailEnd type="none" w="med" len="med"/>
            </a:ln>
          </p:spPr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83" name="任意多边形 82"/>
            <p:cNvSpPr/>
            <p:nvPr/>
          </p:nvSpPr>
          <p:spPr bwMode="auto">
            <a:xfrm>
              <a:off x="1883744" y="2357695"/>
              <a:ext cx="1882800" cy="223043"/>
            </a:xfrm>
            <a:custGeom>
              <a:avLst/>
              <a:gdLst>
                <a:gd name="connsiteX0" fmla="*/ 0 w 1866900"/>
                <a:gd name="connsiteY0" fmla="*/ 170656 h 223043"/>
                <a:gd name="connsiteX1" fmla="*/ 962025 w 1866900"/>
                <a:gd name="connsiteY1" fmla="*/ 8731 h 223043"/>
                <a:gd name="connsiteX2" fmla="*/ 1866900 w 1866900"/>
                <a:gd name="connsiteY2" fmla="*/ 223043 h 223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66900" h="223043">
                  <a:moveTo>
                    <a:pt x="0" y="170656"/>
                  </a:moveTo>
                  <a:cubicBezTo>
                    <a:pt x="325437" y="85328"/>
                    <a:pt x="650875" y="0"/>
                    <a:pt x="962025" y="8731"/>
                  </a:cubicBezTo>
                  <a:cubicBezTo>
                    <a:pt x="1273175" y="17462"/>
                    <a:pt x="1570037" y="120252"/>
                    <a:pt x="1866900" y="223043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tailEnd type="none" w="med" len="med"/>
            </a:ln>
          </p:spPr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86" name="任意多边形 85"/>
            <p:cNvSpPr/>
            <p:nvPr/>
          </p:nvSpPr>
          <p:spPr bwMode="auto">
            <a:xfrm>
              <a:off x="2667306" y="2751727"/>
              <a:ext cx="1116000" cy="192617"/>
            </a:xfrm>
            <a:custGeom>
              <a:avLst/>
              <a:gdLst>
                <a:gd name="connsiteX0" fmla="*/ 0 w 1098550"/>
                <a:gd name="connsiteY0" fmla="*/ 12700 h 192617"/>
                <a:gd name="connsiteX1" fmla="*/ 533400 w 1098550"/>
                <a:gd name="connsiteY1" fmla="*/ 190500 h 192617"/>
                <a:gd name="connsiteX2" fmla="*/ 1098550 w 1098550"/>
                <a:gd name="connsiteY2" fmla="*/ 0 h 192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98550" h="192617">
                  <a:moveTo>
                    <a:pt x="0" y="12700"/>
                  </a:moveTo>
                  <a:cubicBezTo>
                    <a:pt x="175154" y="102658"/>
                    <a:pt x="350308" y="192617"/>
                    <a:pt x="533400" y="190500"/>
                  </a:cubicBezTo>
                  <a:cubicBezTo>
                    <a:pt x="716492" y="188383"/>
                    <a:pt x="907521" y="94191"/>
                    <a:pt x="109855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tailEnd type="none" w="med" len="med"/>
            </a:ln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圆角矩形 41"/>
          <p:cNvSpPr/>
          <p:nvPr/>
        </p:nvSpPr>
        <p:spPr>
          <a:xfrm>
            <a:off x="699052" y="2168273"/>
            <a:ext cx="1219204" cy="2628000"/>
          </a:xfrm>
          <a:prstGeom prst="roundRect">
            <a:avLst>
              <a:gd name="adj" fmla="val 8334"/>
            </a:avLst>
          </a:prstGeom>
          <a:solidFill>
            <a:schemeClr val="bg1">
              <a:lumMod val="85000"/>
              <a:alpha val="70000"/>
            </a:schemeClr>
          </a:solidFill>
          <a:ln w="9525">
            <a:noFill/>
            <a:miter lim="800000"/>
          </a:ln>
        </p:spPr>
        <p:txBody>
          <a:bodyPr wrap="none"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1984936" y="2170178"/>
            <a:ext cx="1000132" cy="2628000"/>
          </a:xfrm>
          <a:prstGeom prst="roundRect">
            <a:avLst>
              <a:gd name="adj" fmla="val 8413"/>
            </a:avLst>
          </a:prstGeom>
          <a:solidFill>
            <a:schemeClr val="bg1">
              <a:lumMod val="85000"/>
              <a:alpha val="70000"/>
            </a:schemeClr>
          </a:solidFill>
          <a:ln w="9525">
            <a:noFill/>
            <a:miter lim="800000"/>
          </a:ln>
        </p:spPr>
        <p:txBody>
          <a:bodyPr wrap="none" rtlCol="0" anchor="ctr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63" name="圆角矩形 62"/>
          <p:cNvSpPr/>
          <p:nvPr/>
        </p:nvSpPr>
        <p:spPr>
          <a:xfrm>
            <a:off x="3056506" y="2166781"/>
            <a:ext cx="586800" cy="2628000"/>
          </a:xfrm>
          <a:prstGeom prst="roundRect">
            <a:avLst>
              <a:gd name="adj" fmla="val 13726"/>
            </a:avLst>
          </a:prstGeom>
          <a:solidFill>
            <a:schemeClr val="bg1">
              <a:lumMod val="85000"/>
              <a:alpha val="70000"/>
            </a:schemeClr>
          </a:solidFill>
          <a:ln w="9525">
            <a:noFill/>
            <a:miter lim="800000"/>
          </a:ln>
        </p:spPr>
        <p:txBody>
          <a:bodyPr wrap="none"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Line 12"/>
          <p:cNvSpPr>
            <a:spLocks noChangeShapeType="1"/>
          </p:cNvSpPr>
          <p:nvPr/>
        </p:nvSpPr>
        <p:spPr bwMode="auto">
          <a:xfrm>
            <a:off x="571472" y="3429000"/>
            <a:ext cx="3096000" cy="1454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</a:ln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Line 13"/>
          <p:cNvSpPr>
            <a:spLocks noChangeShapeType="1"/>
          </p:cNvSpPr>
          <p:nvPr/>
        </p:nvSpPr>
        <p:spPr bwMode="auto">
          <a:xfrm>
            <a:off x="571472" y="2966314"/>
            <a:ext cx="3096000" cy="1454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</a:ln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Line 14"/>
          <p:cNvSpPr>
            <a:spLocks noChangeShapeType="1"/>
          </p:cNvSpPr>
          <p:nvPr/>
        </p:nvSpPr>
        <p:spPr bwMode="auto">
          <a:xfrm>
            <a:off x="571472" y="3890686"/>
            <a:ext cx="3096000" cy="1454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</a:ln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Line 15"/>
          <p:cNvSpPr>
            <a:spLocks noChangeShapeType="1"/>
          </p:cNvSpPr>
          <p:nvPr/>
        </p:nvSpPr>
        <p:spPr bwMode="auto">
          <a:xfrm>
            <a:off x="571472" y="2497519"/>
            <a:ext cx="3096000" cy="1453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</a:ln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Line 14"/>
          <p:cNvSpPr>
            <a:spLocks noChangeShapeType="1"/>
          </p:cNvSpPr>
          <p:nvPr/>
        </p:nvSpPr>
        <p:spPr bwMode="auto">
          <a:xfrm>
            <a:off x="571413" y="4350917"/>
            <a:ext cx="3096000" cy="1454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</a:ln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Line 14"/>
          <p:cNvSpPr>
            <a:spLocks noChangeShapeType="1"/>
          </p:cNvSpPr>
          <p:nvPr/>
        </p:nvSpPr>
        <p:spPr bwMode="auto">
          <a:xfrm>
            <a:off x="568624" y="4811143"/>
            <a:ext cx="3096000" cy="1270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</a:ln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 Box 40"/>
          <p:cNvSpPr txBox="1">
            <a:spLocks noChangeArrowheads="1"/>
          </p:cNvSpPr>
          <p:nvPr/>
        </p:nvSpPr>
        <p:spPr bwMode="auto">
          <a:xfrm>
            <a:off x="414000" y="3780866"/>
            <a:ext cx="139407" cy="2152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32" name="Text Box 40"/>
          <p:cNvSpPr txBox="1">
            <a:spLocks noChangeArrowheads="1"/>
          </p:cNvSpPr>
          <p:nvPr/>
        </p:nvSpPr>
        <p:spPr bwMode="auto">
          <a:xfrm>
            <a:off x="415766" y="4242553"/>
            <a:ext cx="139407" cy="2152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33" name="Text Box 40"/>
          <p:cNvSpPr txBox="1">
            <a:spLocks noChangeArrowheads="1"/>
          </p:cNvSpPr>
          <p:nvPr/>
        </p:nvSpPr>
        <p:spPr bwMode="auto">
          <a:xfrm>
            <a:off x="414000" y="2857496"/>
            <a:ext cx="139407" cy="2152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5" name="Text Box 40"/>
          <p:cNvSpPr txBox="1">
            <a:spLocks noChangeArrowheads="1"/>
          </p:cNvSpPr>
          <p:nvPr/>
        </p:nvSpPr>
        <p:spPr bwMode="auto">
          <a:xfrm>
            <a:off x="415087" y="3319181"/>
            <a:ext cx="139407" cy="2152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7" name="Text Box 40"/>
          <p:cNvSpPr txBox="1">
            <a:spLocks noChangeArrowheads="1"/>
          </p:cNvSpPr>
          <p:nvPr/>
        </p:nvSpPr>
        <p:spPr bwMode="auto">
          <a:xfrm>
            <a:off x="415766" y="4697171"/>
            <a:ext cx="139407" cy="2152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43" name="矩形 42"/>
          <p:cNvSpPr/>
          <p:nvPr/>
        </p:nvSpPr>
        <p:spPr bwMode="auto">
          <a:xfrm>
            <a:off x="775882" y="2579753"/>
            <a:ext cx="1036800" cy="30607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rtlCol="0" anchor="ctr"/>
          <a:lstStyle/>
          <a:p>
            <a:pPr algn="ctr"/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</a:t>
            </a:r>
            <a:endParaRPr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矩形 43"/>
          <p:cNvSpPr/>
          <p:nvPr/>
        </p:nvSpPr>
        <p:spPr bwMode="auto">
          <a:xfrm>
            <a:off x="775882" y="3042033"/>
            <a:ext cx="1036800" cy="30607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rtlCol="0" anchor="ctr"/>
          <a:lstStyle/>
          <a:p>
            <a:pPr algn="ctr"/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endParaRPr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矩形 44"/>
          <p:cNvSpPr/>
          <p:nvPr/>
        </p:nvSpPr>
        <p:spPr bwMode="auto">
          <a:xfrm>
            <a:off x="2088966" y="2579118"/>
            <a:ext cx="622800" cy="30607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rtlCol="0" anchor="ctr"/>
          <a:lstStyle/>
          <a:p>
            <a:pPr algn="ctr"/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endParaRPr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矩形 45"/>
          <p:cNvSpPr/>
          <p:nvPr/>
        </p:nvSpPr>
        <p:spPr bwMode="auto">
          <a:xfrm>
            <a:off x="2088966" y="3041398"/>
            <a:ext cx="622800" cy="30607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rtlCol="0" anchor="ctr"/>
          <a:lstStyle/>
          <a:p>
            <a:pPr algn="ctr"/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endParaRPr lang="zh-CN" altLang="en-US" sz="20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矩形 46"/>
          <p:cNvSpPr/>
          <p:nvPr/>
        </p:nvSpPr>
        <p:spPr bwMode="auto">
          <a:xfrm>
            <a:off x="2088966" y="3507488"/>
            <a:ext cx="414020" cy="30607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rtlCol="0" anchor="ctr"/>
          <a:lstStyle/>
          <a:p>
            <a:pPr algn="ctr"/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矩形 48"/>
          <p:cNvSpPr/>
          <p:nvPr/>
        </p:nvSpPr>
        <p:spPr bwMode="auto">
          <a:xfrm>
            <a:off x="2074358" y="3966593"/>
            <a:ext cx="828000" cy="30607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rtlCol="0" anchor="ctr"/>
          <a:lstStyle/>
          <a:p>
            <a:pPr algn="ctr"/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endParaRPr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矩形 49"/>
          <p:cNvSpPr/>
          <p:nvPr/>
        </p:nvSpPr>
        <p:spPr bwMode="auto">
          <a:xfrm>
            <a:off x="2074358" y="4428873"/>
            <a:ext cx="828000" cy="30607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rtlCol="0" anchor="ctr"/>
          <a:lstStyle/>
          <a:p>
            <a:pPr algn="ctr"/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endParaRPr lang="zh-CN" altLang="en-US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矩形 50"/>
          <p:cNvSpPr/>
          <p:nvPr/>
        </p:nvSpPr>
        <p:spPr bwMode="auto">
          <a:xfrm>
            <a:off x="3147310" y="3966593"/>
            <a:ext cx="414020" cy="30607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rtlCol="0" anchor="ctr"/>
          <a:lstStyle/>
          <a:p>
            <a:pPr algn="ctr"/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矩形 51"/>
          <p:cNvSpPr/>
          <p:nvPr/>
        </p:nvSpPr>
        <p:spPr bwMode="auto">
          <a:xfrm>
            <a:off x="3147310" y="4428873"/>
            <a:ext cx="414020" cy="30607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rtlCol="0" anchor="ctr"/>
          <a:lstStyle/>
          <a:p>
            <a:pPr algn="ctr"/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文本框 22"/>
          <p:cNvSpPr txBox="1"/>
          <p:nvPr/>
        </p:nvSpPr>
        <p:spPr>
          <a:xfrm>
            <a:off x="1128948" y="2096518"/>
            <a:ext cx="360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kumimoji="0" lang="en-US" altLang="ja-JP" i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0" lang="en-US" altLang="ja-JP" sz="1200" i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54" name="文本框 25"/>
          <p:cNvSpPr txBox="1"/>
          <p:nvPr/>
        </p:nvSpPr>
        <p:spPr>
          <a:xfrm>
            <a:off x="2288672" y="2093978"/>
            <a:ext cx="360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kumimoji="0" lang="en-US" altLang="ja-JP" i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0" lang="en-US" altLang="ja-JP" sz="1200" i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64" name="矩形 63"/>
          <p:cNvSpPr/>
          <p:nvPr/>
        </p:nvSpPr>
        <p:spPr bwMode="auto">
          <a:xfrm>
            <a:off x="3147310" y="2578261"/>
            <a:ext cx="414020" cy="30607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rtlCol="0" anchor="ctr"/>
          <a:lstStyle/>
          <a:p>
            <a:pPr algn="ctr"/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1’</a:t>
            </a:r>
            <a:endParaRPr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矩形 64"/>
          <p:cNvSpPr/>
          <p:nvPr/>
        </p:nvSpPr>
        <p:spPr bwMode="auto">
          <a:xfrm>
            <a:off x="3147310" y="3040541"/>
            <a:ext cx="414020" cy="30607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rtlCol="0" anchor="ctr"/>
          <a:lstStyle/>
          <a:p>
            <a:pPr algn="ctr"/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endParaRPr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文本框 22"/>
          <p:cNvSpPr txBox="1"/>
          <p:nvPr/>
        </p:nvSpPr>
        <p:spPr>
          <a:xfrm>
            <a:off x="3200016" y="2095026"/>
            <a:ext cx="41549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kumimoji="0" lang="en-US" altLang="ja-JP" i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0" lang="en-US" altLang="ja-JP" sz="1200" i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kumimoji="0" lang="en-US" altLang="ja-JP" sz="1200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’</a:t>
            </a:r>
            <a:endParaRPr kumimoji="0" lang="en-US" altLang="ja-JP" sz="1200" i="1" dirty="0">
              <a:solidFill>
                <a:srgbClr val="C00000"/>
              </a:solidFill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grpSp>
        <p:nvGrpSpPr>
          <p:cNvPr id="87" name="组合 86"/>
          <p:cNvGrpSpPr/>
          <p:nvPr/>
        </p:nvGrpSpPr>
        <p:grpSpPr>
          <a:xfrm>
            <a:off x="460068" y="1739421"/>
            <a:ext cx="2094918" cy="323413"/>
            <a:chOff x="322268" y="3224210"/>
            <a:chExt cx="2094918" cy="323413"/>
          </a:xfrm>
        </p:grpSpPr>
        <p:sp>
          <p:nvSpPr>
            <p:cNvPr id="88" name="文本框 22"/>
            <p:cNvSpPr txBox="1"/>
            <p:nvPr/>
          </p:nvSpPr>
          <p:spPr>
            <a:xfrm>
              <a:off x="322268" y="3224458"/>
              <a:ext cx="1100879" cy="32316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kumimoji="0" lang="en-US" altLang="ja-JP" sz="1500" i="1" dirty="0"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Probability</a:t>
              </a:r>
              <a:r>
                <a:rPr kumimoji="0" lang="en-US" altLang="ja-JP" sz="1400" dirty="0"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:</a:t>
              </a:r>
              <a:endParaRPr kumimoji="0" lang="en-US" altLang="ja-JP" sz="105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cxnSp>
          <p:nvCxnSpPr>
            <p:cNvPr id="89" name="直接连接符 88"/>
            <p:cNvCxnSpPr/>
            <p:nvPr/>
          </p:nvCxnSpPr>
          <p:spPr bwMode="auto">
            <a:xfrm>
              <a:off x="1436655" y="3509962"/>
              <a:ext cx="835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none" w="med" len="med"/>
            </a:ln>
          </p:spPr>
        </p:cxnSp>
        <p:cxnSp>
          <p:nvCxnSpPr>
            <p:cNvPr id="92" name="AutoShape 62"/>
            <p:cNvCxnSpPr>
              <a:cxnSpLocks noChangeShapeType="1"/>
            </p:cNvCxnSpPr>
            <p:nvPr/>
          </p:nvCxnSpPr>
          <p:spPr bwMode="auto">
            <a:xfrm rot="5400000">
              <a:off x="1623855" y="3482416"/>
              <a:ext cx="5400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none" w="med" len="med"/>
            </a:ln>
          </p:spPr>
        </p:cxnSp>
        <p:cxnSp>
          <p:nvCxnSpPr>
            <p:cNvPr id="93" name="AutoShape 62"/>
            <p:cNvCxnSpPr>
              <a:cxnSpLocks noChangeShapeType="1"/>
            </p:cNvCxnSpPr>
            <p:nvPr/>
          </p:nvCxnSpPr>
          <p:spPr bwMode="auto">
            <a:xfrm rot="5400000">
              <a:off x="1829055" y="3482416"/>
              <a:ext cx="5400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none" w="med" len="med"/>
            </a:ln>
          </p:spPr>
        </p:cxnSp>
        <p:sp>
          <p:nvSpPr>
            <p:cNvPr id="94" name="矩形 93"/>
            <p:cNvSpPr/>
            <p:nvPr/>
          </p:nvSpPr>
          <p:spPr>
            <a:xfrm>
              <a:off x="1501455" y="3224210"/>
              <a:ext cx="34496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0" lang="en-US" altLang="ja-JP" sz="1000" i="1" dirty="0"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0.5</a:t>
              </a:r>
              <a:endParaRPr lang="zh-CN" altLang="en-US" sz="1000" dirty="0"/>
            </a:p>
          </p:txBody>
        </p:sp>
        <p:sp>
          <p:nvSpPr>
            <p:cNvPr id="95" name="矩形 94"/>
            <p:cNvSpPr/>
            <p:nvPr/>
          </p:nvSpPr>
          <p:spPr>
            <a:xfrm>
              <a:off x="1736400" y="3224210"/>
              <a:ext cx="24878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0" lang="en-US" altLang="ja-JP" sz="1000" i="1" dirty="0"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1</a:t>
              </a:r>
              <a:endParaRPr lang="zh-CN" altLang="en-US" sz="1000" dirty="0"/>
            </a:p>
          </p:txBody>
        </p:sp>
        <p:sp>
          <p:nvSpPr>
            <p:cNvPr id="96" name="矩形 95"/>
            <p:cNvSpPr/>
            <p:nvPr/>
          </p:nvSpPr>
          <p:spPr>
            <a:xfrm>
              <a:off x="1310655" y="3224210"/>
              <a:ext cx="24878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0" lang="en-US" altLang="ja-JP" sz="1000" i="1" dirty="0"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0</a:t>
              </a:r>
              <a:endParaRPr lang="zh-CN" altLang="en-US" sz="1000" dirty="0"/>
            </a:p>
          </p:txBody>
        </p:sp>
        <p:cxnSp>
          <p:nvCxnSpPr>
            <p:cNvPr id="97" name="AutoShape 62"/>
            <p:cNvCxnSpPr>
              <a:cxnSpLocks noChangeShapeType="1"/>
            </p:cNvCxnSpPr>
            <p:nvPr/>
          </p:nvCxnSpPr>
          <p:spPr bwMode="auto">
            <a:xfrm rot="5400000">
              <a:off x="2035200" y="3482400"/>
              <a:ext cx="5400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none" w="med" len="med"/>
            </a:ln>
          </p:spPr>
        </p:cxnSp>
        <p:cxnSp>
          <p:nvCxnSpPr>
            <p:cNvPr id="98" name="AutoShape 62"/>
            <p:cNvCxnSpPr>
              <a:cxnSpLocks noChangeShapeType="1"/>
            </p:cNvCxnSpPr>
            <p:nvPr/>
          </p:nvCxnSpPr>
          <p:spPr bwMode="auto">
            <a:xfrm rot="5400000">
              <a:off x="2240400" y="3482400"/>
              <a:ext cx="5400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none" w="med" len="med"/>
            </a:ln>
          </p:spPr>
        </p:cxnSp>
        <p:sp>
          <p:nvSpPr>
            <p:cNvPr id="100" name="矩形 99"/>
            <p:cNvSpPr/>
            <p:nvPr/>
          </p:nvSpPr>
          <p:spPr>
            <a:xfrm>
              <a:off x="1916400" y="3224210"/>
              <a:ext cx="34496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0" lang="en-US" altLang="ja-JP" sz="1000" i="1" dirty="0"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1.5</a:t>
              </a:r>
              <a:endParaRPr lang="zh-CN" altLang="en-US" sz="1000" dirty="0"/>
            </a:p>
          </p:txBody>
        </p:sp>
        <p:sp>
          <p:nvSpPr>
            <p:cNvPr id="101" name="矩形 100"/>
            <p:cNvSpPr/>
            <p:nvPr/>
          </p:nvSpPr>
          <p:spPr>
            <a:xfrm>
              <a:off x="2168400" y="3224210"/>
              <a:ext cx="24878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0" lang="en-US" altLang="ja-JP" sz="1000" i="1" dirty="0"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2</a:t>
              </a:r>
              <a:endParaRPr lang="zh-CN" altLang="en-US" sz="1000" dirty="0"/>
            </a:p>
          </p:txBody>
        </p:sp>
        <p:cxnSp>
          <p:nvCxnSpPr>
            <p:cNvPr id="102" name="AutoShape 62"/>
            <p:cNvCxnSpPr>
              <a:cxnSpLocks noChangeShapeType="1"/>
            </p:cNvCxnSpPr>
            <p:nvPr/>
          </p:nvCxnSpPr>
          <p:spPr bwMode="auto">
            <a:xfrm rot="5400000">
              <a:off x="1413381" y="3482416"/>
              <a:ext cx="5400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none" w="med" len="med"/>
            </a:ln>
          </p:spPr>
        </p:cxnSp>
      </p:grpSp>
      <p:sp>
        <p:nvSpPr>
          <p:cNvPr id="121" name="矩形 120"/>
          <p:cNvSpPr/>
          <p:nvPr/>
        </p:nvSpPr>
        <p:spPr bwMode="auto">
          <a:xfrm>
            <a:off x="775248" y="3506400"/>
            <a:ext cx="414020" cy="30607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rtlCol="0" anchor="ctr"/>
          <a:lstStyle/>
          <a:p>
            <a:pPr algn="ctr"/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endParaRPr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矩形 121"/>
          <p:cNvSpPr/>
          <p:nvPr/>
        </p:nvSpPr>
        <p:spPr bwMode="auto">
          <a:xfrm>
            <a:off x="775248" y="3963600"/>
            <a:ext cx="414020" cy="30607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rtlCol="0" anchor="ctr"/>
          <a:lstStyle/>
          <a:p>
            <a:pPr algn="ctr"/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endParaRPr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3" name="矩形 122"/>
          <p:cNvSpPr/>
          <p:nvPr/>
        </p:nvSpPr>
        <p:spPr bwMode="auto">
          <a:xfrm>
            <a:off x="775248" y="4428000"/>
            <a:ext cx="414020" cy="30607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rtlCol="0" anchor="ctr"/>
          <a:lstStyle/>
          <a:p>
            <a:pPr algn="ctr"/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endParaRPr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5782" name="Object 6" descr="image19"/>
          <p:cNvGraphicFramePr>
            <a:graphicFrameLocks noChangeAspect="1"/>
          </p:cNvGraphicFramePr>
          <p:nvPr/>
        </p:nvGraphicFramePr>
        <p:xfrm>
          <a:off x="3921129" y="4144970"/>
          <a:ext cx="1293813" cy="284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89" name="公式" r:id="rId3" imgW="25908000" imgH="5486400" progId="Equation.3">
                  <p:embed/>
                </p:oleObj>
              </mc:Choice>
              <mc:Fallback>
                <p:oleObj name="公式" r:id="rId3" imgW="25908000" imgH="5486400" progId="Equation.3">
                  <p:embed/>
                  <p:pic>
                    <p:nvPicPr>
                      <p:cNvPr id="0" name="图片 14336" descr="image19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21129" y="4144970"/>
                        <a:ext cx="1293813" cy="28416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3" name="Object 7" descr="image19"/>
          <p:cNvGraphicFramePr>
            <a:graphicFrameLocks noChangeAspect="1"/>
          </p:cNvGraphicFramePr>
          <p:nvPr/>
        </p:nvGraphicFramePr>
        <p:xfrm>
          <a:off x="3921129" y="4502160"/>
          <a:ext cx="1173163" cy="284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90" name="公式" r:id="rId5" imgW="23469600" imgH="5486400" progId="Equation.3">
                  <p:embed/>
                </p:oleObj>
              </mc:Choice>
              <mc:Fallback>
                <p:oleObj name="公式" r:id="rId5" imgW="23469600" imgH="5486400" progId="Equation.3">
                  <p:embed/>
                  <p:pic>
                    <p:nvPicPr>
                      <p:cNvPr id="0" name="图片 14337" descr="image19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21129" y="4502160"/>
                        <a:ext cx="1173163" cy="28416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4" name="Object 8" descr="image19"/>
          <p:cNvGraphicFramePr>
            <a:graphicFrameLocks noChangeAspect="1"/>
          </p:cNvGraphicFramePr>
          <p:nvPr/>
        </p:nvGraphicFramePr>
        <p:xfrm>
          <a:off x="3921129" y="4859350"/>
          <a:ext cx="1143000" cy="284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91" name="公式" r:id="rId7" imgW="22860000" imgH="5486400" progId="Equation.3">
                  <p:embed/>
                </p:oleObj>
              </mc:Choice>
              <mc:Fallback>
                <p:oleObj name="公式" r:id="rId7" imgW="22860000" imgH="5486400" progId="Equation.3">
                  <p:embed/>
                  <p:pic>
                    <p:nvPicPr>
                      <p:cNvPr id="0" name="图片 14338" descr="image19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921129" y="4859350"/>
                        <a:ext cx="1143000" cy="28416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5" name="Object 9" descr="image19"/>
          <p:cNvGraphicFramePr>
            <a:graphicFrameLocks noChangeAspect="1"/>
          </p:cNvGraphicFramePr>
          <p:nvPr/>
        </p:nvGraphicFramePr>
        <p:xfrm>
          <a:off x="3786182" y="2500306"/>
          <a:ext cx="2174875" cy="284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92" name="公式" r:id="rId9" imgW="45110400" imgH="5486400" progId="Equation.3">
                  <p:embed/>
                </p:oleObj>
              </mc:Choice>
              <mc:Fallback>
                <p:oleObj name="公式" r:id="rId9" imgW="45110400" imgH="5486400" progId="Equation.3">
                  <p:embed/>
                  <p:pic>
                    <p:nvPicPr>
                      <p:cNvPr id="0" name="图片 14339" descr="image19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786182" y="2500306"/>
                        <a:ext cx="2174875" cy="28416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6" name="Object 10" descr="image20"/>
          <p:cNvGraphicFramePr>
            <a:graphicFrameLocks noChangeAspect="1"/>
          </p:cNvGraphicFramePr>
          <p:nvPr/>
        </p:nvGraphicFramePr>
        <p:xfrm>
          <a:off x="3773498" y="2859085"/>
          <a:ext cx="2114550" cy="284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93" name="公式" r:id="rId11" imgW="46024800" imgH="5486400" progId="Equation.3">
                  <p:embed/>
                </p:oleObj>
              </mc:Choice>
              <mc:Fallback>
                <p:oleObj name="公式" r:id="rId11" imgW="46024800" imgH="5486400" progId="Equation.3">
                  <p:embed/>
                  <p:pic>
                    <p:nvPicPr>
                      <p:cNvPr id="0" name="图片 14340" descr="image20"/>
                      <p:cNvPicPr>
                        <a:picLocks noChangeAspect="1"/>
                      </p:cNvPicPr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773498" y="2859085"/>
                        <a:ext cx="2114550" cy="2841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7" name="Object 11" descr="image24"/>
          <p:cNvGraphicFramePr>
            <a:graphicFrameLocks noChangeAspect="1"/>
          </p:cNvGraphicFramePr>
          <p:nvPr/>
        </p:nvGraphicFramePr>
        <p:xfrm>
          <a:off x="3784594" y="3216275"/>
          <a:ext cx="1385888" cy="284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94" name="公式" r:id="rId13" imgW="28041600" imgH="5486400" progId="Equation.3">
                  <p:embed/>
                </p:oleObj>
              </mc:Choice>
              <mc:Fallback>
                <p:oleObj name="公式" r:id="rId13" imgW="28041600" imgH="5486400" progId="Equation.3">
                  <p:embed/>
                  <p:pic>
                    <p:nvPicPr>
                      <p:cNvPr id="0" name="图片 14341" descr="image24"/>
                      <p:cNvPicPr>
                        <a:picLocks noChangeAspect="1"/>
                      </p:cNvPicPr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784594" y="3216275"/>
                        <a:ext cx="1385888" cy="2841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" name="圆角矩形 124"/>
          <p:cNvSpPr/>
          <p:nvPr/>
        </p:nvSpPr>
        <p:spPr bwMode="auto">
          <a:xfrm>
            <a:off x="642910" y="2116800"/>
            <a:ext cx="3071834" cy="3098150"/>
          </a:xfrm>
          <a:prstGeom prst="roundRect">
            <a:avLst>
              <a:gd name="adj" fmla="val 2099"/>
            </a:avLst>
          </a:prstGeom>
          <a:noFill/>
          <a:ln w="9525">
            <a:solidFill>
              <a:schemeClr val="tx1"/>
            </a:solidFill>
            <a:prstDash val="dash"/>
            <a:miter lim="800000"/>
          </a:ln>
        </p:spPr>
        <p:txBody>
          <a:bodyPr wrap="none"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642910" y="4929198"/>
            <a:ext cx="2539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Distributions of clusters</a:t>
            </a:r>
            <a:endParaRPr lang="zh-CN" altLang="en-US" sz="1600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7" name="圆角矩形 126"/>
          <p:cNvSpPr/>
          <p:nvPr/>
        </p:nvSpPr>
        <p:spPr bwMode="auto">
          <a:xfrm>
            <a:off x="3786182" y="2116800"/>
            <a:ext cx="2214578" cy="1465876"/>
          </a:xfrm>
          <a:prstGeom prst="roundRect">
            <a:avLst>
              <a:gd name="adj" fmla="val 5842"/>
            </a:avLst>
          </a:prstGeom>
          <a:noFill/>
          <a:ln w="9525">
            <a:solidFill>
              <a:schemeClr val="tx1"/>
            </a:solidFill>
            <a:prstDash val="dash"/>
            <a:miter lim="800000"/>
          </a:ln>
        </p:spPr>
        <p:txBody>
          <a:bodyPr wrap="none"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3786182" y="2071678"/>
            <a:ext cx="16469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Clustering results</a:t>
            </a:r>
            <a:endParaRPr lang="zh-CN" altLang="en-US" sz="1600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9" name="圆角矩形 128"/>
          <p:cNvSpPr/>
          <p:nvPr/>
        </p:nvSpPr>
        <p:spPr bwMode="auto">
          <a:xfrm>
            <a:off x="3786182" y="3643314"/>
            <a:ext cx="2214578" cy="1571636"/>
          </a:xfrm>
          <a:prstGeom prst="roundRect">
            <a:avLst>
              <a:gd name="adj" fmla="val 4523"/>
            </a:avLst>
          </a:prstGeom>
          <a:noFill/>
          <a:ln w="9525">
            <a:solidFill>
              <a:schemeClr val="tx1"/>
            </a:solidFill>
            <a:prstDash val="dash"/>
            <a:miter lim="800000"/>
          </a:ln>
        </p:spPr>
        <p:txBody>
          <a:bodyPr wrap="none"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3744000" y="3661950"/>
            <a:ext cx="23947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Cores required by clusters</a:t>
            </a:r>
            <a:endParaRPr lang="zh-CN" altLang="en-US" sz="1600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Text Box 40"/>
          <p:cNvSpPr txBox="1">
            <a:spLocks noChangeArrowheads="1"/>
          </p:cNvSpPr>
          <p:nvPr/>
        </p:nvSpPr>
        <p:spPr bwMode="auto">
          <a:xfrm>
            <a:off x="414000" y="2390400"/>
            <a:ext cx="139407" cy="2152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0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圆角矩形 342"/>
          <p:cNvSpPr/>
          <p:nvPr/>
        </p:nvSpPr>
        <p:spPr>
          <a:xfrm>
            <a:off x="4752000" y="71638"/>
            <a:ext cx="603921" cy="1222347"/>
          </a:xfrm>
          <a:prstGeom prst="roundRect">
            <a:avLst/>
          </a:prstGeom>
          <a:solidFill>
            <a:schemeClr val="bg1">
              <a:lumMod val="85000"/>
              <a:alpha val="70000"/>
            </a:schemeClr>
          </a:solidFill>
          <a:ln w="9525">
            <a:noFill/>
            <a:miter lim="800000"/>
          </a:ln>
        </p:spPr>
        <p:txBody>
          <a:bodyPr wrap="none"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2" name="圆角矩形 341"/>
          <p:cNvSpPr/>
          <p:nvPr/>
        </p:nvSpPr>
        <p:spPr>
          <a:xfrm>
            <a:off x="5429256" y="73542"/>
            <a:ext cx="604800" cy="2641077"/>
          </a:xfrm>
          <a:prstGeom prst="roundRect">
            <a:avLst/>
          </a:prstGeom>
          <a:solidFill>
            <a:schemeClr val="bg1">
              <a:lumMod val="85000"/>
              <a:alpha val="70000"/>
            </a:schemeClr>
          </a:solidFill>
          <a:ln w="9525">
            <a:noFill/>
            <a:miter lim="800000"/>
          </a:ln>
        </p:spPr>
        <p:txBody>
          <a:bodyPr wrap="none" rtlCol="0" anchor="ctr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38" name="圆角矩形 337"/>
          <p:cNvSpPr/>
          <p:nvPr/>
        </p:nvSpPr>
        <p:spPr>
          <a:xfrm>
            <a:off x="6103971" y="72273"/>
            <a:ext cx="429260" cy="1221712"/>
          </a:xfrm>
          <a:prstGeom prst="roundRect">
            <a:avLst/>
          </a:prstGeom>
          <a:solidFill>
            <a:schemeClr val="bg1">
              <a:lumMod val="85000"/>
              <a:alpha val="70000"/>
            </a:schemeClr>
          </a:solidFill>
          <a:ln w="9525">
            <a:noFill/>
            <a:miter lim="800000"/>
          </a:ln>
        </p:spPr>
        <p:txBody>
          <a:bodyPr wrap="none" rtlCol="0" anchor="ctr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65" name="圆角矩形 364"/>
          <p:cNvSpPr/>
          <p:nvPr/>
        </p:nvSpPr>
        <p:spPr>
          <a:xfrm>
            <a:off x="6615449" y="70146"/>
            <a:ext cx="604800" cy="1223839"/>
          </a:xfrm>
          <a:prstGeom prst="roundRect">
            <a:avLst/>
          </a:prstGeom>
          <a:solidFill>
            <a:schemeClr val="bg1">
              <a:lumMod val="85000"/>
              <a:alpha val="70000"/>
            </a:schemeClr>
          </a:solidFill>
          <a:ln w="9525">
            <a:noFill/>
            <a:miter lim="800000"/>
          </a:ln>
        </p:spPr>
        <p:txBody>
          <a:bodyPr wrap="none"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4" name="圆角矩形 363"/>
          <p:cNvSpPr/>
          <p:nvPr/>
        </p:nvSpPr>
        <p:spPr>
          <a:xfrm>
            <a:off x="7286644" y="72051"/>
            <a:ext cx="604800" cy="1692000"/>
          </a:xfrm>
          <a:prstGeom prst="roundRect">
            <a:avLst/>
          </a:prstGeom>
          <a:solidFill>
            <a:schemeClr val="bg1">
              <a:lumMod val="85000"/>
              <a:alpha val="70000"/>
            </a:schemeClr>
          </a:solidFill>
          <a:ln w="9525">
            <a:noFill/>
            <a:miter lim="800000"/>
          </a:ln>
        </p:spPr>
        <p:txBody>
          <a:bodyPr wrap="none" rtlCol="0" anchor="ctr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63" name="圆角矩形 362"/>
          <p:cNvSpPr/>
          <p:nvPr/>
        </p:nvSpPr>
        <p:spPr>
          <a:xfrm>
            <a:off x="7958877" y="70781"/>
            <a:ext cx="429260" cy="1223204"/>
          </a:xfrm>
          <a:prstGeom prst="roundRect">
            <a:avLst/>
          </a:prstGeom>
          <a:solidFill>
            <a:schemeClr val="bg1">
              <a:lumMod val="85000"/>
              <a:alpha val="70000"/>
            </a:schemeClr>
          </a:solidFill>
          <a:ln w="9525">
            <a:noFill/>
            <a:miter lim="800000"/>
          </a:ln>
        </p:spPr>
        <p:txBody>
          <a:bodyPr wrap="none" rtlCol="0" anchor="ctr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84" name="圆角矩形 383"/>
          <p:cNvSpPr/>
          <p:nvPr/>
        </p:nvSpPr>
        <p:spPr>
          <a:xfrm>
            <a:off x="6072198" y="4783896"/>
            <a:ext cx="1080000" cy="2644450"/>
          </a:xfrm>
          <a:prstGeom prst="roundRect">
            <a:avLst/>
          </a:prstGeom>
          <a:solidFill>
            <a:schemeClr val="bg1">
              <a:lumMod val="85000"/>
              <a:alpha val="70000"/>
            </a:schemeClr>
          </a:solidFill>
          <a:ln w="9525">
            <a:noFill/>
            <a:miter lim="800000"/>
          </a:ln>
        </p:spPr>
        <p:txBody>
          <a:bodyPr wrap="none"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9" name="Text Box 40"/>
          <p:cNvSpPr txBox="1">
            <a:spLocks noChangeArrowheads="1"/>
          </p:cNvSpPr>
          <p:nvPr/>
        </p:nvSpPr>
        <p:spPr bwMode="auto">
          <a:xfrm>
            <a:off x="4894519" y="6155017"/>
            <a:ext cx="139407" cy="2152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391" name="Text Box 40"/>
          <p:cNvSpPr txBox="1">
            <a:spLocks noChangeArrowheads="1"/>
          </p:cNvSpPr>
          <p:nvPr/>
        </p:nvSpPr>
        <p:spPr bwMode="auto">
          <a:xfrm>
            <a:off x="4896285" y="6616704"/>
            <a:ext cx="139407" cy="2152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392" name="Text Box 40"/>
          <p:cNvSpPr txBox="1">
            <a:spLocks noChangeArrowheads="1"/>
          </p:cNvSpPr>
          <p:nvPr/>
        </p:nvSpPr>
        <p:spPr bwMode="auto">
          <a:xfrm>
            <a:off x="4894519" y="5231647"/>
            <a:ext cx="139407" cy="2152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93" name="Text Box 40"/>
          <p:cNvSpPr txBox="1">
            <a:spLocks noChangeArrowheads="1"/>
          </p:cNvSpPr>
          <p:nvPr/>
        </p:nvSpPr>
        <p:spPr bwMode="auto">
          <a:xfrm>
            <a:off x="4895606" y="5693332"/>
            <a:ext cx="139407" cy="2152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94" name="Line 14"/>
          <p:cNvSpPr>
            <a:spLocks noChangeShapeType="1"/>
          </p:cNvSpPr>
          <p:nvPr/>
        </p:nvSpPr>
        <p:spPr bwMode="auto">
          <a:xfrm>
            <a:off x="4997395" y="7428258"/>
            <a:ext cx="3240000" cy="1270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</a:ln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5" name="Text Box 40"/>
          <p:cNvSpPr txBox="1">
            <a:spLocks noChangeArrowheads="1"/>
          </p:cNvSpPr>
          <p:nvPr/>
        </p:nvSpPr>
        <p:spPr bwMode="auto">
          <a:xfrm>
            <a:off x="4896285" y="7071322"/>
            <a:ext cx="139407" cy="2152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398" name="圆角矩形 397"/>
          <p:cNvSpPr/>
          <p:nvPr/>
        </p:nvSpPr>
        <p:spPr>
          <a:xfrm>
            <a:off x="5130812" y="4785388"/>
            <a:ext cx="864000" cy="2642958"/>
          </a:xfrm>
          <a:prstGeom prst="roundRect">
            <a:avLst/>
          </a:prstGeom>
          <a:solidFill>
            <a:schemeClr val="bg1">
              <a:lumMod val="85000"/>
              <a:alpha val="70000"/>
            </a:schemeClr>
          </a:solidFill>
          <a:ln w="9525">
            <a:noFill/>
            <a:miter lim="800000"/>
          </a:ln>
        </p:spPr>
        <p:txBody>
          <a:bodyPr wrap="none"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9" name="矩形 398"/>
          <p:cNvSpPr/>
          <p:nvPr/>
        </p:nvSpPr>
        <p:spPr bwMode="auto">
          <a:xfrm>
            <a:off x="5274322" y="5196868"/>
            <a:ext cx="622800" cy="30607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rtlCol="0" anchor="ctr"/>
          <a:lstStyle/>
          <a:p>
            <a:pPr algn="ctr"/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endParaRPr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0" name="矩形 399"/>
          <p:cNvSpPr/>
          <p:nvPr/>
        </p:nvSpPr>
        <p:spPr bwMode="auto">
          <a:xfrm>
            <a:off x="5274322" y="5659148"/>
            <a:ext cx="622800" cy="30607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rtlCol="0" anchor="ctr"/>
          <a:lstStyle/>
          <a:p>
            <a:pPr algn="ctr"/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3’</a:t>
            </a:r>
            <a:endParaRPr lang="zh-CN" altLang="en-US" sz="1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5" name="矩形 404"/>
          <p:cNvSpPr/>
          <p:nvPr/>
        </p:nvSpPr>
        <p:spPr bwMode="auto">
          <a:xfrm>
            <a:off x="6215431" y="6581336"/>
            <a:ext cx="828000" cy="30607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rtlCol="0" anchor="ctr"/>
          <a:lstStyle/>
          <a:p>
            <a:pPr algn="ctr"/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20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6" name="矩形 405"/>
          <p:cNvSpPr/>
          <p:nvPr/>
        </p:nvSpPr>
        <p:spPr bwMode="auto">
          <a:xfrm>
            <a:off x="6215431" y="7045736"/>
            <a:ext cx="828000" cy="30607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rtlCol="0" anchor="ctr"/>
          <a:lstStyle/>
          <a:p>
            <a:pPr algn="ctr"/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CN" altLang="en-US" sz="20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9" name="文本框 22"/>
          <p:cNvSpPr txBox="1"/>
          <p:nvPr/>
        </p:nvSpPr>
        <p:spPr>
          <a:xfrm>
            <a:off x="5357818" y="4713633"/>
            <a:ext cx="402674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kumimoji="0" lang="en-US" altLang="ja-JP" i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0" lang="en-US" altLang="ja-JP" sz="1200" i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1 </a:t>
            </a:r>
          </a:p>
        </p:txBody>
      </p:sp>
      <p:sp>
        <p:nvSpPr>
          <p:cNvPr id="414" name="矩形 413"/>
          <p:cNvSpPr/>
          <p:nvPr/>
        </p:nvSpPr>
        <p:spPr bwMode="auto">
          <a:xfrm>
            <a:off x="6215708" y="5195376"/>
            <a:ext cx="828000" cy="30607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rtlCol="0" anchor="ctr"/>
          <a:lstStyle/>
          <a:p>
            <a:pPr algn="ctr"/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0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5" name="矩形 414"/>
          <p:cNvSpPr/>
          <p:nvPr/>
        </p:nvSpPr>
        <p:spPr bwMode="auto">
          <a:xfrm>
            <a:off x="6215708" y="5657656"/>
            <a:ext cx="828000" cy="30607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rtlCol="0" anchor="ctr"/>
          <a:lstStyle/>
          <a:p>
            <a:pPr algn="ctr"/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0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2" name="文本框 22"/>
          <p:cNvSpPr txBox="1"/>
          <p:nvPr/>
        </p:nvSpPr>
        <p:spPr>
          <a:xfrm>
            <a:off x="6442518" y="4712141"/>
            <a:ext cx="41549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kumimoji="0" lang="en-US" altLang="ja-JP" i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0" lang="en-US" altLang="ja-JP" sz="1200" i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kumimoji="0" lang="en-US" altLang="ja-JP" sz="1200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’</a:t>
            </a:r>
            <a:endParaRPr kumimoji="0" lang="en-US" altLang="ja-JP" sz="1200" i="1" dirty="0">
              <a:solidFill>
                <a:srgbClr val="C00000"/>
              </a:solidFill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13" name="圆角矩形 412"/>
          <p:cNvSpPr/>
          <p:nvPr/>
        </p:nvSpPr>
        <p:spPr>
          <a:xfrm>
            <a:off x="7254000" y="4785800"/>
            <a:ext cx="864000" cy="2642545"/>
          </a:xfrm>
          <a:prstGeom prst="roundRect">
            <a:avLst/>
          </a:prstGeom>
          <a:solidFill>
            <a:schemeClr val="bg1">
              <a:lumMod val="85000"/>
              <a:alpha val="70000"/>
            </a:schemeClr>
          </a:solidFill>
          <a:ln w="9525">
            <a:noFill/>
            <a:miter lim="800000"/>
          </a:ln>
        </p:spPr>
        <p:txBody>
          <a:bodyPr wrap="none" rtlCol="0" anchor="ctr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16" name="矩形 415"/>
          <p:cNvSpPr/>
          <p:nvPr/>
        </p:nvSpPr>
        <p:spPr bwMode="auto">
          <a:xfrm>
            <a:off x="7397510" y="5194741"/>
            <a:ext cx="622800" cy="30607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rtlCol="0" anchor="ctr"/>
          <a:lstStyle/>
          <a:p>
            <a:pPr algn="ctr"/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7" name="矩形 416"/>
          <p:cNvSpPr/>
          <p:nvPr/>
        </p:nvSpPr>
        <p:spPr bwMode="auto">
          <a:xfrm>
            <a:off x="7397510" y="5657021"/>
            <a:ext cx="622800" cy="30607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rtlCol="0" anchor="ctr"/>
          <a:lstStyle/>
          <a:p>
            <a:pPr algn="ctr"/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8" name="矩形 417"/>
          <p:cNvSpPr/>
          <p:nvPr/>
        </p:nvSpPr>
        <p:spPr bwMode="auto">
          <a:xfrm>
            <a:off x="7397510" y="6123111"/>
            <a:ext cx="414020" cy="30607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rtlCol="0" anchor="ctr"/>
          <a:lstStyle/>
          <a:p>
            <a:pPr algn="ctr"/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endParaRPr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0" name="矩形 419"/>
          <p:cNvSpPr/>
          <p:nvPr/>
        </p:nvSpPr>
        <p:spPr bwMode="auto">
          <a:xfrm>
            <a:off x="7397510" y="6582216"/>
            <a:ext cx="414020" cy="30607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rtlCol="0" anchor="ctr"/>
          <a:lstStyle/>
          <a:p>
            <a:pPr algn="ctr"/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endParaRPr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1" name="矩形 420"/>
          <p:cNvSpPr/>
          <p:nvPr/>
        </p:nvSpPr>
        <p:spPr bwMode="auto">
          <a:xfrm>
            <a:off x="7397510" y="7044496"/>
            <a:ext cx="414020" cy="30607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rtlCol="0" anchor="ctr"/>
          <a:lstStyle/>
          <a:p>
            <a:pPr algn="ctr"/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endParaRPr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3" name="文本框 25"/>
          <p:cNvSpPr txBox="1"/>
          <p:nvPr/>
        </p:nvSpPr>
        <p:spPr>
          <a:xfrm>
            <a:off x="7424180" y="4709601"/>
            <a:ext cx="41549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kumimoji="0" lang="en-US" altLang="ja-JP" i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0" lang="en-US" altLang="ja-JP" sz="1200" i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0" lang="en-US" altLang="ja-JP" sz="1200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’</a:t>
            </a:r>
            <a:endParaRPr kumimoji="0" lang="en-US" altLang="ja-JP" sz="1200" i="1" dirty="0">
              <a:solidFill>
                <a:srgbClr val="C00000"/>
              </a:solidFill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grpSp>
        <p:nvGrpSpPr>
          <p:cNvPr id="425" name="组合 424"/>
          <p:cNvGrpSpPr/>
          <p:nvPr/>
        </p:nvGrpSpPr>
        <p:grpSpPr>
          <a:xfrm>
            <a:off x="4888839" y="4356536"/>
            <a:ext cx="2094918" cy="323413"/>
            <a:chOff x="322268" y="3224210"/>
            <a:chExt cx="2094918" cy="323413"/>
          </a:xfrm>
        </p:grpSpPr>
        <p:sp>
          <p:nvSpPr>
            <p:cNvPr id="426" name="文本框 22"/>
            <p:cNvSpPr txBox="1"/>
            <p:nvPr/>
          </p:nvSpPr>
          <p:spPr>
            <a:xfrm>
              <a:off x="322268" y="3224458"/>
              <a:ext cx="1100879" cy="32316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kumimoji="0" lang="en-US" altLang="ja-JP" sz="1500" i="1" dirty="0"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Probability</a:t>
              </a:r>
              <a:r>
                <a:rPr kumimoji="0" lang="en-US" altLang="ja-JP" sz="1400" dirty="0"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:</a:t>
              </a:r>
              <a:endParaRPr kumimoji="0" lang="en-US" altLang="ja-JP" sz="105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cxnSp>
          <p:nvCxnSpPr>
            <p:cNvPr id="427" name="直接连接符 426"/>
            <p:cNvCxnSpPr/>
            <p:nvPr/>
          </p:nvCxnSpPr>
          <p:spPr bwMode="auto">
            <a:xfrm>
              <a:off x="1436655" y="3509962"/>
              <a:ext cx="835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none" w="med" len="med"/>
            </a:ln>
          </p:spPr>
        </p:cxnSp>
        <p:cxnSp>
          <p:nvCxnSpPr>
            <p:cNvPr id="428" name="AutoShape 62"/>
            <p:cNvCxnSpPr>
              <a:cxnSpLocks noChangeShapeType="1"/>
            </p:cNvCxnSpPr>
            <p:nvPr/>
          </p:nvCxnSpPr>
          <p:spPr bwMode="auto">
            <a:xfrm rot="5400000">
              <a:off x="1623855" y="3482416"/>
              <a:ext cx="5400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none" w="med" len="med"/>
            </a:ln>
          </p:spPr>
        </p:cxnSp>
        <p:cxnSp>
          <p:nvCxnSpPr>
            <p:cNvPr id="429" name="AutoShape 62"/>
            <p:cNvCxnSpPr>
              <a:cxnSpLocks noChangeShapeType="1"/>
            </p:cNvCxnSpPr>
            <p:nvPr/>
          </p:nvCxnSpPr>
          <p:spPr bwMode="auto">
            <a:xfrm rot="5400000">
              <a:off x="1829055" y="3482416"/>
              <a:ext cx="5400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none" w="med" len="med"/>
            </a:ln>
          </p:spPr>
        </p:cxnSp>
        <p:sp>
          <p:nvSpPr>
            <p:cNvPr id="440" name="矩形 439"/>
            <p:cNvSpPr/>
            <p:nvPr/>
          </p:nvSpPr>
          <p:spPr>
            <a:xfrm>
              <a:off x="1501455" y="3224210"/>
              <a:ext cx="34496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0" lang="en-US" altLang="ja-JP" sz="1000" i="1" dirty="0"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0.5</a:t>
              </a:r>
              <a:endParaRPr lang="zh-CN" altLang="en-US" sz="1000" dirty="0"/>
            </a:p>
          </p:txBody>
        </p:sp>
        <p:sp>
          <p:nvSpPr>
            <p:cNvPr id="442" name="矩形 441"/>
            <p:cNvSpPr/>
            <p:nvPr/>
          </p:nvSpPr>
          <p:spPr>
            <a:xfrm>
              <a:off x="1736400" y="3224210"/>
              <a:ext cx="24878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0" lang="en-US" altLang="ja-JP" sz="1000" i="1" dirty="0"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1</a:t>
              </a:r>
              <a:endParaRPr lang="zh-CN" altLang="en-US" sz="1000" dirty="0"/>
            </a:p>
          </p:txBody>
        </p:sp>
        <p:sp>
          <p:nvSpPr>
            <p:cNvPr id="443" name="矩形 442"/>
            <p:cNvSpPr/>
            <p:nvPr/>
          </p:nvSpPr>
          <p:spPr>
            <a:xfrm>
              <a:off x="1310655" y="3224210"/>
              <a:ext cx="24878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0" lang="en-US" altLang="ja-JP" sz="1000" i="1" dirty="0"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0</a:t>
              </a:r>
              <a:endParaRPr lang="zh-CN" altLang="en-US" sz="1000" dirty="0"/>
            </a:p>
          </p:txBody>
        </p:sp>
        <p:cxnSp>
          <p:nvCxnSpPr>
            <p:cNvPr id="444" name="AutoShape 62"/>
            <p:cNvCxnSpPr>
              <a:cxnSpLocks noChangeShapeType="1"/>
            </p:cNvCxnSpPr>
            <p:nvPr/>
          </p:nvCxnSpPr>
          <p:spPr bwMode="auto">
            <a:xfrm rot="5400000">
              <a:off x="2035200" y="3482400"/>
              <a:ext cx="5400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none" w="med" len="med"/>
            </a:ln>
          </p:spPr>
        </p:cxnSp>
        <p:cxnSp>
          <p:nvCxnSpPr>
            <p:cNvPr id="445" name="AutoShape 62"/>
            <p:cNvCxnSpPr>
              <a:cxnSpLocks noChangeShapeType="1"/>
            </p:cNvCxnSpPr>
            <p:nvPr/>
          </p:nvCxnSpPr>
          <p:spPr bwMode="auto">
            <a:xfrm rot="5400000">
              <a:off x="2240400" y="3482400"/>
              <a:ext cx="5400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none" w="med" len="med"/>
            </a:ln>
          </p:spPr>
        </p:cxnSp>
        <p:sp>
          <p:nvSpPr>
            <p:cNvPr id="446" name="矩形 445"/>
            <p:cNvSpPr/>
            <p:nvPr/>
          </p:nvSpPr>
          <p:spPr>
            <a:xfrm>
              <a:off x="1916400" y="3224210"/>
              <a:ext cx="34496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0" lang="en-US" altLang="ja-JP" sz="1000" i="1" dirty="0"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1.5</a:t>
              </a:r>
              <a:endParaRPr lang="zh-CN" altLang="en-US" sz="1000" dirty="0"/>
            </a:p>
          </p:txBody>
        </p:sp>
        <p:sp>
          <p:nvSpPr>
            <p:cNvPr id="447" name="矩形 446"/>
            <p:cNvSpPr/>
            <p:nvPr/>
          </p:nvSpPr>
          <p:spPr>
            <a:xfrm>
              <a:off x="2168400" y="3224210"/>
              <a:ext cx="24878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0" lang="en-US" altLang="ja-JP" sz="1000" i="1" dirty="0"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2</a:t>
              </a:r>
              <a:endParaRPr lang="zh-CN" altLang="en-US" sz="1000" dirty="0"/>
            </a:p>
          </p:txBody>
        </p:sp>
        <p:cxnSp>
          <p:nvCxnSpPr>
            <p:cNvPr id="448" name="AutoShape 62"/>
            <p:cNvCxnSpPr>
              <a:cxnSpLocks noChangeShapeType="1"/>
            </p:cNvCxnSpPr>
            <p:nvPr/>
          </p:nvCxnSpPr>
          <p:spPr bwMode="auto">
            <a:xfrm rot="5400000">
              <a:off x="1413381" y="3482416"/>
              <a:ext cx="5400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none" w="med" len="med"/>
            </a:ln>
          </p:spPr>
        </p:cxnSp>
      </p:grpSp>
      <p:sp>
        <p:nvSpPr>
          <p:cNvPr id="449" name="矩形 448"/>
          <p:cNvSpPr/>
          <p:nvPr/>
        </p:nvSpPr>
        <p:spPr bwMode="auto">
          <a:xfrm>
            <a:off x="5275163" y="6581336"/>
            <a:ext cx="414020" cy="30607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rtlCol="0" anchor="ctr"/>
          <a:lstStyle/>
          <a:p>
            <a:pPr algn="ctr"/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endParaRPr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0" name="矩形 449"/>
          <p:cNvSpPr/>
          <p:nvPr/>
        </p:nvSpPr>
        <p:spPr bwMode="auto">
          <a:xfrm>
            <a:off x="5275163" y="7045736"/>
            <a:ext cx="414020" cy="30607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rtlCol="0" anchor="ctr"/>
          <a:lstStyle/>
          <a:p>
            <a:pPr algn="ctr"/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endParaRPr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9" name="矩形 458"/>
          <p:cNvSpPr/>
          <p:nvPr/>
        </p:nvSpPr>
        <p:spPr bwMode="auto">
          <a:xfrm>
            <a:off x="6215074" y="6128830"/>
            <a:ext cx="414020" cy="30607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rtlCol="0" anchor="ctr"/>
          <a:lstStyle/>
          <a:p>
            <a:pPr algn="ctr"/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5" name="Line 12"/>
          <p:cNvSpPr>
            <a:spLocks noChangeShapeType="1"/>
          </p:cNvSpPr>
          <p:nvPr/>
        </p:nvSpPr>
        <p:spPr bwMode="auto">
          <a:xfrm>
            <a:off x="5000243" y="6046115"/>
            <a:ext cx="3240000" cy="1454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</a:ln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6" name="Line 13"/>
          <p:cNvSpPr>
            <a:spLocks noChangeShapeType="1"/>
          </p:cNvSpPr>
          <p:nvPr/>
        </p:nvSpPr>
        <p:spPr bwMode="auto">
          <a:xfrm>
            <a:off x="5000243" y="5583429"/>
            <a:ext cx="3240000" cy="1454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</a:ln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7" name="Line 14"/>
          <p:cNvSpPr>
            <a:spLocks noChangeShapeType="1"/>
          </p:cNvSpPr>
          <p:nvPr/>
        </p:nvSpPr>
        <p:spPr bwMode="auto">
          <a:xfrm>
            <a:off x="5000243" y="6507801"/>
            <a:ext cx="3240000" cy="1454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</a:ln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8" name="Line 15"/>
          <p:cNvSpPr>
            <a:spLocks noChangeShapeType="1"/>
          </p:cNvSpPr>
          <p:nvPr/>
        </p:nvSpPr>
        <p:spPr bwMode="auto">
          <a:xfrm>
            <a:off x="5000243" y="5114634"/>
            <a:ext cx="3240000" cy="1453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</a:ln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0" name="Line 14"/>
          <p:cNvSpPr>
            <a:spLocks noChangeShapeType="1"/>
          </p:cNvSpPr>
          <p:nvPr/>
        </p:nvSpPr>
        <p:spPr bwMode="auto">
          <a:xfrm>
            <a:off x="5000184" y="6968032"/>
            <a:ext cx="3240000" cy="1454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</a:ln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8" name="Line 12"/>
          <p:cNvSpPr>
            <a:spLocks noChangeShapeType="1"/>
          </p:cNvSpPr>
          <p:nvPr/>
        </p:nvSpPr>
        <p:spPr bwMode="auto">
          <a:xfrm>
            <a:off x="4611966" y="1332365"/>
            <a:ext cx="3924000" cy="1454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</a:ln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9" name="Line 13"/>
          <p:cNvSpPr>
            <a:spLocks noChangeShapeType="1"/>
          </p:cNvSpPr>
          <p:nvPr/>
        </p:nvSpPr>
        <p:spPr bwMode="auto">
          <a:xfrm>
            <a:off x="4611966" y="869679"/>
            <a:ext cx="3924000" cy="1454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</a:ln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0" name="Line 14"/>
          <p:cNvSpPr>
            <a:spLocks noChangeShapeType="1"/>
          </p:cNvSpPr>
          <p:nvPr/>
        </p:nvSpPr>
        <p:spPr bwMode="auto">
          <a:xfrm>
            <a:off x="4611966" y="1794051"/>
            <a:ext cx="3924000" cy="1454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</a:ln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1" name="Line 15"/>
          <p:cNvSpPr>
            <a:spLocks noChangeShapeType="1"/>
          </p:cNvSpPr>
          <p:nvPr/>
        </p:nvSpPr>
        <p:spPr bwMode="auto">
          <a:xfrm>
            <a:off x="4611966" y="400884"/>
            <a:ext cx="3924000" cy="1453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</a:ln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2" name="Text Box 40"/>
          <p:cNvSpPr txBox="1">
            <a:spLocks noChangeArrowheads="1"/>
          </p:cNvSpPr>
          <p:nvPr/>
        </p:nvSpPr>
        <p:spPr bwMode="auto">
          <a:xfrm>
            <a:off x="4506242" y="1441267"/>
            <a:ext cx="139407" cy="2152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323" name="Line 14"/>
          <p:cNvSpPr>
            <a:spLocks noChangeShapeType="1"/>
          </p:cNvSpPr>
          <p:nvPr/>
        </p:nvSpPr>
        <p:spPr bwMode="auto">
          <a:xfrm>
            <a:off x="4611907" y="2254282"/>
            <a:ext cx="3924000" cy="1454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</a:ln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4" name="Text Box 40"/>
          <p:cNvSpPr txBox="1">
            <a:spLocks noChangeArrowheads="1"/>
          </p:cNvSpPr>
          <p:nvPr/>
        </p:nvSpPr>
        <p:spPr bwMode="auto">
          <a:xfrm>
            <a:off x="4508008" y="1902954"/>
            <a:ext cx="139407" cy="2152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325" name="Text Box 40"/>
          <p:cNvSpPr txBox="1">
            <a:spLocks noChangeArrowheads="1"/>
          </p:cNvSpPr>
          <p:nvPr/>
        </p:nvSpPr>
        <p:spPr bwMode="auto">
          <a:xfrm>
            <a:off x="4506242" y="517897"/>
            <a:ext cx="139407" cy="2152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26" name="Text Box 40"/>
          <p:cNvSpPr txBox="1">
            <a:spLocks noChangeArrowheads="1"/>
          </p:cNvSpPr>
          <p:nvPr/>
        </p:nvSpPr>
        <p:spPr bwMode="auto">
          <a:xfrm>
            <a:off x="4507329" y="979582"/>
            <a:ext cx="139407" cy="2152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27" name="Line 14"/>
          <p:cNvSpPr>
            <a:spLocks noChangeShapeType="1"/>
          </p:cNvSpPr>
          <p:nvPr/>
        </p:nvSpPr>
        <p:spPr bwMode="auto">
          <a:xfrm>
            <a:off x="4609118" y="2714508"/>
            <a:ext cx="3924000" cy="1270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</a:ln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1" name="Text Box 40"/>
          <p:cNvSpPr txBox="1">
            <a:spLocks noChangeArrowheads="1"/>
          </p:cNvSpPr>
          <p:nvPr/>
        </p:nvSpPr>
        <p:spPr bwMode="auto">
          <a:xfrm>
            <a:off x="4508008" y="2357572"/>
            <a:ext cx="139407" cy="2152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355" name="文本框 22"/>
          <p:cNvSpPr txBox="1"/>
          <p:nvPr/>
        </p:nvSpPr>
        <p:spPr>
          <a:xfrm>
            <a:off x="4883367" y="-117"/>
            <a:ext cx="360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kumimoji="0" lang="en-US" altLang="ja-JP" i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0" lang="en-US" altLang="ja-JP" sz="1200" i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356" name="文本框 25"/>
          <p:cNvSpPr txBox="1"/>
          <p:nvPr/>
        </p:nvSpPr>
        <p:spPr>
          <a:xfrm>
            <a:off x="5568642" y="-2657"/>
            <a:ext cx="360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kumimoji="0" lang="en-US" altLang="ja-JP" i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0" lang="en-US" altLang="ja-JP" sz="1200" i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357" name="文本框 26"/>
          <p:cNvSpPr txBox="1"/>
          <p:nvPr/>
        </p:nvSpPr>
        <p:spPr>
          <a:xfrm>
            <a:off x="6143636" y="-2657"/>
            <a:ext cx="360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kumimoji="0" lang="en-US" altLang="ja-JP" i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0" lang="en-US" altLang="ja-JP" sz="1200" i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376" name="文本框 22"/>
          <p:cNvSpPr txBox="1"/>
          <p:nvPr/>
        </p:nvSpPr>
        <p:spPr>
          <a:xfrm>
            <a:off x="6715140" y="-1609"/>
            <a:ext cx="41549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kumimoji="0" lang="en-US" altLang="ja-JP" i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0" lang="en-US" altLang="ja-JP" sz="1200" i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kumimoji="0" lang="en-US" altLang="ja-JP" sz="1200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’</a:t>
            </a:r>
            <a:endParaRPr kumimoji="0" lang="en-US" altLang="ja-JP" sz="1200" i="1" dirty="0">
              <a:solidFill>
                <a:srgbClr val="C00000"/>
              </a:solidFill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78" name="文本框 25"/>
          <p:cNvSpPr txBox="1"/>
          <p:nvPr/>
        </p:nvSpPr>
        <p:spPr>
          <a:xfrm>
            <a:off x="7358082" y="-4149"/>
            <a:ext cx="41549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kumimoji="0" lang="en-US" altLang="ja-JP" i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0" lang="en-US" altLang="ja-JP" sz="1200" i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0" lang="en-US" altLang="ja-JP" sz="1200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’</a:t>
            </a:r>
            <a:endParaRPr kumimoji="0" lang="en-US" altLang="ja-JP" sz="1200" i="1" dirty="0">
              <a:solidFill>
                <a:srgbClr val="C00000"/>
              </a:solidFill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80" name="文本框 26"/>
          <p:cNvSpPr txBox="1"/>
          <p:nvPr/>
        </p:nvSpPr>
        <p:spPr>
          <a:xfrm>
            <a:off x="8025987" y="-4149"/>
            <a:ext cx="41549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kumimoji="0" lang="en-US" altLang="ja-JP" i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0" lang="en-US" altLang="ja-JP" sz="1200" i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kumimoji="0" lang="en-US" altLang="ja-JP" sz="1200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’</a:t>
            </a:r>
            <a:endParaRPr kumimoji="0" lang="en-US" altLang="ja-JP" sz="1200" i="1" dirty="0">
              <a:solidFill>
                <a:srgbClr val="C00000"/>
              </a:solidFill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45" name="矩形 344"/>
          <p:cNvSpPr/>
          <p:nvPr/>
        </p:nvSpPr>
        <p:spPr bwMode="auto">
          <a:xfrm>
            <a:off x="4851732" y="483118"/>
            <a:ext cx="414020" cy="30607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rtlCol="0" anchor="ctr"/>
          <a:lstStyle/>
          <a:p>
            <a:pPr algn="ctr"/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6" name="矩形 345"/>
          <p:cNvSpPr/>
          <p:nvPr/>
        </p:nvSpPr>
        <p:spPr bwMode="auto">
          <a:xfrm>
            <a:off x="4851732" y="945398"/>
            <a:ext cx="414020" cy="30607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rtlCol="0" anchor="ctr"/>
          <a:lstStyle/>
          <a:p>
            <a:pPr algn="ctr"/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7" name="矩形 346"/>
          <p:cNvSpPr/>
          <p:nvPr/>
        </p:nvSpPr>
        <p:spPr bwMode="auto">
          <a:xfrm>
            <a:off x="5527391" y="482483"/>
            <a:ext cx="414020" cy="30607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rtlCol="0" anchor="ctr"/>
          <a:lstStyle/>
          <a:p>
            <a:pPr algn="ctr"/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8" name="矩形 347"/>
          <p:cNvSpPr/>
          <p:nvPr/>
        </p:nvSpPr>
        <p:spPr bwMode="auto">
          <a:xfrm>
            <a:off x="5527391" y="944763"/>
            <a:ext cx="414020" cy="30607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rtlCol="0" anchor="ctr"/>
          <a:lstStyle/>
          <a:p>
            <a:pPr algn="ctr"/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9" name="矩形 348"/>
          <p:cNvSpPr/>
          <p:nvPr/>
        </p:nvSpPr>
        <p:spPr bwMode="auto">
          <a:xfrm>
            <a:off x="5527391" y="1410853"/>
            <a:ext cx="414020" cy="30607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rtlCol="0" anchor="ctr"/>
          <a:lstStyle/>
          <a:p>
            <a:pPr algn="ctr"/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0" name="矩形 349"/>
          <p:cNvSpPr/>
          <p:nvPr/>
        </p:nvSpPr>
        <p:spPr bwMode="auto">
          <a:xfrm>
            <a:off x="6211446" y="504073"/>
            <a:ext cx="216000" cy="751205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rtlCol="0" anchor="ctr"/>
          <a:lstStyle/>
          <a:p>
            <a:pPr algn="ctr"/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1" name="矩形 350"/>
          <p:cNvSpPr/>
          <p:nvPr/>
        </p:nvSpPr>
        <p:spPr bwMode="auto">
          <a:xfrm>
            <a:off x="5526456" y="1869958"/>
            <a:ext cx="414020" cy="30607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rtlCol="0" anchor="ctr"/>
          <a:lstStyle/>
          <a:p>
            <a:pPr algn="ctr"/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2" name="矩形 351"/>
          <p:cNvSpPr/>
          <p:nvPr/>
        </p:nvSpPr>
        <p:spPr bwMode="auto">
          <a:xfrm>
            <a:off x="5526456" y="2332238"/>
            <a:ext cx="414020" cy="30607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rtlCol="0" anchor="ctr"/>
          <a:lstStyle/>
          <a:p>
            <a:pPr algn="ctr"/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58" name="组合 457"/>
          <p:cNvGrpSpPr/>
          <p:nvPr/>
        </p:nvGrpSpPr>
        <p:grpSpPr>
          <a:xfrm>
            <a:off x="4753687" y="1825200"/>
            <a:ext cx="604800" cy="1188000"/>
            <a:chOff x="4714876" y="1785926"/>
            <a:chExt cx="647700" cy="1188000"/>
          </a:xfrm>
        </p:grpSpPr>
        <p:sp>
          <p:nvSpPr>
            <p:cNvPr id="332" name="圆角矩形 331"/>
            <p:cNvSpPr/>
            <p:nvPr/>
          </p:nvSpPr>
          <p:spPr>
            <a:xfrm>
              <a:off x="4714876" y="1785926"/>
              <a:ext cx="647700" cy="1188000"/>
            </a:xfrm>
            <a:prstGeom prst="roundRect">
              <a:avLst/>
            </a:prstGeom>
            <a:solidFill>
              <a:schemeClr val="bg1">
                <a:lumMod val="85000"/>
                <a:alpha val="70000"/>
              </a:schemeClr>
            </a:solidFill>
            <a:ln w="9525">
              <a:noFill/>
              <a:miter lim="800000"/>
            </a:ln>
          </p:spPr>
          <p:txBody>
            <a:bodyPr wrap="none" rtlCol="0" anchor="ctr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</p:txBody>
        </p:sp>
        <p:sp>
          <p:nvSpPr>
            <p:cNvPr id="353" name="矩形 352"/>
            <p:cNvSpPr/>
            <p:nvPr/>
          </p:nvSpPr>
          <p:spPr bwMode="auto">
            <a:xfrm>
              <a:off x="4831716" y="1828866"/>
              <a:ext cx="414020" cy="306070"/>
            </a:xfrm>
            <a:prstGeom prst="rect">
              <a:avLst/>
            </a:prstGeom>
            <a:solidFill>
              <a:schemeClr val="bg1">
                <a:lumMod val="85000"/>
                <a:alpha val="70000"/>
              </a:schemeClr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rtlCol="0" anchor="ctr"/>
            <a:lstStyle/>
            <a:p>
              <a:pPr algn="ctr"/>
              <a:r>
                <a:rPr lang="en-US" altLang="zh-CN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16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CN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4" name="矩形 353"/>
            <p:cNvSpPr/>
            <p:nvPr/>
          </p:nvSpPr>
          <p:spPr bwMode="auto">
            <a:xfrm>
              <a:off x="4831716" y="2291146"/>
              <a:ext cx="414020" cy="306070"/>
            </a:xfrm>
            <a:prstGeom prst="rect">
              <a:avLst/>
            </a:prstGeom>
            <a:solidFill>
              <a:schemeClr val="bg1">
                <a:lumMod val="85000"/>
                <a:alpha val="70000"/>
              </a:schemeClr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rtlCol="0" anchor="ctr"/>
            <a:lstStyle/>
            <a:p>
              <a:pPr algn="ctr"/>
              <a:r>
                <a:rPr lang="en-US" altLang="zh-CN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16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endParaRPr lang="zh-CN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59" name="文本框 30"/>
          <p:cNvSpPr txBox="1"/>
          <p:nvPr/>
        </p:nvSpPr>
        <p:spPr>
          <a:xfrm>
            <a:off x="4823988" y="2649926"/>
            <a:ext cx="360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kumimoji="0" lang="en-US" altLang="ja-JP" i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0" lang="en-US" altLang="ja-JP" sz="1200" i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7</a:t>
            </a:r>
          </a:p>
        </p:txBody>
      </p:sp>
      <p:sp>
        <p:nvSpPr>
          <p:cNvPr id="361" name="圆角矩形 360"/>
          <p:cNvSpPr/>
          <p:nvPr/>
        </p:nvSpPr>
        <p:spPr>
          <a:xfrm>
            <a:off x="7286644" y="1825526"/>
            <a:ext cx="604800" cy="1188000"/>
          </a:xfrm>
          <a:prstGeom prst="roundRect">
            <a:avLst/>
          </a:prstGeom>
          <a:solidFill>
            <a:schemeClr val="bg1">
              <a:lumMod val="85000"/>
              <a:alpha val="70000"/>
            </a:schemeClr>
          </a:solidFill>
          <a:ln w="9525">
            <a:noFill/>
            <a:miter lim="800000"/>
          </a:ln>
        </p:spPr>
        <p:txBody>
          <a:bodyPr wrap="none" rtlCol="0" anchor="ctr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66" name="矩形 365"/>
          <p:cNvSpPr/>
          <p:nvPr/>
        </p:nvSpPr>
        <p:spPr bwMode="auto">
          <a:xfrm>
            <a:off x="6721812" y="481626"/>
            <a:ext cx="414020" cy="30607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rtlCol="0" anchor="ctr"/>
          <a:lstStyle/>
          <a:p>
            <a:pPr algn="ctr"/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1’</a:t>
            </a:r>
            <a:endParaRPr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7" name="矩形 366"/>
          <p:cNvSpPr/>
          <p:nvPr/>
        </p:nvSpPr>
        <p:spPr bwMode="auto">
          <a:xfrm>
            <a:off x="6721812" y="943906"/>
            <a:ext cx="414020" cy="30607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rtlCol="0" anchor="ctr"/>
          <a:lstStyle/>
          <a:p>
            <a:pPr algn="ctr"/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endParaRPr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8" name="矩形 367"/>
          <p:cNvSpPr/>
          <p:nvPr/>
        </p:nvSpPr>
        <p:spPr bwMode="auto">
          <a:xfrm>
            <a:off x="7382297" y="480991"/>
            <a:ext cx="414020" cy="30607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rtlCol="0" anchor="ctr"/>
          <a:lstStyle/>
          <a:p>
            <a:pPr algn="ctr"/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endParaRPr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9" name="矩形 368"/>
          <p:cNvSpPr/>
          <p:nvPr/>
        </p:nvSpPr>
        <p:spPr bwMode="auto">
          <a:xfrm>
            <a:off x="7382297" y="943271"/>
            <a:ext cx="414020" cy="30607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rtlCol="0" anchor="ctr"/>
          <a:lstStyle/>
          <a:p>
            <a:pPr algn="ctr"/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endParaRPr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0" name="矩形 369"/>
          <p:cNvSpPr/>
          <p:nvPr/>
        </p:nvSpPr>
        <p:spPr bwMode="auto">
          <a:xfrm>
            <a:off x="7382297" y="1409361"/>
            <a:ext cx="414020" cy="30607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rtlCol="0" anchor="ctr"/>
          <a:lstStyle/>
          <a:p>
            <a:pPr algn="ctr"/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endParaRPr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1" name="矩形 370"/>
          <p:cNvSpPr/>
          <p:nvPr/>
        </p:nvSpPr>
        <p:spPr bwMode="auto">
          <a:xfrm>
            <a:off x="8066352" y="502581"/>
            <a:ext cx="216000" cy="751205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rtlCol="0" anchor="ctr"/>
          <a:lstStyle/>
          <a:p>
            <a:pPr algn="ctr"/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endParaRPr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4" name="矩形 373"/>
          <p:cNvSpPr/>
          <p:nvPr/>
        </p:nvSpPr>
        <p:spPr bwMode="auto">
          <a:xfrm>
            <a:off x="7382297" y="1868466"/>
            <a:ext cx="414020" cy="30607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rtlCol="0" anchor="ctr"/>
          <a:lstStyle/>
          <a:p>
            <a:pPr algn="ctr"/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endParaRPr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5" name="矩形 374"/>
          <p:cNvSpPr/>
          <p:nvPr/>
        </p:nvSpPr>
        <p:spPr bwMode="auto">
          <a:xfrm>
            <a:off x="7382297" y="2330746"/>
            <a:ext cx="414020" cy="30607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rtlCol="0" anchor="ctr"/>
          <a:lstStyle/>
          <a:p>
            <a:pPr algn="ctr"/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endParaRPr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2" name="圆角矩形 361"/>
          <p:cNvSpPr/>
          <p:nvPr/>
        </p:nvSpPr>
        <p:spPr>
          <a:xfrm>
            <a:off x="6615449" y="1825526"/>
            <a:ext cx="604800" cy="1188000"/>
          </a:xfrm>
          <a:prstGeom prst="roundRect">
            <a:avLst/>
          </a:prstGeom>
          <a:solidFill>
            <a:schemeClr val="bg1">
              <a:lumMod val="85000"/>
              <a:alpha val="70000"/>
            </a:schemeClr>
          </a:solidFill>
          <a:ln w="9525">
            <a:noFill/>
            <a:miter lim="800000"/>
          </a:ln>
        </p:spPr>
        <p:txBody>
          <a:bodyPr wrap="none" rtlCol="0" anchor="ctr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72" name="矩形 371"/>
          <p:cNvSpPr/>
          <p:nvPr/>
        </p:nvSpPr>
        <p:spPr bwMode="auto">
          <a:xfrm>
            <a:off x="6721812" y="1868466"/>
            <a:ext cx="414020" cy="30607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rtlCol="0" anchor="ctr"/>
          <a:lstStyle/>
          <a:p>
            <a:pPr algn="ctr"/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endParaRPr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3" name="矩形 372"/>
          <p:cNvSpPr/>
          <p:nvPr/>
        </p:nvSpPr>
        <p:spPr bwMode="auto">
          <a:xfrm>
            <a:off x="6721812" y="2330746"/>
            <a:ext cx="414020" cy="30607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rtlCol="0" anchor="ctr"/>
          <a:lstStyle/>
          <a:p>
            <a:pPr algn="ctr"/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endParaRPr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2" name="文本框 27"/>
          <p:cNvSpPr txBox="1"/>
          <p:nvPr/>
        </p:nvSpPr>
        <p:spPr>
          <a:xfrm>
            <a:off x="6721727" y="2689526"/>
            <a:ext cx="41549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kumimoji="0" lang="en-US" altLang="ja-JP" i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0" lang="en-US" altLang="ja-JP" sz="1200" i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6</a:t>
            </a:r>
            <a:r>
              <a:rPr kumimoji="0" lang="en-US" altLang="ja-JP" sz="1200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’</a:t>
            </a:r>
            <a:endParaRPr kumimoji="0" lang="en-US" altLang="ja-JP" sz="1200" i="1" dirty="0">
              <a:solidFill>
                <a:srgbClr val="C00000"/>
              </a:solidFill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96" name="文本框 30"/>
          <p:cNvSpPr txBox="1"/>
          <p:nvPr/>
        </p:nvSpPr>
        <p:spPr>
          <a:xfrm>
            <a:off x="7408882" y="2689526"/>
            <a:ext cx="41549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kumimoji="0" lang="en-US" altLang="ja-JP" i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0" lang="en-US" altLang="ja-JP" sz="1200" i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7</a:t>
            </a:r>
            <a:r>
              <a:rPr kumimoji="0" lang="en-US" altLang="ja-JP" sz="1200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’</a:t>
            </a:r>
            <a:endParaRPr kumimoji="0" lang="en-US" altLang="ja-JP" sz="1200" i="1" dirty="0">
              <a:solidFill>
                <a:srgbClr val="C00000"/>
              </a:solidFill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grpSp>
        <p:nvGrpSpPr>
          <p:cNvPr id="397" name="组合 396"/>
          <p:cNvGrpSpPr/>
          <p:nvPr/>
        </p:nvGrpSpPr>
        <p:grpSpPr>
          <a:xfrm>
            <a:off x="4500562" y="-357214"/>
            <a:ext cx="2094918" cy="323413"/>
            <a:chOff x="322268" y="3224210"/>
            <a:chExt cx="2094918" cy="323413"/>
          </a:xfrm>
        </p:grpSpPr>
        <p:sp>
          <p:nvSpPr>
            <p:cNvPr id="401" name="文本框 22"/>
            <p:cNvSpPr txBox="1"/>
            <p:nvPr/>
          </p:nvSpPr>
          <p:spPr>
            <a:xfrm>
              <a:off x="322268" y="3224458"/>
              <a:ext cx="1100879" cy="32316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kumimoji="0" lang="en-US" altLang="ja-JP" sz="1500" i="1" dirty="0"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Probability</a:t>
              </a:r>
              <a:r>
                <a:rPr kumimoji="0" lang="en-US" altLang="ja-JP" sz="1400" dirty="0"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:</a:t>
              </a:r>
              <a:endParaRPr kumimoji="0" lang="en-US" altLang="ja-JP" sz="105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cxnSp>
          <p:nvCxnSpPr>
            <p:cNvPr id="402" name="直接连接符 401"/>
            <p:cNvCxnSpPr/>
            <p:nvPr/>
          </p:nvCxnSpPr>
          <p:spPr bwMode="auto">
            <a:xfrm>
              <a:off x="1436655" y="3509962"/>
              <a:ext cx="835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none" w="med" len="med"/>
            </a:ln>
          </p:spPr>
        </p:cxnSp>
        <p:cxnSp>
          <p:nvCxnSpPr>
            <p:cNvPr id="403" name="AutoShape 62"/>
            <p:cNvCxnSpPr>
              <a:cxnSpLocks noChangeShapeType="1"/>
            </p:cNvCxnSpPr>
            <p:nvPr/>
          </p:nvCxnSpPr>
          <p:spPr bwMode="auto">
            <a:xfrm rot="5400000">
              <a:off x="1623855" y="3482416"/>
              <a:ext cx="5400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none" w="med" len="med"/>
            </a:ln>
          </p:spPr>
        </p:cxnSp>
        <p:cxnSp>
          <p:nvCxnSpPr>
            <p:cNvPr id="404" name="AutoShape 62"/>
            <p:cNvCxnSpPr>
              <a:cxnSpLocks noChangeShapeType="1"/>
            </p:cNvCxnSpPr>
            <p:nvPr/>
          </p:nvCxnSpPr>
          <p:spPr bwMode="auto">
            <a:xfrm rot="5400000">
              <a:off x="1829055" y="3482416"/>
              <a:ext cx="5400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none" w="med" len="med"/>
            </a:ln>
          </p:spPr>
        </p:cxnSp>
        <p:sp>
          <p:nvSpPr>
            <p:cNvPr id="407" name="矩形 406"/>
            <p:cNvSpPr/>
            <p:nvPr/>
          </p:nvSpPr>
          <p:spPr>
            <a:xfrm>
              <a:off x="1501455" y="3224210"/>
              <a:ext cx="34496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0" lang="en-US" altLang="ja-JP" sz="1000" i="1" dirty="0"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0.5</a:t>
              </a:r>
              <a:endParaRPr lang="zh-CN" altLang="en-US" sz="1000" dirty="0"/>
            </a:p>
          </p:txBody>
        </p:sp>
        <p:sp>
          <p:nvSpPr>
            <p:cNvPr id="408" name="矩形 407"/>
            <p:cNvSpPr/>
            <p:nvPr/>
          </p:nvSpPr>
          <p:spPr>
            <a:xfrm>
              <a:off x="1736400" y="3224210"/>
              <a:ext cx="24878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0" lang="en-US" altLang="ja-JP" sz="1000" i="1" dirty="0"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1</a:t>
              </a:r>
              <a:endParaRPr lang="zh-CN" altLang="en-US" sz="1000" dirty="0"/>
            </a:p>
          </p:txBody>
        </p:sp>
        <p:sp>
          <p:nvSpPr>
            <p:cNvPr id="410" name="矩形 409"/>
            <p:cNvSpPr/>
            <p:nvPr/>
          </p:nvSpPr>
          <p:spPr>
            <a:xfrm>
              <a:off x="1310655" y="3224210"/>
              <a:ext cx="24878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0" lang="en-US" altLang="ja-JP" sz="1000" i="1" dirty="0"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0</a:t>
              </a:r>
              <a:endParaRPr lang="zh-CN" altLang="en-US" sz="1000" dirty="0"/>
            </a:p>
          </p:txBody>
        </p:sp>
        <p:cxnSp>
          <p:nvCxnSpPr>
            <p:cNvPr id="411" name="AutoShape 62"/>
            <p:cNvCxnSpPr>
              <a:cxnSpLocks noChangeShapeType="1"/>
            </p:cNvCxnSpPr>
            <p:nvPr/>
          </p:nvCxnSpPr>
          <p:spPr bwMode="auto">
            <a:xfrm rot="5400000">
              <a:off x="2035200" y="3482400"/>
              <a:ext cx="5400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none" w="med" len="med"/>
            </a:ln>
          </p:spPr>
        </p:cxnSp>
        <p:cxnSp>
          <p:nvCxnSpPr>
            <p:cNvPr id="412" name="AutoShape 62"/>
            <p:cNvCxnSpPr>
              <a:cxnSpLocks noChangeShapeType="1"/>
            </p:cNvCxnSpPr>
            <p:nvPr/>
          </p:nvCxnSpPr>
          <p:spPr bwMode="auto">
            <a:xfrm rot="5400000">
              <a:off x="2240400" y="3482400"/>
              <a:ext cx="5400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none" w="med" len="med"/>
            </a:ln>
          </p:spPr>
        </p:cxnSp>
        <p:sp>
          <p:nvSpPr>
            <p:cNvPr id="419" name="矩形 418"/>
            <p:cNvSpPr/>
            <p:nvPr/>
          </p:nvSpPr>
          <p:spPr>
            <a:xfrm>
              <a:off x="1916400" y="3224210"/>
              <a:ext cx="34496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0" lang="en-US" altLang="ja-JP" sz="1000" i="1" dirty="0"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1.5</a:t>
              </a:r>
              <a:endParaRPr lang="zh-CN" altLang="en-US" sz="1000" dirty="0"/>
            </a:p>
          </p:txBody>
        </p:sp>
        <p:sp>
          <p:nvSpPr>
            <p:cNvPr id="424" name="矩形 423"/>
            <p:cNvSpPr/>
            <p:nvPr/>
          </p:nvSpPr>
          <p:spPr>
            <a:xfrm>
              <a:off x="2168400" y="3224210"/>
              <a:ext cx="24878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0" lang="en-US" altLang="ja-JP" sz="1000" i="1" dirty="0"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2</a:t>
              </a:r>
              <a:endParaRPr lang="zh-CN" altLang="en-US" sz="1000" dirty="0"/>
            </a:p>
          </p:txBody>
        </p:sp>
        <p:cxnSp>
          <p:nvCxnSpPr>
            <p:cNvPr id="430" name="AutoShape 62"/>
            <p:cNvCxnSpPr>
              <a:cxnSpLocks noChangeShapeType="1"/>
            </p:cNvCxnSpPr>
            <p:nvPr/>
          </p:nvCxnSpPr>
          <p:spPr bwMode="auto">
            <a:xfrm rot="5400000">
              <a:off x="1413381" y="3482416"/>
              <a:ext cx="5400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none" w="med" len="med"/>
            </a:ln>
          </p:spPr>
        </p:cxnSp>
      </p:grpSp>
      <p:sp>
        <p:nvSpPr>
          <p:cNvPr id="454" name="圆角矩形 453"/>
          <p:cNvSpPr/>
          <p:nvPr/>
        </p:nvSpPr>
        <p:spPr bwMode="auto">
          <a:xfrm>
            <a:off x="4682248" y="-48"/>
            <a:ext cx="3818842" cy="3420000"/>
          </a:xfrm>
          <a:prstGeom prst="roundRect">
            <a:avLst>
              <a:gd name="adj" fmla="val 2099"/>
            </a:avLst>
          </a:prstGeom>
          <a:noFill/>
          <a:ln w="9525">
            <a:solidFill>
              <a:schemeClr val="tx1"/>
            </a:solidFill>
            <a:prstDash val="dash"/>
            <a:miter lim="800000"/>
          </a:ln>
        </p:spPr>
        <p:txBody>
          <a:bodyPr wrap="none"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6" name="TextBox 455"/>
          <p:cNvSpPr txBox="1"/>
          <p:nvPr/>
        </p:nvSpPr>
        <p:spPr>
          <a:xfrm>
            <a:off x="4786314" y="3071786"/>
            <a:ext cx="2398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Distributions of clusters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5" name="圆角矩形 464"/>
          <p:cNvSpPr/>
          <p:nvPr/>
        </p:nvSpPr>
        <p:spPr bwMode="auto">
          <a:xfrm>
            <a:off x="214282" y="142852"/>
            <a:ext cx="4027504" cy="1503680"/>
          </a:xfrm>
          <a:prstGeom prst="roundRect">
            <a:avLst>
              <a:gd name="adj" fmla="val 9118"/>
            </a:avLst>
          </a:prstGeom>
          <a:noFill/>
          <a:ln w="9525">
            <a:solidFill>
              <a:schemeClr val="tx1"/>
            </a:solidFill>
            <a:prstDash val="dash"/>
            <a:miter lim="800000"/>
          </a:ln>
        </p:spPr>
        <p:txBody>
          <a:bodyPr wrap="none"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8" name="TextBox 467"/>
          <p:cNvSpPr txBox="1"/>
          <p:nvPr/>
        </p:nvSpPr>
        <p:spPr>
          <a:xfrm>
            <a:off x="312696" y="1441285"/>
            <a:ext cx="5870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VCFG</a:t>
            </a:r>
            <a:endParaRPr lang="zh-CN" alt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70" name="组合 469"/>
          <p:cNvGrpSpPr/>
          <p:nvPr/>
        </p:nvGrpSpPr>
        <p:grpSpPr>
          <a:xfrm>
            <a:off x="283811" y="303179"/>
            <a:ext cx="1762139" cy="1116810"/>
            <a:chOff x="1185529" y="803245"/>
            <a:chExt cx="1762139" cy="1116810"/>
          </a:xfrm>
        </p:grpSpPr>
        <p:sp>
          <p:nvSpPr>
            <p:cNvPr id="471" name="Oval 48"/>
            <p:cNvSpPr>
              <a:spLocks noChangeArrowheads="1"/>
            </p:cNvSpPr>
            <p:nvPr/>
          </p:nvSpPr>
          <p:spPr bwMode="auto">
            <a:xfrm>
              <a:off x="2638105" y="825468"/>
              <a:ext cx="309563" cy="3079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0" lang="en-US" altLang="ja-JP" sz="1400" i="1" dirty="0"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c</a:t>
              </a:r>
              <a:r>
                <a:rPr kumimoji="0" lang="en-US" altLang="ja-JP" sz="1000" i="1" dirty="0"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2</a:t>
              </a:r>
              <a:endParaRPr kumimoji="0" lang="en-US" altLang="ja-JP" sz="14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472" name="Oval 48"/>
            <p:cNvSpPr>
              <a:spLocks noChangeArrowheads="1"/>
            </p:cNvSpPr>
            <p:nvPr/>
          </p:nvSpPr>
          <p:spPr bwMode="auto">
            <a:xfrm>
              <a:off x="1876098" y="825468"/>
              <a:ext cx="309563" cy="3079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0" lang="en-US" altLang="ja-JP" sz="1400" i="1" dirty="0"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c</a:t>
              </a:r>
              <a:r>
                <a:rPr kumimoji="0" lang="en-US" altLang="ja-JP" sz="1000" i="1" dirty="0"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1</a:t>
              </a:r>
              <a:endParaRPr kumimoji="0" lang="en-US" altLang="ja-JP" sz="14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474" name="Oval 48"/>
            <p:cNvSpPr>
              <a:spLocks noChangeArrowheads="1"/>
            </p:cNvSpPr>
            <p:nvPr/>
          </p:nvSpPr>
          <p:spPr bwMode="auto">
            <a:xfrm>
              <a:off x="2138039" y="1612080"/>
              <a:ext cx="309563" cy="3079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0" lang="en-US" altLang="ja-JP" sz="1400" i="1" dirty="0"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c</a:t>
              </a:r>
              <a:r>
                <a:rPr kumimoji="0" lang="en-US" altLang="ja-JP" sz="1000" i="1" dirty="0"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7</a:t>
              </a:r>
              <a:endParaRPr kumimoji="0" lang="en-US" altLang="ja-JP" sz="14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475" name="Oval 48"/>
            <p:cNvSpPr>
              <a:spLocks noChangeArrowheads="1"/>
            </p:cNvSpPr>
            <p:nvPr/>
          </p:nvSpPr>
          <p:spPr bwMode="auto">
            <a:xfrm>
              <a:off x="1185529" y="803245"/>
              <a:ext cx="309563" cy="3079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0" lang="en-US" altLang="ja-JP" sz="1400" i="1" dirty="0"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c</a:t>
              </a:r>
              <a:r>
                <a:rPr kumimoji="0" lang="en-US" altLang="ja-JP" sz="1000" i="1" dirty="0"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3</a:t>
              </a:r>
              <a:endParaRPr kumimoji="0" lang="en-US" altLang="ja-JP" sz="14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cxnSp>
          <p:nvCxnSpPr>
            <p:cNvPr id="476" name="直接连接符 475"/>
            <p:cNvCxnSpPr>
              <a:stCxn id="472" idx="6"/>
              <a:endCxn id="471" idx="2"/>
            </p:cNvCxnSpPr>
            <p:nvPr/>
          </p:nvCxnSpPr>
          <p:spPr bwMode="auto">
            <a:xfrm>
              <a:off x="2185661" y="980091"/>
              <a:ext cx="4521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none" w="med" len="med"/>
            </a:ln>
          </p:spPr>
        </p:cxnSp>
        <p:sp>
          <p:nvSpPr>
            <p:cNvPr id="477" name="任意多边形 476"/>
            <p:cNvSpPr/>
            <p:nvPr/>
          </p:nvSpPr>
          <p:spPr bwMode="auto">
            <a:xfrm>
              <a:off x="2371725" y="1119188"/>
              <a:ext cx="352425" cy="518400"/>
            </a:xfrm>
            <a:custGeom>
              <a:avLst/>
              <a:gdLst>
                <a:gd name="connsiteX0" fmla="*/ 0 w 352425"/>
                <a:gd name="connsiteY0" fmla="*/ 504825 h 504825"/>
                <a:gd name="connsiteX1" fmla="*/ 352425 w 352425"/>
                <a:gd name="connsiteY1" fmla="*/ 0 h 50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2425" h="504825">
                  <a:moveTo>
                    <a:pt x="0" y="504825"/>
                  </a:moveTo>
                  <a:lnTo>
                    <a:pt x="352425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tailEnd type="none" w="med" len="med"/>
            </a:ln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9" name="任意多边形 478"/>
            <p:cNvSpPr/>
            <p:nvPr/>
          </p:nvSpPr>
          <p:spPr bwMode="auto">
            <a:xfrm>
              <a:off x="2064544" y="1131094"/>
              <a:ext cx="185737" cy="488156"/>
            </a:xfrm>
            <a:custGeom>
              <a:avLst/>
              <a:gdLst>
                <a:gd name="connsiteX0" fmla="*/ 0 w 185737"/>
                <a:gd name="connsiteY0" fmla="*/ 0 h 488156"/>
                <a:gd name="connsiteX1" fmla="*/ 185737 w 185737"/>
                <a:gd name="connsiteY1" fmla="*/ 488156 h 488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5737" h="488156">
                  <a:moveTo>
                    <a:pt x="0" y="0"/>
                  </a:moveTo>
                  <a:lnTo>
                    <a:pt x="185737" y="48815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tailEnd type="none" w="med" len="med"/>
            </a:ln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81" name="组合 480"/>
          <p:cNvGrpSpPr/>
          <p:nvPr/>
        </p:nvGrpSpPr>
        <p:grpSpPr>
          <a:xfrm>
            <a:off x="2384398" y="302734"/>
            <a:ext cx="1762139" cy="1116810"/>
            <a:chOff x="3286116" y="857232"/>
            <a:chExt cx="1762139" cy="1116810"/>
          </a:xfrm>
        </p:grpSpPr>
        <p:sp>
          <p:nvSpPr>
            <p:cNvPr id="482" name="Oval 48"/>
            <p:cNvSpPr>
              <a:spLocks noChangeArrowheads="1"/>
            </p:cNvSpPr>
            <p:nvPr/>
          </p:nvSpPr>
          <p:spPr bwMode="auto">
            <a:xfrm>
              <a:off x="4738692" y="879455"/>
              <a:ext cx="309563" cy="3079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0" lang="en-US" altLang="ja-JP" sz="1400" i="1" dirty="0"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c</a:t>
              </a:r>
              <a:r>
                <a:rPr kumimoji="0" lang="en-US" altLang="ja-JP" sz="1000" i="1" dirty="0"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2</a:t>
              </a:r>
              <a:r>
                <a:rPr kumimoji="0" lang="en-US" altLang="ja-JP" sz="1000" dirty="0"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’</a:t>
              </a:r>
              <a:endParaRPr kumimoji="0" lang="en-US" altLang="ja-JP" sz="14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483" name="Oval 48"/>
            <p:cNvSpPr>
              <a:spLocks noChangeArrowheads="1"/>
            </p:cNvSpPr>
            <p:nvPr/>
          </p:nvSpPr>
          <p:spPr bwMode="auto">
            <a:xfrm>
              <a:off x="3976685" y="879455"/>
              <a:ext cx="309563" cy="3079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0" lang="en-US" altLang="ja-JP" sz="1400" i="1" dirty="0"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c</a:t>
              </a:r>
              <a:r>
                <a:rPr kumimoji="0" lang="en-US" altLang="ja-JP" sz="1000" i="1" dirty="0"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1</a:t>
              </a:r>
              <a:r>
                <a:rPr kumimoji="0" lang="en-US" altLang="ja-JP" sz="1000" dirty="0"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’</a:t>
              </a:r>
              <a:endParaRPr kumimoji="0" lang="en-US" altLang="ja-JP" sz="10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484" name="Oval 48"/>
            <p:cNvSpPr>
              <a:spLocks noChangeArrowheads="1"/>
            </p:cNvSpPr>
            <p:nvPr/>
          </p:nvSpPr>
          <p:spPr bwMode="auto">
            <a:xfrm>
              <a:off x="3381370" y="1665273"/>
              <a:ext cx="309563" cy="3079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0" lang="en-US" altLang="ja-JP" sz="1400" i="1" dirty="0"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c</a:t>
              </a:r>
              <a:r>
                <a:rPr kumimoji="0" lang="en-US" altLang="ja-JP" sz="1000" i="1" dirty="0"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6</a:t>
              </a:r>
              <a:r>
                <a:rPr kumimoji="0" lang="en-US" altLang="ja-JP" sz="1000" dirty="0"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’</a:t>
              </a:r>
              <a:endParaRPr kumimoji="0" lang="en-US" altLang="ja-JP" sz="14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485" name="Oval 48"/>
            <p:cNvSpPr>
              <a:spLocks noChangeArrowheads="1"/>
            </p:cNvSpPr>
            <p:nvPr/>
          </p:nvSpPr>
          <p:spPr bwMode="auto">
            <a:xfrm>
              <a:off x="4238626" y="1666067"/>
              <a:ext cx="309563" cy="3079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0" lang="en-US" altLang="ja-JP" sz="1400" i="1" dirty="0"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c</a:t>
              </a:r>
              <a:r>
                <a:rPr kumimoji="0" lang="en-US" altLang="ja-JP" sz="1000" i="1" dirty="0"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7</a:t>
              </a:r>
              <a:r>
                <a:rPr kumimoji="0" lang="en-US" altLang="ja-JP" sz="1000" dirty="0"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’</a:t>
              </a:r>
              <a:endParaRPr kumimoji="0" lang="en-US" altLang="ja-JP" sz="14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486" name="Oval 48"/>
            <p:cNvSpPr>
              <a:spLocks noChangeArrowheads="1"/>
            </p:cNvSpPr>
            <p:nvPr/>
          </p:nvSpPr>
          <p:spPr bwMode="auto">
            <a:xfrm>
              <a:off x="3286116" y="857232"/>
              <a:ext cx="309563" cy="3079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0" lang="en-US" altLang="ja-JP" sz="1400" i="1" dirty="0"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c</a:t>
              </a:r>
              <a:r>
                <a:rPr kumimoji="0" lang="en-US" altLang="ja-JP" sz="1000" i="1" dirty="0"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3</a:t>
              </a:r>
              <a:r>
                <a:rPr kumimoji="0" lang="en-US" altLang="ja-JP" sz="1000" dirty="0"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’</a:t>
              </a:r>
              <a:endParaRPr kumimoji="0" lang="en-US" altLang="ja-JP" sz="14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cxnSp>
          <p:nvCxnSpPr>
            <p:cNvPr id="487" name="直接连接符 486"/>
            <p:cNvCxnSpPr>
              <a:stCxn id="483" idx="6"/>
              <a:endCxn id="482" idx="2"/>
            </p:cNvCxnSpPr>
            <p:nvPr/>
          </p:nvCxnSpPr>
          <p:spPr bwMode="auto">
            <a:xfrm>
              <a:off x="4286248" y="1034078"/>
              <a:ext cx="4521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none" w="med" len="med"/>
            </a:ln>
          </p:spPr>
        </p:cxnSp>
        <p:sp>
          <p:nvSpPr>
            <p:cNvPr id="488" name="任意多边形 487"/>
            <p:cNvSpPr/>
            <p:nvPr/>
          </p:nvSpPr>
          <p:spPr bwMode="auto">
            <a:xfrm>
              <a:off x="4472312" y="1173175"/>
              <a:ext cx="352425" cy="518400"/>
            </a:xfrm>
            <a:custGeom>
              <a:avLst/>
              <a:gdLst>
                <a:gd name="connsiteX0" fmla="*/ 0 w 352425"/>
                <a:gd name="connsiteY0" fmla="*/ 504825 h 504825"/>
                <a:gd name="connsiteX1" fmla="*/ 352425 w 352425"/>
                <a:gd name="connsiteY1" fmla="*/ 0 h 50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2425" h="504825">
                  <a:moveTo>
                    <a:pt x="0" y="504825"/>
                  </a:moveTo>
                  <a:lnTo>
                    <a:pt x="352425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tailEnd type="none" w="med" len="med"/>
            </a:ln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9" name="任意多边形 488"/>
            <p:cNvSpPr/>
            <p:nvPr/>
          </p:nvSpPr>
          <p:spPr bwMode="auto">
            <a:xfrm>
              <a:off x="3438850" y="1163650"/>
              <a:ext cx="80962" cy="500062"/>
            </a:xfrm>
            <a:custGeom>
              <a:avLst/>
              <a:gdLst>
                <a:gd name="connsiteX0" fmla="*/ 0 w 80962"/>
                <a:gd name="connsiteY0" fmla="*/ 0 h 500062"/>
                <a:gd name="connsiteX1" fmla="*/ 80962 w 80962"/>
                <a:gd name="connsiteY1" fmla="*/ 500062 h 500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962" h="500062">
                  <a:moveTo>
                    <a:pt x="0" y="0"/>
                  </a:moveTo>
                  <a:lnTo>
                    <a:pt x="80962" y="50006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tailEnd type="none" w="med" len="med"/>
            </a:ln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0" name="任意多边形 489"/>
            <p:cNvSpPr/>
            <p:nvPr/>
          </p:nvSpPr>
          <p:spPr bwMode="auto">
            <a:xfrm>
              <a:off x="4165131" y="1185081"/>
              <a:ext cx="185737" cy="488156"/>
            </a:xfrm>
            <a:custGeom>
              <a:avLst/>
              <a:gdLst>
                <a:gd name="connsiteX0" fmla="*/ 0 w 185737"/>
                <a:gd name="connsiteY0" fmla="*/ 0 h 488156"/>
                <a:gd name="connsiteX1" fmla="*/ 185737 w 185737"/>
                <a:gd name="connsiteY1" fmla="*/ 488156 h 488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5737" h="488156">
                  <a:moveTo>
                    <a:pt x="0" y="0"/>
                  </a:moveTo>
                  <a:lnTo>
                    <a:pt x="185737" y="48815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tailEnd type="none" w="med" len="med"/>
            </a:ln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1" name="任意多边形 490"/>
            <p:cNvSpPr/>
            <p:nvPr/>
          </p:nvSpPr>
          <p:spPr bwMode="auto">
            <a:xfrm>
              <a:off x="3605537" y="1144600"/>
              <a:ext cx="421481" cy="535781"/>
            </a:xfrm>
            <a:custGeom>
              <a:avLst/>
              <a:gdLst>
                <a:gd name="connsiteX0" fmla="*/ 0 w 421481"/>
                <a:gd name="connsiteY0" fmla="*/ 535781 h 535781"/>
                <a:gd name="connsiteX1" fmla="*/ 421481 w 421481"/>
                <a:gd name="connsiteY1" fmla="*/ 0 h 535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1481" h="535781">
                  <a:moveTo>
                    <a:pt x="0" y="535781"/>
                  </a:moveTo>
                  <a:lnTo>
                    <a:pt x="421481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tailEnd type="none" w="med" len="med"/>
            </a:ln>
          </p:spPr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92" name="任意多边形 491"/>
          <p:cNvSpPr/>
          <p:nvPr/>
        </p:nvSpPr>
        <p:spPr bwMode="auto">
          <a:xfrm>
            <a:off x="1492282" y="979484"/>
            <a:ext cx="1893600" cy="171450"/>
          </a:xfrm>
          <a:custGeom>
            <a:avLst/>
            <a:gdLst>
              <a:gd name="connsiteX0" fmla="*/ 0 w 1879600"/>
              <a:gd name="connsiteY0" fmla="*/ 171450 h 171450"/>
              <a:gd name="connsiteX1" fmla="*/ 825500 w 1879600"/>
              <a:gd name="connsiteY1" fmla="*/ 0 h 171450"/>
              <a:gd name="connsiteX2" fmla="*/ 1879600 w 1879600"/>
              <a:gd name="connsiteY2" fmla="*/ 171450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79600" h="171450">
                <a:moveTo>
                  <a:pt x="0" y="171450"/>
                </a:moveTo>
                <a:cubicBezTo>
                  <a:pt x="256116" y="85725"/>
                  <a:pt x="512233" y="0"/>
                  <a:pt x="825500" y="0"/>
                </a:cubicBezTo>
                <a:cubicBezTo>
                  <a:pt x="1138767" y="0"/>
                  <a:pt x="1509183" y="85725"/>
                  <a:pt x="1879600" y="17145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4" name="任意多边形 493"/>
          <p:cNvSpPr/>
          <p:nvPr/>
        </p:nvSpPr>
        <p:spPr bwMode="auto">
          <a:xfrm>
            <a:off x="1993882" y="181501"/>
            <a:ext cx="1879600" cy="201083"/>
          </a:xfrm>
          <a:custGeom>
            <a:avLst/>
            <a:gdLst>
              <a:gd name="connsiteX0" fmla="*/ 0 w 1879600"/>
              <a:gd name="connsiteY0" fmla="*/ 175683 h 201083"/>
              <a:gd name="connsiteX1" fmla="*/ 831850 w 1879600"/>
              <a:gd name="connsiteY1" fmla="*/ 4233 h 201083"/>
              <a:gd name="connsiteX2" fmla="*/ 1879600 w 1879600"/>
              <a:gd name="connsiteY2" fmla="*/ 201083 h 201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79600" h="201083">
                <a:moveTo>
                  <a:pt x="0" y="175683"/>
                </a:moveTo>
                <a:cubicBezTo>
                  <a:pt x="259291" y="87841"/>
                  <a:pt x="518583" y="0"/>
                  <a:pt x="831850" y="4233"/>
                </a:cubicBezTo>
                <a:cubicBezTo>
                  <a:pt x="1145117" y="8466"/>
                  <a:pt x="1512358" y="104774"/>
                  <a:pt x="1879600" y="201083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5" name="任意多边形 494"/>
          <p:cNvSpPr/>
          <p:nvPr/>
        </p:nvSpPr>
        <p:spPr bwMode="auto">
          <a:xfrm>
            <a:off x="1215082" y="181766"/>
            <a:ext cx="1882800" cy="223043"/>
          </a:xfrm>
          <a:custGeom>
            <a:avLst/>
            <a:gdLst>
              <a:gd name="connsiteX0" fmla="*/ 0 w 1866900"/>
              <a:gd name="connsiteY0" fmla="*/ 170656 h 223043"/>
              <a:gd name="connsiteX1" fmla="*/ 962025 w 1866900"/>
              <a:gd name="connsiteY1" fmla="*/ 8731 h 223043"/>
              <a:gd name="connsiteX2" fmla="*/ 1866900 w 1866900"/>
              <a:gd name="connsiteY2" fmla="*/ 223043 h 223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66900" h="223043">
                <a:moveTo>
                  <a:pt x="0" y="170656"/>
                </a:moveTo>
                <a:cubicBezTo>
                  <a:pt x="325437" y="85328"/>
                  <a:pt x="650875" y="0"/>
                  <a:pt x="962025" y="8731"/>
                </a:cubicBezTo>
                <a:cubicBezTo>
                  <a:pt x="1273175" y="17462"/>
                  <a:pt x="1570037" y="120252"/>
                  <a:pt x="1866900" y="223043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6" name="任意多边形 495"/>
          <p:cNvSpPr/>
          <p:nvPr/>
        </p:nvSpPr>
        <p:spPr bwMode="auto">
          <a:xfrm>
            <a:off x="539732" y="184147"/>
            <a:ext cx="1863725" cy="204787"/>
          </a:xfrm>
          <a:custGeom>
            <a:avLst/>
            <a:gdLst>
              <a:gd name="connsiteX0" fmla="*/ 0 w 1863725"/>
              <a:gd name="connsiteY0" fmla="*/ 157162 h 204787"/>
              <a:gd name="connsiteX1" fmla="*/ 946150 w 1863725"/>
              <a:gd name="connsiteY1" fmla="*/ 7937 h 204787"/>
              <a:gd name="connsiteX2" fmla="*/ 1863725 w 1863725"/>
              <a:gd name="connsiteY2" fmla="*/ 204787 h 204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63725" h="204787">
                <a:moveTo>
                  <a:pt x="0" y="157162"/>
                </a:moveTo>
                <a:cubicBezTo>
                  <a:pt x="317764" y="78581"/>
                  <a:pt x="635529" y="0"/>
                  <a:pt x="946150" y="7937"/>
                </a:cubicBezTo>
                <a:cubicBezTo>
                  <a:pt x="1256771" y="15874"/>
                  <a:pt x="1560248" y="110330"/>
                  <a:pt x="1863725" y="204787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8" name="任意多边形 497"/>
          <p:cNvSpPr/>
          <p:nvPr/>
        </p:nvSpPr>
        <p:spPr bwMode="auto">
          <a:xfrm>
            <a:off x="1988820" y="613384"/>
            <a:ext cx="594360" cy="510540"/>
          </a:xfrm>
          <a:custGeom>
            <a:avLst/>
            <a:gdLst>
              <a:gd name="connsiteX0" fmla="*/ 0 w 594360"/>
              <a:gd name="connsiteY0" fmla="*/ 0 h 510540"/>
              <a:gd name="connsiteX1" fmla="*/ 594360 w 594360"/>
              <a:gd name="connsiteY1" fmla="*/ 510540 h 51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4360" h="510540">
                <a:moveTo>
                  <a:pt x="0" y="0"/>
                </a:moveTo>
                <a:lnTo>
                  <a:pt x="594360" y="51054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9" name="任意多边形 498"/>
          <p:cNvSpPr/>
          <p:nvPr/>
        </p:nvSpPr>
        <p:spPr bwMode="auto">
          <a:xfrm>
            <a:off x="579120" y="264134"/>
            <a:ext cx="1209600" cy="143510"/>
          </a:xfrm>
          <a:custGeom>
            <a:avLst/>
            <a:gdLst>
              <a:gd name="connsiteX0" fmla="*/ 0 w 1226820"/>
              <a:gd name="connsiteY0" fmla="*/ 143510 h 143510"/>
              <a:gd name="connsiteX1" fmla="*/ 541020 w 1226820"/>
              <a:gd name="connsiteY1" fmla="*/ 6350 h 143510"/>
              <a:gd name="connsiteX2" fmla="*/ 1226820 w 1226820"/>
              <a:gd name="connsiteY2" fmla="*/ 105410 h 143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6820" h="143510">
                <a:moveTo>
                  <a:pt x="0" y="143510"/>
                </a:moveTo>
                <a:cubicBezTo>
                  <a:pt x="168275" y="78105"/>
                  <a:pt x="336550" y="12700"/>
                  <a:pt x="541020" y="6350"/>
                </a:cubicBezTo>
                <a:cubicBezTo>
                  <a:pt x="745490" y="0"/>
                  <a:pt x="986155" y="52705"/>
                  <a:pt x="1226820" y="10541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0" name="Oval 48"/>
          <p:cNvSpPr>
            <a:spLocks noChangeArrowheads="1"/>
          </p:cNvSpPr>
          <p:nvPr/>
        </p:nvSpPr>
        <p:spPr bwMode="auto">
          <a:xfrm>
            <a:off x="1619231" y="1955266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0" lang="en-US" altLang="ja-JP" sz="10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endParaRPr kumimoji="0" lang="en-US" altLang="ja-JP" sz="1400" i="1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01" name="Oval 48"/>
          <p:cNvSpPr>
            <a:spLocks noChangeArrowheads="1"/>
          </p:cNvSpPr>
          <p:nvPr/>
        </p:nvSpPr>
        <p:spPr bwMode="auto">
          <a:xfrm>
            <a:off x="947404" y="1955266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0" lang="en-US" altLang="ja-JP" sz="10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endParaRPr kumimoji="0" lang="en-US" altLang="ja-JP" sz="1400" i="1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03" name="Oval 48"/>
          <p:cNvSpPr>
            <a:spLocks noChangeArrowheads="1"/>
          </p:cNvSpPr>
          <p:nvPr/>
        </p:nvSpPr>
        <p:spPr bwMode="auto">
          <a:xfrm>
            <a:off x="1209345" y="2741878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0" lang="en-US" altLang="ja-JP" sz="10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7</a:t>
            </a:r>
            <a:endParaRPr kumimoji="0" lang="en-US" altLang="ja-JP" sz="1400" i="1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04" name="Oval 48"/>
          <p:cNvSpPr>
            <a:spLocks noChangeArrowheads="1"/>
          </p:cNvSpPr>
          <p:nvPr/>
        </p:nvSpPr>
        <p:spPr bwMode="auto">
          <a:xfrm>
            <a:off x="256835" y="1955876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0" lang="en-US" altLang="ja-JP" sz="10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endParaRPr kumimoji="0" lang="en-US" altLang="ja-JP" sz="1400" i="1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505" name="直接连接符 504"/>
          <p:cNvCxnSpPr>
            <a:stCxn id="504" idx="6"/>
            <a:endCxn id="501" idx="2"/>
          </p:cNvCxnSpPr>
          <p:nvPr/>
        </p:nvCxnSpPr>
        <p:spPr bwMode="auto">
          <a:xfrm flipV="1">
            <a:off x="566398" y="2109254"/>
            <a:ext cx="381006" cy="61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sp>
        <p:nvSpPr>
          <p:cNvPr id="507" name="任意多边形 506"/>
          <p:cNvSpPr/>
          <p:nvPr/>
        </p:nvSpPr>
        <p:spPr bwMode="auto">
          <a:xfrm>
            <a:off x="531812" y="2213576"/>
            <a:ext cx="711200" cy="590550"/>
          </a:xfrm>
          <a:custGeom>
            <a:avLst/>
            <a:gdLst>
              <a:gd name="connsiteX0" fmla="*/ 0 w 711200"/>
              <a:gd name="connsiteY0" fmla="*/ 0 h 590550"/>
              <a:gd name="connsiteX1" fmla="*/ 711200 w 711200"/>
              <a:gd name="connsiteY1" fmla="*/ 590550 h 59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11200" h="590550">
                <a:moveTo>
                  <a:pt x="0" y="0"/>
                </a:moveTo>
                <a:lnTo>
                  <a:pt x="711200" y="59055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8" name="Oval 48"/>
          <p:cNvSpPr>
            <a:spLocks noChangeArrowheads="1"/>
          </p:cNvSpPr>
          <p:nvPr/>
        </p:nvSpPr>
        <p:spPr bwMode="auto">
          <a:xfrm>
            <a:off x="3857620" y="1954040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0" lang="en-US" altLang="ja-JP" sz="10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0" lang="en-US" altLang="ja-JP" sz="1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’</a:t>
            </a:r>
            <a:endParaRPr kumimoji="0" lang="en-US" altLang="ja-JP" sz="1400" i="1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09" name="Oval 48"/>
          <p:cNvSpPr>
            <a:spLocks noChangeArrowheads="1"/>
          </p:cNvSpPr>
          <p:nvPr/>
        </p:nvSpPr>
        <p:spPr bwMode="auto">
          <a:xfrm>
            <a:off x="3190867" y="1954040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0" lang="en-US" altLang="ja-JP" sz="10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kumimoji="0" lang="en-US" altLang="ja-JP" sz="1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’</a:t>
            </a:r>
            <a:endParaRPr kumimoji="0" lang="en-US" altLang="ja-JP" sz="1400" i="1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10" name="Oval 48"/>
          <p:cNvSpPr>
            <a:spLocks noChangeArrowheads="1"/>
          </p:cNvSpPr>
          <p:nvPr/>
        </p:nvSpPr>
        <p:spPr bwMode="auto">
          <a:xfrm>
            <a:off x="2595552" y="2739858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0" lang="en-US" altLang="ja-JP" sz="10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6</a:t>
            </a:r>
            <a:r>
              <a:rPr kumimoji="0" lang="en-US" altLang="ja-JP" sz="1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’</a:t>
            </a:r>
            <a:endParaRPr kumimoji="0" lang="en-US" altLang="ja-JP" sz="1400" i="1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11" name="Oval 48"/>
          <p:cNvSpPr>
            <a:spLocks noChangeArrowheads="1"/>
          </p:cNvSpPr>
          <p:nvPr/>
        </p:nvSpPr>
        <p:spPr bwMode="auto">
          <a:xfrm>
            <a:off x="3452808" y="2740652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0" lang="en-US" altLang="ja-JP" sz="10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7</a:t>
            </a:r>
            <a:r>
              <a:rPr kumimoji="0" lang="en-US" altLang="ja-JP" sz="1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’</a:t>
            </a:r>
            <a:endParaRPr kumimoji="0" lang="en-US" altLang="ja-JP" sz="1400" i="1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12" name="Oval 48"/>
          <p:cNvSpPr>
            <a:spLocks noChangeArrowheads="1"/>
          </p:cNvSpPr>
          <p:nvPr/>
        </p:nvSpPr>
        <p:spPr bwMode="auto">
          <a:xfrm>
            <a:off x="2500298" y="1954650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0" lang="en-US" altLang="ja-JP" sz="10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kumimoji="0" lang="en-US" altLang="ja-JP" sz="1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’</a:t>
            </a:r>
            <a:endParaRPr kumimoji="0" lang="en-US" altLang="ja-JP" sz="1400" i="1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513" name="直接连接符 512"/>
          <p:cNvCxnSpPr>
            <a:stCxn id="512" idx="6"/>
            <a:endCxn id="509" idx="2"/>
          </p:cNvCxnSpPr>
          <p:nvPr/>
        </p:nvCxnSpPr>
        <p:spPr bwMode="auto">
          <a:xfrm flipV="1">
            <a:off x="2809861" y="2108028"/>
            <a:ext cx="381006" cy="61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514" name="直接连接符 513"/>
          <p:cNvCxnSpPr>
            <a:stCxn id="510" idx="6"/>
            <a:endCxn id="511" idx="2"/>
          </p:cNvCxnSpPr>
          <p:nvPr/>
        </p:nvCxnSpPr>
        <p:spPr bwMode="auto">
          <a:xfrm>
            <a:off x="2905115" y="2893846"/>
            <a:ext cx="547693" cy="7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sp>
        <p:nvSpPr>
          <p:cNvPr id="515" name="任意多边形 514"/>
          <p:cNvSpPr/>
          <p:nvPr/>
        </p:nvSpPr>
        <p:spPr bwMode="auto">
          <a:xfrm>
            <a:off x="2775275" y="2212350"/>
            <a:ext cx="711200" cy="590550"/>
          </a:xfrm>
          <a:custGeom>
            <a:avLst/>
            <a:gdLst>
              <a:gd name="connsiteX0" fmla="*/ 0 w 711200"/>
              <a:gd name="connsiteY0" fmla="*/ 0 h 590550"/>
              <a:gd name="connsiteX1" fmla="*/ 711200 w 711200"/>
              <a:gd name="connsiteY1" fmla="*/ 590550 h 59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11200" h="590550">
                <a:moveTo>
                  <a:pt x="0" y="0"/>
                </a:moveTo>
                <a:lnTo>
                  <a:pt x="711200" y="59055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6" name="圆角矩形 515"/>
          <p:cNvSpPr/>
          <p:nvPr/>
        </p:nvSpPr>
        <p:spPr bwMode="auto">
          <a:xfrm>
            <a:off x="214282" y="1785926"/>
            <a:ext cx="4027504" cy="1503680"/>
          </a:xfrm>
          <a:prstGeom prst="roundRect">
            <a:avLst>
              <a:gd name="adj" fmla="val 9118"/>
            </a:avLst>
          </a:prstGeom>
          <a:noFill/>
          <a:ln w="9525">
            <a:solidFill>
              <a:schemeClr val="tx1"/>
            </a:solidFill>
            <a:prstDash val="dash"/>
            <a:miter lim="800000"/>
          </a:ln>
        </p:spPr>
        <p:txBody>
          <a:bodyPr wrap="none"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7" name="TextBox 516"/>
          <p:cNvSpPr txBox="1"/>
          <p:nvPr/>
        </p:nvSpPr>
        <p:spPr>
          <a:xfrm>
            <a:off x="312696" y="3084359"/>
            <a:ext cx="5870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VCPG</a:t>
            </a:r>
            <a:endParaRPr lang="zh-CN" alt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8" name="任意多边形 517"/>
          <p:cNvSpPr/>
          <p:nvPr/>
        </p:nvSpPr>
        <p:spPr bwMode="auto">
          <a:xfrm>
            <a:off x="509587" y="1869089"/>
            <a:ext cx="1152525" cy="134937"/>
          </a:xfrm>
          <a:custGeom>
            <a:avLst/>
            <a:gdLst>
              <a:gd name="connsiteX0" fmla="*/ 0 w 1152525"/>
              <a:gd name="connsiteY0" fmla="*/ 125412 h 134937"/>
              <a:gd name="connsiteX1" fmla="*/ 490538 w 1152525"/>
              <a:gd name="connsiteY1" fmla="*/ 1587 h 134937"/>
              <a:gd name="connsiteX2" fmla="*/ 1152525 w 1152525"/>
              <a:gd name="connsiteY2" fmla="*/ 134937 h 134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52525" h="134937">
                <a:moveTo>
                  <a:pt x="0" y="125412"/>
                </a:moveTo>
                <a:cubicBezTo>
                  <a:pt x="149225" y="62706"/>
                  <a:pt x="298451" y="0"/>
                  <a:pt x="490538" y="1587"/>
                </a:cubicBezTo>
                <a:cubicBezTo>
                  <a:pt x="682625" y="3174"/>
                  <a:pt x="917575" y="69055"/>
                  <a:pt x="1152525" y="134937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0" name="任意多边形 519"/>
          <p:cNvSpPr/>
          <p:nvPr/>
        </p:nvSpPr>
        <p:spPr bwMode="auto">
          <a:xfrm>
            <a:off x="2757487" y="1846864"/>
            <a:ext cx="1128712" cy="176212"/>
          </a:xfrm>
          <a:custGeom>
            <a:avLst/>
            <a:gdLst>
              <a:gd name="connsiteX0" fmla="*/ 0 w 1128712"/>
              <a:gd name="connsiteY0" fmla="*/ 147637 h 176212"/>
              <a:gd name="connsiteX1" fmla="*/ 500062 w 1128712"/>
              <a:gd name="connsiteY1" fmla="*/ 4762 h 176212"/>
              <a:gd name="connsiteX2" fmla="*/ 1128712 w 1128712"/>
              <a:gd name="connsiteY2" fmla="*/ 176212 h 176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28712" h="176212">
                <a:moveTo>
                  <a:pt x="0" y="147637"/>
                </a:moveTo>
                <a:cubicBezTo>
                  <a:pt x="155971" y="73818"/>
                  <a:pt x="311943" y="0"/>
                  <a:pt x="500062" y="4762"/>
                </a:cubicBezTo>
                <a:cubicBezTo>
                  <a:pt x="688181" y="9524"/>
                  <a:pt x="908446" y="92868"/>
                  <a:pt x="1128712" y="17621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1" name="任意多边形 520"/>
          <p:cNvSpPr/>
          <p:nvPr/>
        </p:nvSpPr>
        <p:spPr bwMode="auto">
          <a:xfrm>
            <a:off x="2847974" y="2194526"/>
            <a:ext cx="1028700" cy="584200"/>
          </a:xfrm>
          <a:custGeom>
            <a:avLst/>
            <a:gdLst>
              <a:gd name="connsiteX0" fmla="*/ 0 w 1028700"/>
              <a:gd name="connsiteY0" fmla="*/ 584200 h 584200"/>
              <a:gd name="connsiteX1" fmla="*/ 1028700 w 1028700"/>
              <a:gd name="connsiteY1" fmla="*/ 0 h 58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28700" h="584200">
                <a:moveTo>
                  <a:pt x="0" y="584200"/>
                </a:moveTo>
                <a:lnTo>
                  <a:pt x="102870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3" name="矩形 522"/>
          <p:cNvSpPr/>
          <p:nvPr/>
        </p:nvSpPr>
        <p:spPr>
          <a:xfrm>
            <a:off x="3459546" y="2285992"/>
            <a:ext cx="25519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0" lang="en-US" altLang="ja-JP" sz="1100" i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endParaRPr kumimoji="0" lang="en-US" altLang="ja-JP" i="1" dirty="0">
              <a:solidFill>
                <a:srgbClr val="C00000"/>
              </a:solidFill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24" name="矩形 523"/>
          <p:cNvSpPr/>
          <p:nvPr/>
        </p:nvSpPr>
        <p:spPr>
          <a:xfrm>
            <a:off x="500034" y="2238696"/>
            <a:ext cx="36099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0" lang="en-US" altLang="ja-JP" sz="1100" i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0.5</a:t>
            </a:r>
            <a:endParaRPr kumimoji="0" lang="en-US" altLang="ja-JP" i="1" dirty="0">
              <a:solidFill>
                <a:srgbClr val="C00000"/>
              </a:solidFill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25" name="矩形 524"/>
          <p:cNvSpPr/>
          <p:nvPr/>
        </p:nvSpPr>
        <p:spPr>
          <a:xfrm>
            <a:off x="3143240" y="2524448"/>
            <a:ext cx="36099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0" lang="en-US" altLang="ja-JP" sz="1100" i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0.5</a:t>
            </a:r>
            <a:endParaRPr kumimoji="0" lang="en-US" altLang="ja-JP" i="1" dirty="0">
              <a:solidFill>
                <a:srgbClr val="C00000"/>
              </a:solidFill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26" name="矩形 525"/>
          <p:cNvSpPr/>
          <p:nvPr/>
        </p:nvSpPr>
        <p:spPr>
          <a:xfrm>
            <a:off x="3000364" y="2857496"/>
            <a:ext cx="25519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0" lang="en-US" altLang="ja-JP" sz="1100" i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endParaRPr kumimoji="0" lang="en-US" altLang="ja-JP" i="1" dirty="0">
              <a:solidFill>
                <a:srgbClr val="C00000"/>
              </a:solidFill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28" name="矩形 527"/>
          <p:cNvSpPr/>
          <p:nvPr/>
        </p:nvSpPr>
        <p:spPr>
          <a:xfrm>
            <a:off x="2857488" y="1928802"/>
            <a:ext cx="25519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0" lang="en-US" altLang="ja-JP" sz="1100" i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endParaRPr kumimoji="0" lang="en-US" altLang="ja-JP" i="1" dirty="0">
              <a:solidFill>
                <a:srgbClr val="C00000"/>
              </a:solidFill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29" name="矩形 528"/>
          <p:cNvSpPr/>
          <p:nvPr/>
        </p:nvSpPr>
        <p:spPr>
          <a:xfrm>
            <a:off x="642910" y="1928802"/>
            <a:ext cx="25519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0" lang="en-US" altLang="ja-JP" sz="1100" i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endParaRPr kumimoji="0" lang="en-US" altLang="ja-JP" i="1" dirty="0">
              <a:solidFill>
                <a:srgbClr val="C00000"/>
              </a:solidFill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30" name="矩形 529"/>
          <p:cNvSpPr/>
          <p:nvPr/>
        </p:nvSpPr>
        <p:spPr>
          <a:xfrm>
            <a:off x="1214414" y="1738630"/>
            <a:ext cx="25519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0" lang="en-US" altLang="ja-JP" sz="1100" i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endParaRPr kumimoji="0" lang="en-US" altLang="ja-JP" i="1" dirty="0">
              <a:solidFill>
                <a:srgbClr val="C00000"/>
              </a:solidFill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31" name="矩形 530"/>
          <p:cNvSpPr/>
          <p:nvPr/>
        </p:nvSpPr>
        <p:spPr>
          <a:xfrm>
            <a:off x="3530984" y="1738630"/>
            <a:ext cx="25519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0" lang="en-US" altLang="ja-JP" sz="1100" i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endParaRPr kumimoji="0" lang="en-US" altLang="ja-JP" i="1" dirty="0">
              <a:solidFill>
                <a:srgbClr val="C00000"/>
              </a:solidFill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532" name="直接连接符 531"/>
          <p:cNvCxnSpPr/>
          <p:nvPr/>
        </p:nvCxnSpPr>
        <p:spPr bwMode="auto">
          <a:xfrm>
            <a:off x="571472" y="2143116"/>
            <a:ext cx="214314" cy="7143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tailEnd type="none" w="med" len="med"/>
          </a:ln>
        </p:spPr>
      </p:cxnSp>
      <p:cxnSp>
        <p:nvCxnSpPr>
          <p:cNvPr id="533" name="直接连接符 532"/>
          <p:cNvCxnSpPr>
            <a:stCxn id="501" idx="6"/>
          </p:cNvCxnSpPr>
          <p:nvPr/>
        </p:nvCxnSpPr>
        <p:spPr bwMode="auto">
          <a:xfrm>
            <a:off x="1256967" y="2109254"/>
            <a:ext cx="243199" cy="3386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tailEnd type="none" w="med" len="med"/>
          </a:ln>
        </p:spPr>
      </p:cxnSp>
      <p:cxnSp>
        <p:nvCxnSpPr>
          <p:cNvPr id="534" name="直接连接符 533"/>
          <p:cNvCxnSpPr/>
          <p:nvPr/>
        </p:nvCxnSpPr>
        <p:spPr bwMode="auto">
          <a:xfrm>
            <a:off x="1928794" y="2143116"/>
            <a:ext cx="214314" cy="7143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tailEnd type="none" w="med" len="med"/>
          </a:ln>
        </p:spPr>
      </p:cxnSp>
      <p:sp>
        <p:nvSpPr>
          <p:cNvPr id="536" name="任意多边形 535"/>
          <p:cNvSpPr/>
          <p:nvPr/>
        </p:nvSpPr>
        <p:spPr bwMode="auto">
          <a:xfrm>
            <a:off x="1514475" y="2805122"/>
            <a:ext cx="304800" cy="71437"/>
          </a:xfrm>
          <a:custGeom>
            <a:avLst/>
            <a:gdLst>
              <a:gd name="connsiteX0" fmla="*/ 0 w 304800"/>
              <a:gd name="connsiteY0" fmla="*/ 71437 h 71437"/>
              <a:gd name="connsiteX1" fmla="*/ 304800 w 304800"/>
              <a:gd name="connsiteY1" fmla="*/ 0 h 71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04800" h="71437">
                <a:moveTo>
                  <a:pt x="0" y="71437"/>
                </a:moveTo>
                <a:lnTo>
                  <a:pt x="304800" y="0"/>
                </a:ln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7" name="任意多边形 536"/>
          <p:cNvSpPr/>
          <p:nvPr/>
        </p:nvSpPr>
        <p:spPr bwMode="auto">
          <a:xfrm>
            <a:off x="2285984" y="2143116"/>
            <a:ext cx="209550" cy="61913"/>
          </a:xfrm>
          <a:custGeom>
            <a:avLst/>
            <a:gdLst>
              <a:gd name="connsiteX0" fmla="*/ 209550 w 209550"/>
              <a:gd name="connsiteY0" fmla="*/ 0 h 61913"/>
              <a:gd name="connsiteX1" fmla="*/ 0 w 209550"/>
              <a:gd name="connsiteY1" fmla="*/ 61913 h 61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9550" h="61913">
                <a:moveTo>
                  <a:pt x="209550" y="0"/>
                </a:moveTo>
                <a:lnTo>
                  <a:pt x="0" y="61913"/>
                </a:ln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8" name="任意多边形 537"/>
          <p:cNvSpPr/>
          <p:nvPr/>
        </p:nvSpPr>
        <p:spPr bwMode="auto">
          <a:xfrm>
            <a:off x="2990850" y="2138372"/>
            <a:ext cx="204788" cy="42862"/>
          </a:xfrm>
          <a:custGeom>
            <a:avLst/>
            <a:gdLst>
              <a:gd name="connsiteX0" fmla="*/ 204788 w 204788"/>
              <a:gd name="connsiteY0" fmla="*/ 0 h 42862"/>
              <a:gd name="connsiteX1" fmla="*/ 0 w 204788"/>
              <a:gd name="connsiteY1" fmla="*/ 42862 h 42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4788" h="42862">
                <a:moveTo>
                  <a:pt x="204788" y="0"/>
                </a:moveTo>
                <a:lnTo>
                  <a:pt x="0" y="42862"/>
                </a:ln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9" name="任意多边形 538"/>
          <p:cNvSpPr/>
          <p:nvPr/>
        </p:nvSpPr>
        <p:spPr bwMode="auto">
          <a:xfrm>
            <a:off x="3643313" y="2109797"/>
            <a:ext cx="214312" cy="28575"/>
          </a:xfrm>
          <a:custGeom>
            <a:avLst/>
            <a:gdLst>
              <a:gd name="connsiteX0" fmla="*/ 214312 w 214312"/>
              <a:gd name="connsiteY0" fmla="*/ 0 h 28575"/>
              <a:gd name="connsiteX1" fmla="*/ 0 w 214312"/>
              <a:gd name="connsiteY1" fmla="*/ 28575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4312" h="28575">
                <a:moveTo>
                  <a:pt x="214312" y="0"/>
                </a:moveTo>
                <a:lnTo>
                  <a:pt x="0" y="28575"/>
                </a:ln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0" name="任意多边形 539"/>
          <p:cNvSpPr/>
          <p:nvPr/>
        </p:nvSpPr>
        <p:spPr bwMode="auto">
          <a:xfrm>
            <a:off x="3117850" y="2803534"/>
            <a:ext cx="330200" cy="63500"/>
          </a:xfrm>
          <a:custGeom>
            <a:avLst/>
            <a:gdLst>
              <a:gd name="connsiteX0" fmla="*/ 330200 w 330200"/>
              <a:gd name="connsiteY0" fmla="*/ 63500 h 63500"/>
              <a:gd name="connsiteX1" fmla="*/ 0 w 330200"/>
              <a:gd name="connsiteY1" fmla="*/ 0 h 6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30200" h="63500">
                <a:moveTo>
                  <a:pt x="330200" y="63500"/>
                </a:moveTo>
                <a:lnTo>
                  <a:pt x="0" y="0"/>
                </a:ln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1" name="任意多边形 540"/>
          <p:cNvSpPr/>
          <p:nvPr/>
        </p:nvSpPr>
        <p:spPr bwMode="auto">
          <a:xfrm>
            <a:off x="2298700" y="2771784"/>
            <a:ext cx="298450" cy="69850"/>
          </a:xfrm>
          <a:custGeom>
            <a:avLst/>
            <a:gdLst>
              <a:gd name="connsiteX0" fmla="*/ 298450 w 298450"/>
              <a:gd name="connsiteY0" fmla="*/ 69850 h 69850"/>
              <a:gd name="connsiteX1" fmla="*/ 0 w 298450"/>
              <a:gd name="connsiteY1" fmla="*/ 0 h 6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8450" h="69850">
                <a:moveTo>
                  <a:pt x="298450" y="69850"/>
                </a:moveTo>
                <a:lnTo>
                  <a:pt x="0" y="0"/>
                </a:ln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2" name="Line 12"/>
          <p:cNvSpPr>
            <a:spLocks noChangeShapeType="1"/>
          </p:cNvSpPr>
          <p:nvPr/>
        </p:nvSpPr>
        <p:spPr bwMode="auto">
          <a:xfrm>
            <a:off x="9859568" y="1332413"/>
            <a:ext cx="5760000" cy="1454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</a:ln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3" name="Line 13"/>
          <p:cNvSpPr>
            <a:spLocks noChangeShapeType="1"/>
          </p:cNvSpPr>
          <p:nvPr/>
        </p:nvSpPr>
        <p:spPr bwMode="auto">
          <a:xfrm>
            <a:off x="9859568" y="869727"/>
            <a:ext cx="5760000" cy="1454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</a:ln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4" name="Line 14"/>
          <p:cNvSpPr>
            <a:spLocks noChangeShapeType="1"/>
          </p:cNvSpPr>
          <p:nvPr/>
        </p:nvSpPr>
        <p:spPr bwMode="auto">
          <a:xfrm>
            <a:off x="9859568" y="1794099"/>
            <a:ext cx="5760000" cy="1454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</a:ln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5" name="Line 15"/>
          <p:cNvSpPr>
            <a:spLocks noChangeShapeType="1"/>
          </p:cNvSpPr>
          <p:nvPr/>
        </p:nvSpPr>
        <p:spPr bwMode="auto">
          <a:xfrm>
            <a:off x="9859568" y="400932"/>
            <a:ext cx="5760000" cy="1453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</a:ln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6" name="Text Box 40"/>
          <p:cNvSpPr txBox="1">
            <a:spLocks noChangeArrowheads="1"/>
          </p:cNvSpPr>
          <p:nvPr/>
        </p:nvSpPr>
        <p:spPr bwMode="auto">
          <a:xfrm>
            <a:off x="9753844" y="1441315"/>
            <a:ext cx="139407" cy="2152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547" name="Line 14"/>
          <p:cNvSpPr>
            <a:spLocks noChangeShapeType="1"/>
          </p:cNvSpPr>
          <p:nvPr/>
        </p:nvSpPr>
        <p:spPr bwMode="auto">
          <a:xfrm>
            <a:off x="9859509" y="2254330"/>
            <a:ext cx="5760000" cy="1454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</a:ln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8" name="Text Box 40"/>
          <p:cNvSpPr txBox="1">
            <a:spLocks noChangeArrowheads="1"/>
          </p:cNvSpPr>
          <p:nvPr/>
        </p:nvSpPr>
        <p:spPr bwMode="auto">
          <a:xfrm>
            <a:off x="9755610" y="1903002"/>
            <a:ext cx="139407" cy="2152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549" name="Text Box 40"/>
          <p:cNvSpPr txBox="1">
            <a:spLocks noChangeArrowheads="1"/>
          </p:cNvSpPr>
          <p:nvPr/>
        </p:nvSpPr>
        <p:spPr bwMode="auto">
          <a:xfrm>
            <a:off x="9753844" y="517945"/>
            <a:ext cx="139407" cy="2152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550" name="Text Box 40"/>
          <p:cNvSpPr txBox="1">
            <a:spLocks noChangeArrowheads="1"/>
          </p:cNvSpPr>
          <p:nvPr/>
        </p:nvSpPr>
        <p:spPr bwMode="auto">
          <a:xfrm>
            <a:off x="9754931" y="979630"/>
            <a:ext cx="139407" cy="2152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551" name="Line 14"/>
          <p:cNvSpPr>
            <a:spLocks noChangeShapeType="1"/>
          </p:cNvSpPr>
          <p:nvPr/>
        </p:nvSpPr>
        <p:spPr bwMode="auto">
          <a:xfrm>
            <a:off x="9856720" y="2714556"/>
            <a:ext cx="5760000" cy="1270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</a:ln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2" name="Text Box 40"/>
          <p:cNvSpPr txBox="1">
            <a:spLocks noChangeArrowheads="1"/>
          </p:cNvSpPr>
          <p:nvPr/>
        </p:nvSpPr>
        <p:spPr bwMode="auto">
          <a:xfrm>
            <a:off x="9755610" y="2357620"/>
            <a:ext cx="139407" cy="2152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553" name="圆角矩形 552"/>
          <p:cNvSpPr/>
          <p:nvPr/>
        </p:nvSpPr>
        <p:spPr>
          <a:xfrm>
            <a:off x="10736897" y="1827066"/>
            <a:ext cx="647700" cy="1188000"/>
          </a:xfrm>
          <a:prstGeom prst="roundRect">
            <a:avLst/>
          </a:prstGeom>
          <a:solidFill>
            <a:schemeClr val="bg1">
              <a:lumMod val="85000"/>
              <a:alpha val="70000"/>
            </a:schemeClr>
          </a:solidFill>
          <a:ln w="9525">
            <a:noFill/>
            <a:miter lim="800000"/>
          </a:ln>
        </p:spPr>
        <p:txBody>
          <a:bodyPr wrap="none" rtlCol="0" anchor="ctr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54" name="圆角矩形 553"/>
          <p:cNvSpPr/>
          <p:nvPr/>
        </p:nvSpPr>
        <p:spPr>
          <a:xfrm>
            <a:off x="9989502" y="1827066"/>
            <a:ext cx="647700" cy="1188000"/>
          </a:xfrm>
          <a:prstGeom prst="roundRect">
            <a:avLst/>
          </a:prstGeom>
          <a:solidFill>
            <a:schemeClr val="bg1">
              <a:lumMod val="85000"/>
              <a:alpha val="70000"/>
            </a:schemeClr>
          </a:solidFill>
          <a:ln w="9525">
            <a:noFill/>
            <a:miter lim="800000"/>
          </a:ln>
        </p:spPr>
        <p:txBody>
          <a:bodyPr wrap="none" rtlCol="0" anchor="ctr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55" name="圆角矩形 554"/>
          <p:cNvSpPr/>
          <p:nvPr/>
        </p:nvSpPr>
        <p:spPr>
          <a:xfrm>
            <a:off x="11430317" y="72321"/>
            <a:ext cx="429260" cy="1221712"/>
          </a:xfrm>
          <a:prstGeom prst="roundRect">
            <a:avLst/>
          </a:prstGeom>
          <a:solidFill>
            <a:schemeClr val="bg1">
              <a:lumMod val="85000"/>
              <a:alpha val="70000"/>
            </a:schemeClr>
          </a:solidFill>
          <a:ln w="9525">
            <a:noFill/>
            <a:miter lim="800000"/>
          </a:ln>
        </p:spPr>
        <p:txBody>
          <a:bodyPr wrap="none" rtlCol="0" anchor="ctr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56" name="圆角矩形 555"/>
          <p:cNvSpPr/>
          <p:nvPr/>
        </p:nvSpPr>
        <p:spPr>
          <a:xfrm>
            <a:off x="10710227" y="73591"/>
            <a:ext cx="647700" cy="1692000"/>
          </a:xfrm>
          <a:prstGeom prst="roundRect">
            <a:avLst/>
          </a:prstGeom>
          <a:solidFill>
            <a:schemeClr val="bg1">
              <a:lumMod val="85000"/>
              <a:alpha val="70000"/>
            </a:schemeClr>
          </a:solidFill>
          <a:ln w="9525">
            <a:noFill/>
            <a:miter lim="800000"/>
          </a:ln>
        </p:spPr>
        <p:txBody>
          <a:bodyPr wrap="none" rtlCol="0" anchor="ctr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57" name="圆角矩形 556"/>
          <p:cNvSpPr/>
          <p:nvPr/>
        </p:nvSpPr>
        <p:spPr>
          <a:xfrm>
            <a:off x="9990137" y="71686"/>
            <a:ext cx="647700" cy="1222347"/>
          </a:xfrm>
          <a:prstGeom prst="roundRect">
            <a:avLst/>
          </a:prstGeom>
          <a:solidFill>
            <a:schemeClr val="bg1">
              <a:lumMod val="85000"/>
              <a:alpha val="70000"/>
            </a:schemeClr>
          </a:solidFill>
          <a:ln w="9525">
            <a:noFill/>
            <a:miter lim="800000"/>
          </a:ln>
        </p:spPr>
        <p:txBody>
          <a:bodyPr wrap="none"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8" name="矩形 557"/>
          <p:cNvSpPr/>
          <p:nvPr/>
        </p:nvSpPr>
        <p:spPr bwMode="auto">
          <a:xfrm>
            <a:off x="10133647" y="483166"/>
            <a:ext cx="414020" cy="30607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rtlCol="0" anchor="ctr"/>
          <a:lstStyle/>
          <a:p>
            <a:pPr algn="ctr"/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9" name="矩形 558"/>
          <p:cNvSpPr/>
          <p:nvPr/>
        </p:nvSpPr>
        <p:spPr bwMode="auto">
          <a:xfrm>
            <a:off x="10133647" y="945446"/>
            <a:ext cx="414020" cy="30607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rtlCol="0" anchor="ctr"/>
          <a:lstStyle/>
          <a:p>
            <a:pPr algn="ctr"/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0" name="矩形 559"/>
          <p:cNvSpPr/>
          <p:nvPr/>
        </p:nvSpPr>
        <p:spPr bwMode="auto">
          <a:xfrm>
            <a:off x="10853737" y="482531"/>
            <a:ext cx="414020" cy="30607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rtlCol="0" anchor="ctr"/>
          <a:lstStyle/>
          <a:p>
            <a:pPr algn="ctr"/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1" name="矩形 560"/>
          <p:cNvSpPr/>
          <p:nvPr/>
        </p:nvSpPr>
        <p:spPr bwMode="auto">
          <a:xfrm>
            <a:off x="10853737" y="944811"/>
            <a:ext cx="414020" cy="30607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rtlCol="0" anchor="ctr"/>
          <a:lstStyle/>
          <a:p>
            <a:pPr algn="ctr"/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2" name="矩形 561"/>
          <p:cNvSpPr/>
          <p:nvPr/>
        </p:nvSpPr>
        <p:spPr bwMode="auto">
          <a:xfrm>
            <a:off x="10853737" y="1410901"/>
            <a:ext cx="414020" cy="30607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rtlCol="0" anchor="ctr"/>
          <a:lstStyle/>
          <a:p>
            <a:pPr algn="ctr"/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3" name="矩形 562"/>
          <p:cNvSpPr/>
          <p:nvPr/>
        </p:nvSpPr>
        <p:spPr bwMode="auto">
          <a:xfrm>
            <a:off x="11537792" y="504121"/>
            <a:ext cx="216000" cy="751205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rtlCol="0" anchor="ctr"/>
          <a:lstStyle/>
          <a:p>
            <a:pPr algn="ctr"/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4" name="矩形 563"/>
          <p:cNvSpPr/>
          <p:nvPr/>
        </p:nvSpPr>
        <p:spPr bwMode="auto">
          <a:xfrm>
            <a:off x="10133647" y="1870006"/>
            <a:ext cx="414020" cy="30607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rtlCol="0" anchor="ctr"/>
          <a:lstStyle/>
          <a:p>
            <a:pPr algn="ctr"/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5" name="矩形 564"/>
          <p:cNvSpPr/>
          <p:nvPr/>
        </p:nvSpPr>
        <p:spPr bwMode="auto">
          <a:xfrm>
            <a:off x="10133647" y="2332286"/>
            <a:ext cx="414020" cy="30607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rtlCol="0" anchor="ctr"/>
          <a:lstStyle/>
          <a:p>
            <a:pPr algn="ctr"/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6" name="矩形 565"/>
          <p:cNvSpPr/>
          <p:nvPr/>
        </p:nvSpPr>
        <p:spPr bwMode="auto">
          <a:xfrm>
            <a:off x="10853737" y="1870006"/>
            <a:ext cx="414020" cy="30607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rtlCol="0" anchor="ctr"/>
          <a:lstStyle/>
          <a:p>
            <a:pPr algn="ctr"/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7" name="矩形 566"/>
          <p:cNvSpPr/>
          <p:nvPr/>
        </p:nvSpPr>
        <p:spPr bwMode="auto">
          <a:xfrm>
            <a:off x="10853737" y="2332286"/>
            <a:ext cx="414020" cy="30607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rtlCol="0" anchor="ctr"/>
          <a:lstStyle/>
          <a:p>
            <a:pPr algn="ctr"/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8" name="文本框 22"/>
          <p:cNvSpPr txBox="1"/>
          <p:nvPr/>
        </p:nvSpPr>
        <p:spPr>
          <a:xfrm>
            <a:off x="10133647" y="-69"/>
            <a:ext cx="360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kumimoji="0" lang="en-US" altLang="ja-JP" i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0" lang="en-US" altLang="ja-JP" sz="1200" i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569" name="文本框 25"/>
          <p:cNvSpPr txBox="1"/>
          <p:nvPr/>
        </p:nvSpPr>
        <p:spPr>
          <a:xfrm>
            <a:off x="10880407" y="-2609"/>
            <a:ext cx="360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kumimoji="0" lang="en-US" altLang="ja-JP" i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0" lang="en-US" altLang="ja-JP" sz="1200" i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570" name="文本框 26"/>
          <p:cNvSpPr txBox="1"/>
          <p:nvPr/>
        </p:nvSpPr>
        <p:spPr>
          <a:xfrm>
            <a:off x="11465792" y="-2609"/>
            <a:ext cx="360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kumimoji="0" lang="en-US" altLang="ja-JP" i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0" lang="en-US" altLang="ja-JP" sz="1200" i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571" name="文本框 27"/>
          <p:cNvSpPr txBox="1"/>
          <p:nvPr/>
        </p:nvSpPr>
        <p:spPr>
          <a:xfrm>
            <a:off x="10133562" y="2691066"/>
            <a:ext cx="360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kumimoji="0" lang="en-US" altLang="ja-JP" i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0" lang="en-US" altLang="ja-JP" sz="1200" i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6</a:t>
            </a:r>
          </a:p>
        </p:txBody>
      </p:sp>
      <p:sp>
        <p:nvSpPr>
          <p:cNvPr id="572" name="文本框 30"/>
          <p:cNvSpPr txBox="1"/>
          <p:nvPr/>
        </p:nvSpPr>
        <p:spPr>
          <a:xfrm>
            <a:off x="10880322" y="2691066"/>
            <a:ext cx="360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kumimoji="0" lang="en-US" altLang="ja-JP" i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0" lang="en-US" altLang="ja-JP" sz="1200" i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7</a:t>
            </a:r>
          </a:p>
        </p:txBody>
      </p:sp>
      <p:grpSp>
        <p:nvGrpSpPr>
          <p:cNvPr id="573" name="组合 572"/>
          <p:cNvGrpSpPr/>
          <p:nvPr/>
        </p:nvGrpSpPr>
        <p:grpSpPr>
          <a:xfrm>
            <a:off x="11931020" y="-4101"/>
            <a:ext cx="1891788" cy="3063007"/>
            <a:chOff x="5273688" y="1632292"/>
            <a:chExt cx="1891788" cy="3063007"/>
          </a:xfrm>
        </p:grpSpPr>
        <p:sp>
          <p:nvSpPr>
            <p:cNvPr id="574" name="圆角矩形 573"/>
            <p:cNvSpPr/>
            <p:nvPr/>
          </p:nvSpPr>
          <p:spPr>
            <a:xfrm>
              <a:off x="6021083" y="3461967"/>
              <a:ext cx="647700" cy="1188000"/>
            </a:xfrm>
            <a:prstGeom prst="roundRect">
              <a:avLst/>
            </a:prstGeom>
            <a:solidFill>
              <a:schemeClr val="bg1">
                <a:lumMod val="85000"/>
                <a:alpha val="70000"/>
              </a:schemeClr>
            </a:solidFill>
            <a:ln w="9525">
              <a:noFill/>
              <a:miter lim="800000"/>
            </a:ln>
          </p:spPr>
          <p:txBody>
            <a:bodyPr wrap="none" rtlCol="0" anchor="ctr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</p:txBody>
        </p:sp>
        <p:sp>
          <p:nvSpPr>
            <p:cNvPr id="575" name="圆角矩形 574"/>
            <p:cNvSpPr/>
            <p:nvPr/>
          </p:nvSpPr>
          <p:spPr>
            <a:xfrm>
              <a:off x="5273688" y="3461967"/>
              <a:ext cx="647700" cy="1188000"/>
            </a:xfrm>
            <a:prstGeom prst="roundRect">
              <a:avLst/>
            </a:prstGeom>
            <a:solidFill>
              <a:schemeClr val="bg1">
                <a:lumMod val="85000"/>
                <a:alpha val="70000"/>
              </a:schemeClr>
            </a:solidFill>
            <a:ln w="9525">
              <a:noFill/>
              <a:miter lim="800000"/>
            </a:ln>
          </p:spPr>
          <p:txBody>
            <a:bodyPr wrap="none" rtlCol="0" anchor="ctr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</p:txBody>
        </p:sp>
        <p:sp>
          <p:nvSpPr>
            <p:cNvPr id="576" name="圆角矩形 575"/>
            <p:cNvSpPr/>
            <p:nvPr/>
          </p:nvSpPr>
          <p:spPr>
            <a:xfrm>
              <a:off x="6714503" y="1707222"/>
              <a:ext cx="429260" cy="1223204"/>
            </a:xfrm>
            <a:prstGeom prst="roundRect">
              <a:avLst/>
            </a:prstGeom>
            <a:solidFill>
              <a:schemeClr val="bg1">
                <a:lumMod val="85000"/>
                <a:alpha val="70000"/>
              </a:schemeClr>
            </a:solidFill>
            <a:ln w="9525">
              <a:noFill/>
              <a:miter lim="800000"/>
            </a:ln>
          </p:spPr>
          <p:txBody>
            <a:bodyPr wrap="none" rtlCol="0" anchor="ctr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</p:txBody>
        </p:sp>
        <p:sp>
          <p:nvSpPr>
            <p:cNvPr id="577" name="圆角矩形 576"/>
            <p:cNvSpPr/>
            <p:nvPr/>
          </p:nvSpPr>
          <p:spPr>
            <a:xfrm>
              <a:off x="5994413" y="1708492"/>
              <a:ext cx="647700" cy="1692000"/>
            </a:xfrm>
            <a:prstGeom prst="roundRect">
              <a:avLst/>
            </a:prstGeom>
            <a:solidFill>
              <a:schemeClr val="bg1">
                <a:lumMod val="85000"/>
                <a:alpha val="70000"/>
              </a:schemeClr>
            </a:solidFill>
            <a:ln w="9525">
              <a:noFill/>
              <a:miter lim="800000"/>
            </a:ln>
          </p:spPr>
          <p:txBody>
            <a:bodyPr wrap="none" rtlCol="0" anchor="ctr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</p:txBody>
        </p:sp>
        <p:sp>
          <p:nvSpPr>
            <p:cNvPr id="578" name="圆角矩形 577"/>
            <p:cNvSpPr/>
            <p:nvPr/>
          </p:nvSpPr>
          <p:spPr>
            <a:xfrm>
              <a:off x="5274323" y="1706587"/>
              <a:ext cx="647700" cy="1223839"/>
            </a:xfrm>
            <a:prstGeom prst="roundRect">
              <a:avLst/>
            </a:prstGeom>
            <a:solidFill>
              <a:schemeClr val="bg1">
                <a:lumMod val="85000"/>
                <a:alpha val="70000"/>
              </a:schemeClr>
            </a:solidFill>
            <a:ln w="9525">
              <a:noFill/>
              <a:miter lim="800000"/>
            </a:ln>
          </p:spPr>
          <p:txBody>
            <a:bodyPr wrap="none"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9" name="矩形 578"/>
            <p:cNvSpPr/>
            <p:nvPr/>
          </p:nvSpPr>
          <p:spPr bwMode="auto">
            <a:xfrm>
              <a:off x="5417833" y="2118067"/>
              <a:ext cx="414020" cy="306070"/>
            </a:xfrm>
            <a:prstGeom prst="rect">
              <a:avLst/>
            </a:prstGeom>
            <a:solidFill>
              <a:schemeClr val="bg1">
                <a:lumMod val="85000"/>
                <a:alpha val="70000"/>
              </a:schemeClr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rtlCol="0" anchor="ctr"/>
            <a:lstStyle/>
            <a:p>
              <a:pPr algn="ctr"/>
              <a:r>
                <a:rPr lang="en-US" altLang="zh-CN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16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1’</a:t>
              </a:r>
              <a:endParaRPr lang="zh-CN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0" name="矩形 579"/>
            <p:cNvSpPr/>
            <p:nvPr/>
          </p:nvSpPr>
          <p:spPr bwMode="auto">
            <a:xfrm>
              <a:off x="5417833" y="2580347"/>
              <a:ext cx="414020" cy="306070"/>
            </a:xfrm>
            <a:prstGeom prst="rect">
              <a:avLst/>
            </a:prstGeom>
            <a:solidFill>
              <a:schemeClr val="bg1">
                <a:lumMod val="85000"/>
                <a:alpha val="70000"/>
              </a:schemeClr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rtlCol="0" anchor="ctr"/>
            <a:lstStyle/>
            <a:p>
              <a:pPr algn="ctr"/>
              <a:r>
                <a:rPr lang="en-US" altLang="zh-CN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16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en-US" altLang="zh-CN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’</a:t>
              </a:r>
              <a:endParaRPr lang="zh-CN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1" name="矩形 580"/>
            <p:cNvSpPr/>
            <p:nvPr/>
          </p:nvSpPr>
          <p:spPr bwMode="auto">
            <a:xfrm>
              <a:off x="6137923" y="2117432"/>
              <a:ext cx="414020" cy="306070"/>
            </a:xfrm>
            <a:prstGeom prst="rect">
              <a:avLst/>
            </a:prstGeom>
            <a:solidFill>
              <a:schemeClr val="bg1">
                <a:lumMod val="85000"/>
                <a:alpha val="70000"/>
              </a:schemeClr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rtlCol="0" anchor="ctr"/>
            <a:lstStyle/>
            <a:p>
              <a:pPr algn="ctr"/>
              <a:r>
                <a:rPr lang="en-US" altLang="zh-CN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16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’</a:t>
              </a:r>
              <a:endParaRPr lang="zh-CN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2" name="矩形 581"/>
            <p:cNvSpPr/>
            <p:nvPr/>
          </p:nvSpPr>
          <p:spPr bwMode="auto">
            <a:xfrm>
              <a:off x="6137923" y="2579712"/>
              <a:ext cx="414020" cy="306070"/>
            </a:xfrm>
            <a:prstGeom prst="rect">
              <a:avLst/>
            </a:prstGeom>
            <a:solidFill>
              <a:schemeClr val="bg1">
                <a:lumMod val="85000"/>
                <a:alpha val="70000"/>
              </a:schemeClr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rtlCol="0" anchor="ctr"/>
            <a:lstStyle/>
            <a:p>
              <a:pPr algn="ctr"/>
              <a:r>
                <a:rPr lang="en-US" altLang="zh-CN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16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r>
                <a:rPr lang="en-US" altLang="zh-CN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’</a:t>
              </a:r>
              <a:endParaRPr lang="zh-CN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3" name="矩形 582"/>
            <p:cNvSpPr/>
            <p:nvPr/>
          </p:nvSpPr>
          <p:spPr bwMode="auto">
            <a:xfrm>
              <a:off x="6137923" y="3045802"/>
              <a:ext cx="414020" cy="306070"/>
            </a:xfrm>
            <a:prstGeom prst="rect">
              <a:avLst/>
            </a:prstGeom>
            <a:solidFill>
              <a:schemeClr val="bg1">
                <a:lumMod val="85000"/>
                <a:alpha val="70000"/>
              </a:schemeClr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rtlCol="0" anchor="ctr"/>
            <a:lstStyle/>
            <a:p>
              <a:pPr algn="ctr"/>
              <a:r>
                <a:rPr lang="en-US" altLang="zh-CN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16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r>
                <a:rPr lang="en-US" altLang="zh-CN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’</a:t>
              </a:r>
              <a:endParaRPr lang="zh-CN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4" name="矩形 583"/>
            <p:cNvSpPr/>
            <p:nvPr/>
          </p:nvSpPr>
          <p:spPr bwMode="auto">
            <a:xfrm>
              <a:off x="6821978" y="2139022"/>
              <a:ext cx="216000" cy="751205"/>
            </a:xfrm>
            <a:prstGeom prst="rect">
              <a:avLst/>
            </a:prstGeom>
            <a:solidFill>
              <a:schemeClr val="bg1">
                <a:lumMod val="85000"/>
                <a:alpha val="70000"/>
              </a:schemeClr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rtlCol="0" anchor="ctr"/>
            <a:lstStyle/>
            <a:p>
              <a:pPr algn="ctr"/>
              <a:r>
                <a:rPr lang="en-US" altLang="zh-CN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16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altLang="zh-CN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’</a:t>
              </a:r>
              <a:endParaRPr lang="zh-CN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5" name="矩形 584"/>
            <p:cNvSpPr/>
            <p:nvPr/>
          </p:nvSpPr>
          <p:spPr bwMode="auto">
            <a:xfrm>
              <a:off x="5417833" y="3504907"/>
              <a:ext cx="414020" cy="306070"/>
            </a:xfrm>
            <a:prstGeom prst="rect">
              <a:avLst/>
            </a:prstGeom>
            <a:solidFill>
              <a:schemeClr val="bg1">
                <a:lumMod val="85000"/>
                <a:alpha val="70000"/>
              </a:schemeClr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rtlCol="0" anchor="ctr"/>
            <a:lstStyle/>
            <a:p>
              <a:pPr algn="ctr"/>
              <a:r>
                <a:rPr lang="en-US" altLang="zh-CN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16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en-US" altLang="zh-CN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’</a:t>
              </a:r>
              <a:endParaRPr lang="zh-CN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6" name="矩形 585"/>
            <p:cNvSpPr/>
            <p:nvPr/>
          </p:nvSpPr>
          <p:spPr bwMode="auto">
            <a:xfrm>
              <a:off x="5417833" y="3967187"/>
              <a:ext cx="414020" cy="306070"/>
            </a:xfrm>
            <a:prstGeom prst="rect">
              <a:avLst/>
            </a:prstGeom>
            <a:solidFill>
              <a:schemeClr val="bg1">
                <a:lumMod val="85000"/>
                <a:alpha val="70000"/>
              </a:schemeClr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rtlCol="0" anchor="ctr"/>
            <a:lstStyle/>
            <a:p>
              <a:pPr algn="ctr"/>
              <a:r>
                <a:rPr lang="en-US" altLang="zh-CN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16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r>
                <a:rPr lang="en-US" altLang="zh-CN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’</a:t>
              </a:r>
              <a:endParaRPr lang="zh-CN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7" name="矩形 586"/>
            <p:cNvSpPr/>
            <p:nvPr/>
          </p:nvSpPr>
          <p:spPr bwMode="auto">
            <a:xfrm>
              <a:off x="6137923" y="3504907"/>
              <a:ext cx="414020" cy="306070"/>
            </a:xfrm>
            <a:prstGeom prst="rect">
              <a:avLst/>
            </a:prstGeom>
            <a:solidFill>
              <a:schemeClr val="bg1">
                <a:lumMod val="85000"/>
                <a:alpha val="70000"/>
              </a:schemeClr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rtlCol="0" anchor="ctr"/>
            <a:lstStyle/>
            <a:p>
              <a:pPr algn="ctr"/>
              <a:r>
                <a:rPr lang="en-US" altLang="zh-CN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16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r>
                <a:rPr lang="en-US" altLang="zh-CN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’</a:t>
              </a:r>
              <a:endParaRPr lang="zh-CN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8" name="矩形 587"/>
            <p:cNvSpPr/>
            <p:nvPr/>
          </p:nvSpPr>
          <p:spPr bwMode="auto">
            <a:xfrm>
              <a:off x="6137923" y="3967187"/>
              <a:ext cx="414020" cy="306070"/>
            </a:xfrm>
            <a:prstGeom prst="rect">
              <a:avLst/>
            </a:prstGeom>
            <a:solidFill>
              <a:schemeClr val="bg1">
                <a:lumMod val="85000"/>
                <a:alpha val="70000"/>
              </a:schemeClr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rtlCol="0" anchor="ctr"/>
            <a:lstStyle/>
            <a:p>
              <a:pPr algn="ctr"/>
              <a:r>
                <a:rPr lang="en-US" altLang="zh-CN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16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r>
                <a:rPr lang="en-US" altLang="zh-CN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’</a:t>
              </a:r>
              <a:endParaRPr lang="zh-CN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9" name="文本框 22"/>
            <p:cNvSpPr txBox="1"/>
            <p:nvPr/>
          </p:nvSpPr>
          <p:spPr>
            <a:xfrm>
              <a:off x="5417833" y="1634832"/>
              <a:ext cx="415498" cy="36933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kumimoji="0" lang="en-US" altLang="ja-JP" i="1" dirty="0">
                  <a:solidFill>
                    <a:srgbClr val="C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c</a:t>
              </a:r>
              <a:r>
                <a:rPr kumimoji="0" lang="en-US" altLang="ja-JP" sz="1200" i="1" dirty="0">
                  <a:solidFill>
                    <a:srgbClr val="C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1</a:t>
              </a:r>
              <a:r>
                <a:rPr kumimoji="0" lang="en-US" altLang="ja-JP" sz="1200" dirty="0">
                  <a:solidFill>
                    <a:srgbClr val="C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’</a:t>
              </a:r>
              <a:endParaRPr kumimoji="0" lang="en-US" altLang="ja-JP" sz="1200" i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590" name="文本框 25"/>
            <p:cNvSpPr txBox="1"/>
            <p:nvPr/>
          </p:nvSpPr>
          <p:spPr>
            <a:xfrm>
              <a:off x="6164593" y="1632292"/>
              <a:ext cx="415498" cy="36933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kumimoji="0" lang="en-US" altLang="ja-JP" i="1" dirty="0">
                  <a:solidFill>
                    <a:srgbClr val="C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c</a:t>
              </a:r>
              <a:r>
                <a:rPr kumimoji="0" lang="en-US" altLang="ja-JP" sz="1200" i="1" dirty="0">
                  <a:solidFill>
                    <a:srgbClr val="C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2</a:t>
              </a:r>
              <a:r>
                <a:rPr kumimoji="0" lang="en-US" altLang="ja-JP" sz="1200" dirty="0">
                  <a:solidFill>
                    <a:srgbClr val="C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’</a:t>
              </a:r>
              <a:endParaRPr kumimoji="0" lang="en-US" altLang="ja-JP" sz="1200" i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591" name="文本框 26"/>
            <p:cNvSpPr txBox="1"/>
            <p:nvPr/>
          </p:nvSpPr>
          <p:spPr>
            <a:xfrm>
              <a:off x="6749978" y="1632292"/>
              <a:ext cx="415498" cy="36933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kumimoji="0" lang="en-US" altLang="ja-JP" i="1" dirty="0">
                  <a:solidFill>
                    <a:srgbClr val="C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c</a:t>
              </a:r>
              <a:r>
                <a:rPr kumimoji="0" lang="en-US" altLang="ja-JP" sz="1200" i="1" dirty="0">
                  <a:solidFill>
                    <a:srgbClr val="C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3</a:t>
              </a:r>
              <a:r>
                <a:rPr kumimoji="0" lang="en-US" altLang="ja-JP" sz="1200" dirty="0">
                  <a:solidFill>
                    <a:srgbClr val="C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’</a:t>
              </a:r>
              <a:endParaRPr kumimoji="0" lang="en-US" altLang="ja-JP" sz="1200" i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592" name="文本框 27"/>
            <p:cNvSpPr txBox="1"/>
            <p:nvPr/>
          </p:nvSpPr>
          <p:spPr>
            <a:xfrm>
              <a:off x="5417748" y="4325967"/>
              <a:ext cx="415498" cy="36933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kumimoji="0" lang="en-US" altLang="ja-JP" i="1" dirty="0">
                  <a:solidFill>
                    <a:srgbClr val="C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c</a:t>
              </a:r>
              <a:r>
                <a:rPr kumimoji="0" lang="en-US" altLang="ja-JP" sz="1200" i="1" dirty="0">
                  <a:solidFill>
                    <a:srgbClr val="C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6</a:t>
              </a:r>
              <a:r>
                <a:rPr kumimoji="0" lang="en-US" altLang="ja-JP" sz="1200" dirty="0">
                  <a:solidFill>
                    <a:srgbClr val="C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’</a:t>
              </a:r>
              <a:endParaRPr kumimoji="0" lang="en-US" altLang="ja-JP" sz="1200" i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593" name="文本框 30"/>
            <p:cNvSpPr txBox="1"/>
            <p:nvPr/>
          </p:nvSpPr>
          <p:spPr>
            <a:xfrm>
              <a:off x="6164508" y="4325967"/>
              <a:ext cx="415498" cy="36933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kumimoji="0" lang="en-US" altLang="ja-JP" i="1" dirty="0">
                  <a:solidFill>
                    <a:srgbClr val="C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c</a:t>
              </a:r>
              <a:r>
                <a:rPr kumimoji="0" lang="en-US" altLang="ja-JP" sz="1200" i="1" dirty="0">
                  <a:solidFill>
                    <a:srgbClr val="C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7</a:t>
              </a:r>
              <a:r>
                <a:rPr kumimoji="0" lang="en-US" altLang="ja-JP" sz="1200" dirty="0">
                  <a:solidFill>
                    <a:srgbClr val="C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’</a:t>
              </a:r>
              <a:endParaRPr kumimoji="0" lang="en-US" altLang="ja-JP" sz="1200" i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</p:grpSp>
      <p:grpSp>
        <p:nvGrpSpPr>
          <p:cNvPr id="594" name="组合 593"/>
          <p:cNvGrpSpPr/>
          <p:nvPr/>
        </p:nvGrpSpPr>
        <p:grpSpPr>
          <a:xfrm>
            <a:off x="9748164" y="-357166"/>
            <a:ext cx="2094918" cy="323413"/>
            <a:chOff x="322268" y="3224210"/>
            <a:chExt cx="2094918" cy="323413"/>
          </a:xfrm>
        </p:grpSpPr>
        <p:sp>
          <p:nvSpPr>
            <p:cNvPr id="595" name="文本框 22"/>
            <p:cNvSpPr txBox="1"/>
            <p:nvPr/>
          </p:nvSpPr>
          <p:spPr>
            <a:xfrm>
              <a:off x="322268" y="3224458"/>
              <a:ext cx="1100879" cy="32316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kumimoji="0" lang="en-US" altLang="ja-JP" sz="1500" i="1" dirty="0"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Probability</a:t>
              </a:r>
              <a:r>
                <a:rPr kumimoji="0" lang="en-US" altLang="ja-JP" sz="1400" dirty="0"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:</a:t>
              </a:r>
              <a:endParaRPr kumimoji="0" lang="en-US" altLang="ja-JP" sz="105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cxnSp>
          <p:nvCxnSpPr>
            <p:cNvPr id="596" name="直接连接符 595"/>
            <p:cNvCxnSpPr/>
            <p:nvPr/>
          </p:nvCxnSpPr>
          <p:spPr bwMode="auto">
            <a:xfrm>
              <a:off x="1436655" y="3509962"/>
              <a:ext cx="835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none" w="med" len="med"/>
            </a:ln>
          </p:spPr>
        </p:cxnSp>
        <p:cxnSp>
          <p:nvCxnSpPr>
            <p:cNvPr id="597" name="AutoShape 62"/>
            <p:cNvCxnSpPr>
              <a:cxnSpLocks noChangeShapeType="1"/>
            </p:cNvCxnSpPr>
            <p:nvPr/>
          </p:nvCxnSpPr>
          <p:spPr bwMode="auto">
            <a:xfrm rot="5400000">
              <a:off x="1623855" y="3482416"/>
              <a:ext cx="5400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none" w="med" len="med"/>
            </a:ln>
          </p:spPr>
        </p:cxnSp>
        <p:cxnSp>
          <p:nvCxnSpPr>
            <p:cNvPr id="598" name="AutoShape 62"/>
            <p:cNvCxnSpPr>
              <a:cxnSpLocks noChangeShapeType="1"/>
            </p:cNvCxnSpPr>
            <p:nvPr/>
          </p:nvCxnSpPr>
          <p:spPr bwMode="auto">
            <a:xfrm rot="5400000">
              <a:off x="1829055" y="3482416"/>
              <a:ext cx="5400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none" w="med" len="med"/>
            </a:ln>
          </p:spPr>
        </p:cxnSp>
        <p:sp>
          <p:nvSpPr>
            <p:cNvPr id="599" name="矩形 598"/>
            <p:cNvSpPr/>
            <p:nvPr/>
          </p:nvSpPr>
          <p:spPr>
            <a:xfrm>
              <a:off x="1501455" y="3224210"/>
              <a:ext cx="34496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0" lang="en-US" altLang="ja-JP" sz="1000" i="1" dirty="0"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0.5</a:t>
              </a:r>
              <a:endParaRPr lang="zh-CN" altLang="en-US" sz="1000" dirty="0"/>
            </a:p>
          </p:txBody>
        </p:sp>
        <p:sp>
          <p:nvSpPr>
            <p:cNvPr id="600" name="矩形 599"/>
            <p:cNvSpPr/>
            <p:nvPr/>
          </p:nvSpPr>
          <p:spPr>
            <a:xfrm>
              <a:off x="1736400" y="3224210"/>
              <a:ext cx="24878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0" lang="en-US" altLang="ja-JP" sz="1000" i="1" dirty="0"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1</a:t>
              </a:r>
              <a:endParaRPr lang="zh-CN" altLang="en-US" sz="1000" dirty="0"/>
            </a:p>
          </p:txBody>
        </p:sp>
        <p:sp>
          <p:nvSpPr>
            <p:cNvPr id="601" name="矩形 600"/>
            <p:cNvSpPr/>
            <p:nvPr/>
          </p:nvSpPr>
          <p:spPr>
            <a:xfrm>
              <a:off x="1310655" y="3224210"/>
              <a:ext cx="24878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0" lang="en-US" altLang="ja-JP" sz="1000" i="1" dirty="0"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0</a:t>
              </a:r>
              <a:endParaRPr lang="zh-CN" altLang="en-US" sz="1000" dirty="0"/>
            </a:p>
          </p:txBody>
        </p:sp>
        <p:cxnSp>
          <p:nvCxnSpPr>
            <p:cNvPr id="602" name="AutoShape 62"/>
            <p:cNvCxnSpPr>
              <a:cxnSpLocks noChangeShapeType="1"/>
            </p:cNvCxnSpPr>
            <p:nvPr/>
          </p:nvCxnSpPr>
          <p:spPr bwMode="auto">
            <a:xfrm rot="5400000">
              <a:off x="2035200" y="3482400"/>
              <a:ext cx="5400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none" w="med" len="med"/>
            </a:ln>
          </p:spPr>
        </p:cxnSp>
        <p:cxnSp>
          <p:nvCxnSpPr>
            <p:cNvPr id="603" name="AutoShape 62"/>
            <p:cNvCxnSpPr>
              <a:cxnSpLocks noChangeShapeType="1"/>
            </p:cNvCxnSpPr>
            <p:nvPr/>
          </p:nvCxnSpPr>
          <p:spPr bwMode="auto">
            <a:xfrm rot="5400000">
              <a:off x="2240400" y="3482400"/>
              <a:ext cx="5400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none" w="med" len="med"/>
            </a:ln>
          </p:spPr>
        </p:cxnSp>
        <p:sp>
          <p:nvSpPr>
            <p:cNvPr id="604" name="矩形 603"/>
            <p:cNvSpPr/>
            <p:nvPr/>
          </p:nvSpPr>
          <p:spPr>
            <a:xfrm>
              <a:off x="1916400" y="3224210"/>
              <a:ext cx="34496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0" lang="en-US" altLang="ja-JP" sz="1000" i="1" dirty="0"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1.5</a:t>
              </a:r>
              <a:endParaRPr lang="zh-CN" altLang="en-US" sz="1000" dirty="0"/>
            </a:p>
          </p:txBody>
        </p:sp>
        <p:sp>
          <p:nvSpPr>
            <p:cNvPr id="605" name="矩形 604"/>
            <p:cNvSpPr/>
            <p:nvPr/>
          </p:nvSpPr>
          <p:spPr>
            <a:xfrm>
              <a:off x="2168400" y="3224210"/>
              <a:ext cx="24878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0" lang="en-US" altLang="ja-JP" sz="1000" i="1" dirty="0"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2</a:t>
              </a:r>
              <a:endParaRPr lang="zh-CN" altLang="en-US" sz="1000" dirty="0"/>
            </a:p>
          </p:txBody>
        </p:sp>
        <p:cxnSp>
          <p:nvCxnSpPr>
            <p:cNvPr id="606" name="AutoShape 62"/>
            <p:cNvCxnSpPr>
              <a:cxnSpLocks noChangeShapeType="1"/>
            </p:cNvCxnSpPr>
            <p:nvPr/>
          </p:nvCxnSpPr>
          <p:spPr bwMode="auto">
            <a:xfrm rot="5400000">
              <a:off x="1413381" y="3482416"/>
              <a:ext cx="5400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none" w="med" len="med"/>
            </a:ln>
          </p:spPr>
        </p:cxnSp>
      </p:grpSp>
      <p:sp>
        <p:nvSpPr>
          <p:cNvPr id="607" name="圆角矩形 606"/>
          <p:cNvSpPr/>
          <p:nvPr/>
        </p:nvSpPr>
        <p:spPr>
          <a:xfrm>
            <a:off x="13997850" y="74400"/>
            <a:ext cx="828000" cy="1692000"/>
          </a:xfrm>
          <a:prstGeom prst="roundRect">
            <a:avLst>
              <a:gd name="adj" fmla="val 7296"/>
            </a:avLst>
          </a:prstGeom>
          <a:solidFill>
            <a:schemeClr val="bg1">
              <a:lumMod val="85000"/>
              <a:alpha val="70000"/>
            </a:schemeClr>
          </a:solidFill>
          <a:ln w="9525">
            <a:noFill/>
            <a:miter lim="800000"/>
          </a:ln>
        </p:spPr>
        <p:txBody>
          <a:bodyPr wrap="none" rtlCol="0" anchor="ctr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608" name="矩形 607"/>
          <p:cNvSpPr/>
          <p:nvPr/>
        </p:nvSpPr>
        <p:spPr bwMode="auto">
          <a:xfrm>
            <a:off x="14106484" y="483340"/>
            <a:ext cx="622800" cy="30607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rtlCol="0" anchor="ctr"/>
          <a:lstStyle/>
          <a:p>
            <a:pPr algn="ctr"/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+v</a:t>
            </a:r>
            <a:r>
              <a:rPr lang="en-US" altLang="zh-CN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9" name="矩形 608"/>
          <p:cNvSpPr/>
          <p:nvPr/>
        </p:nvSpPr>
        <p:spPr bwMode="auto">
          <a:xfrm>
            <a:off x="14106484" y="945620"/>
            <a:ext cx="622800" cy="30607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rtlCol="0" anchor="ctr"/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+v</a:t>
            </a:r>
            <a:r>
              <a:rPr lang="en-US" altLang="zh-CN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0" name="矩形 609"/>
          <p:cNvSpPr/>
          <p:nvPr/>
        </p:nvSpPr>
        <p:spPr bwMode="auto">
          <a:xfrm>
            <a:off x="14106484" y="1411710"/>
            <a:ext cx="414020" cy="30607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rtlCol="0" anchor="ctr"/>
          <a:lstStyle/>
          <a:p>
            <a:pPr algn="ctr"/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1" name="文本框 25"/>
          <p:cNvSpPr txBox="1"/>
          <p:nvPr/>
        </p:nvSpPr>
        <p:spPr>
          <a:xfrm>
            <a:off x="14030256" y="-1800"/>
            <a:ext cx="72487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kumimoji="0" lang="en-US" altLang="ja-JP" i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0" lang="en-US" altLang="ja-JP" sz="1200" i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2 + </a:t>
            </a:r>
            <a:r>
              <a:rPr kumimoji="0" lang="en-US" altLang="ja-JP" i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0" lang="en-US" altLang="ja-JP" sz="1200" i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</a:p>
        </p:txBody>
      </p:sp>
      <p:grpSp>
        <p:nvGrpSpPr>
          <p:cNvPr id="612" name="组合 611"/>
          <p:cNvGrpSpPr/>
          <p:nvPr/>
        </p:nvGrpSpPr>
        <p:grpSpPr>
          <a:xfrm>
            <a:off x="14861850" y="0"/>
            <a:ext cx="656376" cy="2686200"/>
            <a:chOff x="9927624" y="357166"/>
            <a:chExt cx="656376" cy="2686200"/>
          </a:xfrm>
        </p:grpSpPr>
        <p:sp>
          <p:nvSpPr>
            <p:cNvPr id="613" name="圆角矩形 612"/>
            <p:cNvSpPr/>
            <p:nvPr/>
          </p:nvSpPr>
          <p:spPr>
            <a:xfrm>
              <a:off x="9972000" y="433366"/>
              <a:ext cx="612000" cy="2610000"/>
            </a:xfrm>
            <a:prstGeom prst="roundRect">
              <a:avLst>
                <a:gd name="adj" fmla="val 9682"/>
              </a:avLst>
            </a:prstGeom>
            <a:solidFill>
              <a:schemeClr val="bg1">
                <a:lumMod val="85000"/>
                <a:alpha val="70000"/>
              </a:schemeClr>
            </a:solidFill>
            <a:ln w="9525">
              <a:noFill/>
              <a:miter lim="800000"/>
            </a:ln>
          </p:spPr>
          <p:txBody>
            <a:bodyPr wrap="none" rtlCol="0" anchor="ctr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</p:txBody>
        </p:sp>
        <p:sp>
          <p:nvSpPr>
            <p:cNvPr id="614" name="矩形 613"/>
            <p:cNvSpPr/>
            <p:nvPr/>
          </p:nvSpPr>
          <p:spPr bwMode="auto">
            <a:xfrm>
              <a:off x="10078200" y="842306"/>
              <a:ext cx="414020" cy="306070"/>
            </a:xfrm>
            <a:prstGeom prst="rect">
              <a:avLst/>
            </a:prstGeom>
            <a:solidFill>
              <a:schemeClr val="bg1">
                <a:lumMod val="85000"/>
                <a:alpha val="70000"/>
              </a:schemeClr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rtlCol="0" anchor="ctr"/>
            <a:lstStyle/>
            <a:p>
              <a:pPr algn="ctr"/>
              <a:r>
                <a:rPr lang="en-US" altLang="zh-CN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16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5" name="矩形 614"/>
            <p:cNvSpPr/>
            <p:nvPr/>
          </p:nvSpPr>
          <p:spPr bwMode="auto">
            <a:xfrm>
              <a:off x="10078200" y="1304586"/>
              <a:ext cx="414020" cy="306070"/>
            </a:xfrm>
            <a:prstGeom prst="rect">
              <a:avLst/>
            </a:prstGeom>
            <a:solidFill>
              <a:schemeClr val="bg1">
                <a:lumMod val="85000"/>
                <a:alpha val="70000"/>
              </a:schemeClr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rtlCol="0" anchor="ctr"/>
            <a:lstStyle/>
            <a:p>
              <a:pPr algn="ctr"/>
              <a:r>
                <a:rPr lang="en-US" altLang="zh-CN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16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6" name="矩形 615"/>
            <p:cNvSpPr/>
            <p:nvPr/>
          </p:nvSpPr>
          <p:spPr bwMode="auto">
            <a:xfrm>
              <a:off x="10078200" y="1770676"/>
              <a:ext cx="414020" cy="306070"/>
            </a:xfrm>
            <a:prstGeom prst="rect">
              <a:avLst/>
            </a:prstGeom>
            <a:solidFill>
              <a:schemeClr val="bg1">
                <a:lumMod val="85000"/>
                <a:alpha val="70000"/>
              </a:schemeClr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rtlCol="0" anchor="ctr"/>
            <a:lstStyle/>
            <a:p>
              <a:pPr algn="ctr"/>
              <a:r>
                <a:rPr lang="en-US" altLang="zh-CN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16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CN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7" name="矩形 616"/>
            <p:cNvSpPr/>
            <p:nvPr/>
          </p:nvSpPr>
          <p:spPr bwMode="auto">
            <a:xfrm>
              <a:off x="10078200" y="2229781"/>
              <a:ext cx="414020" cy="306070"/>
            </a:xfrm>
            <a:prstGeom prst="rect">
              <a:avLst/>
            </a:prstGeom>
            <a:solidFill>
              <a:schemeClr val="bg1">
                <a:lumMod val="85000"/>
                <a:alpha val="70000"/>
              </a:schemeClr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rtlCol="0" anchor="ctr"/>
            <a:lstStyle/>
            <a:p>
              <a:pPr algn="ctr"/>
              <a:r>
                <a:rPr lang="en-US" altLang="zh-CN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16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CN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8" name="矩形 617"/>
            <p:cNvSpPr/>
            <p:nvPr/>
          </p:nvSpPr>
          <p:spPr bwMode="auto">
            <a:xfrm>
              <a:off x="10078200" y="2692061"/>
              <a:ext cx="414020" cy="306070"/>
            </a:xfrm>
            <a:prstGeom prst="rect">
              <a:avLst/>
            </a:prstGeom>
            <a:solidFill>
              <a:schemeClr val="bg1">
                <a:lumMod val="85000"/>
                <a:alpha val="70000"/>
              </a:schemeClr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rtlCol="0" anchor="ctr"/>
            <a:lstStyle/>
            <a:p>
              <a:pPr algn="ctr"/>
              <a:r>
                <a:rPr lang="en-US" altLang="zh-CN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16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endParaRPr lang="zh-CN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9" name="文本框 25"/>
            <p:cNvSpPr txBox="1"/>
            <p:nvPr/>
          </p:nvSpPr>
          <p:spPr>
            <a:xfrm>
              <a:off x="9927624" y="357166"/>
              <a:ext cx="647934" cy="36933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kumimoji="0" lang="en-US" altLang="ja-JP" i="1" dirty="0">
                  <a:solidFill>
                    <a:srgbClr val="C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c</a:t>
              </a:r>
              <a:r>
                <a:rPr kumimoji="0" lang="en-US" altLang="ja-JP" sz="1200" i="1" dirty="0">
                  <a:solidFill>
                    <a:srgbClr val="C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2+</a:t>
              </a:r>
              <a:r>
                <a:rPr kumimoji="0" lang="en-US" altLang="ja-JP" i="1" dirty="0">
                  <a:solidFill>
                    <a:srgbClr val="C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c</a:t>
              </a:r>
              <a:r>
                <a:rPr kumimoji="0" lang="en-US" altLang="ja-JP" sz="1200" i="1" dirty="0">
                  <a:solidFill>
                    <a:srgbClr val="C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7</a:t>
              </a:r>
              <a:endParaRPr kumimoji="0" lang="en-US" altLang="ja-JP" i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</p:grpSp>
      <p:sp>
        <p:nvSpPr>
          <p:cNvPr id="620" name="圆角矩形 619"/>
          <p:cNvSpPr/>
          <p:nvPr/>
        </p:nvSpPr>
        <p:spPr bwMode="auto">
          <a:xfrm>
            <a:off x="9929850" y="0"/>
            <a:ext cx="3916800" cy="3420000"/>
          </a:xfrm>
          <a:prstGeom prst="roundRect">
            <a:avLst>
              <a:gd name="adj" fmla="val 2099"/>
            </a:avLst>
          </a:prstGeom>
          <a:noFill/>
          <a:ln w="9525">
            <a:solidFill>
              <a:schemeClr val="tx1"/>
            </a:solidFill>
            <a:prstDash val="dash"/>
            <a:miter lim="800000"/>
          </a:ln>
        </p:spPr>
        <p:txBody>
          <a:bodyPr wrap="none"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1" name="圆角矩形 620"/>
          <p:cNvSpPr/>
          <p:nvPr/>
        </p:nvSpPr>
        <p:spPr bwMode="auto">
          <a:xfrm>
            <a:off x="13933050" y="0"/>
            <a:ext cx="1643074" cy="3420000"/>
          </a:xfrm>
          <a:prstGeom prst="roundRect">
            <a:avLst>
              <a:gd name="adj" fmla="val 3732"/>
            </a:avLst>
          </a:prstGeom>
          <a:noFill/>
          <a:ln w="9525">
            <a:solidFill>
              <a:schemeClr val="tx1"/>
            </a:solidFill>
            <a:prstDash val="dash"/>
            <a:miter lim="800000"/>
          </a:ln>
        </p:spPr>
        <p:txBody>
          <a:bodyPr wrap="none"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2" name="TextBox 621"/>
          <p:cNvSpPr txBox="1"/>
          <p:nvPr/>
        </p:nvSpPr>
        <p:spPr>
          <a:xfrm>
            <a:off x="10033916" y="3071834"/>
            <a:ext cx="2398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Distributions of clusters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3" name="TextBox 622"/>
          <p:cNvSpPr txBox="1"/>
          <p:nvPr/>
        </p:nvSpPr>
        <p:spPr>
          <a:xfrm>
            <a:off x="13908179" y="2786082"/>
            <a:ext cx="17395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Distributions of </a:t>
            </a:r>
          </a:p>
          <a:p>
            <a:r>
              <a:rPr kumimoji="0" lang="en-US" altLang="ja-JP" i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0" lang="en-US" altLang="ja-JP" sz="1400" i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0" lang="en-US" altLang="ja-JP" i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+c</a:t>
            </a:r>
            <a:r>
              <a:rPr kumimoji="0" lang="en-US" altLang="ja-JP" sz="1400" i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kumimoji="0" lang="en-US" altLang="ja-JP" i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and</a:t>
            </a:r>
            <a:r>
              <a:rPr kumimoji="0" lang="en-US" altLang="ja-JP" i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c</a:t>
            </a:r>
            <a:r>
              <a:rPr kumimoji="0" lang="en-US" altLang="ja-JP" sz="1400" i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0" lang="en-US" altLang="ja-JP" i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+c</a:t>
            </a:r>
            <a:r>
              <a:rPr kumimoji="0" lang="en-US" altLang="ja-JP" sz="1400" i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7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Line 12"/>
          <p:cNvSpPr>
            <a:spLocks noChangeShapeType="1"/>
          </p:cNvSpPr>
          <p:nvPr/>
        </p:nvSpPr>
        <p:spPr bwMode="auto">
          <a:xfrm>
            <a:off x="1683008" y="2320379"/>
            <a:ext cx="5760000" cy="1454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</a:ln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3" name="Line 13"/>
          <p:cNvSpPr>
            <a:spLocks noChangeShapeType="1"/>
          </p:cNvSpPr>
          <p:nvPr/>
        </p:nvSpPr>
        <p:spPr bwMode="auto">
          <a:xfrm>
            <a:off x="1683008" y="1857693"/>
            <a:ext cx="5760000" cy="1454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</a:ln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4" name="Line 14"/>
          <p:cNvSpPr>
            <a:spLocks noChangeShapeType="1"/>
          </p:cNvSpPr>
          <p:nvPr/>
        </p:nvSpPr>
        <p:spPr bwMode="auto">
          <a:xfrm>
            <a:off x="1683008" y="2782065"/>
            <a:ext cx="5760000" cy="1454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</a:ln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5" name="Line 15"/>
          <p:cNvSpPr>
            <a:spLocks noChangeShapeType="1"/>
          </p:cNvSpPr>
          <p:nvPr/>
        </p:nvSpPr>
        <p:spPr bwMode="auto">
          <a:xfrm>
            <a:off x="1683008" y="1388898"/>
            <a:ext cx="5760000" cy="1453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</a:ln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7" name="Line 14"/>
          <p:cNvSpPr>
            <a:spLocks noChangeShapeType="1"/>
          </p:cNvSpPr>
          <p:nvPr/>
        </p:nvSpPr>
        <p:spPr bwMode="auto">
          <a:xfrm>
            <a:off x="1682949" y="3242296"/>
            <a:ext cx="5760000" cy="1454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</a:ln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1" name="Line 14"/>
          <p:cNvSpPr>
            <a:spLocks noChangeShapeType="1"/>
          </p:cNvSpPr>
          <p:nvPr/>
        </p:nvSpPr>
        <p:spPr bwMode="auto">
          <a:xfrm>
            <a:off x="1680160" y="3702522"/>
            <a:ext cx="5760000" cy="1270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</a:ln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6" name="Text Box 40"/>
          <p:cNvSpPr txBox="1">
            <a:spLocks noChangeArrowheads="1"/>
          </p:cNvSpPr>
          <p:nvPr/>
        </p:nvSpPr>
        <p:spPr bwMode="auto">
          <a:xfrm>
            <a:off x="1519200" y="2687370"/>
            <a:ext cx="139407" cy="2152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548" name="Text Box 40"/>
          <p:cNvSpPr txBox="1">
            <a:spLocks noChangeArrowheads="1"/>
          </p:cNvSpPr>
          <p:nvPr/>
        </p:nvSpPr>
        <p:spPr bwMode="auto">
          <a:xfrm>
            <a:off x="1520966" y="3149057"/>
            <a:ext cx="139407" cy="2152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549" name="Text Box 40"/>
          <p:cNvSpPr txBox="1">
            <a:spLocks noChangeArrowheads="1"/>
          </p:cNvSpPr>
          <p:nvPr/>
        </p:nvSpPr>
        <p:spPr bwMode="auto">
          <a:xfrm>
            <a:off x="1519200" y="1764000"/>
            <a:ext cx="139407" cy="2152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550" name="Text Box 40"/>
          <p:cNvSpPr txBox="1">
            <a:spLocks noChangeArrowheads="1"/>
          </p:cNvSpPr>
          <p:nvPr/>
        </p:nvSpPr>
        <p:spPr bwMode="auto">
          <a:xfrm>
            <a:off x="1520287" y="2225685"/>
            <a:ext cx="139407" cy="2152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552" name="Text Box 40"/>
          <p:cNvSpPr txBox="1">
            <a:spLocks noChangeArrowheads="1"/>
          </p:cNvSpPr>
          <p:nvPr/>
        </p:nvSpPr>
        <p:spPr bwMode="auto">
          <a:xfrm>
            <a:off x="1520966" y="3603675"/>
            <a:ext cx="139407" cy="2152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553" name="圆角矩形 552"/>
          <p:cNvSpPr/>
          <p:nvPr/>
        </p:nvSpPr>
        <p:spPr>
          <a:xfrm>
            <a:off x="2560337" y="2815032"/>
            <a:ext cx="647700" cy="1188000"/>
          </a:xfrm>
          <a:prstGeom prst="roundRect">
            <a:avLst/>
          </a:prstGeom>
          <a:solidFill>
            <a:schemeClr val="bg1">
              <a:lumMod val="85000"/>
              <a:alpha val="70000"/>
            </a:schemeClr>
          </a:solidFill>
          <a:ln w="9525">
            <a:noFill/>
            <a:miter lim="800000"/>
          </a:ln>
        </p:spPr>
        <p:txBody>
          <a:bodyPr wrap="none" rtlCol="0" anchor="ctr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54" name="圆角矩形 553"/>
          <p:cNvSpPr/>
          <p:nvPr/>
        </p:nvSpPr>
        <p:spPr>
          <a:xfrm>
            <a:off x="1812942" y="2815032"/>
            <a:ext cx="647700" cy="1188000"/>
          </a:xfrm>
          <a:prstGeom prst="roundRect">
            <a:avLst/>
          </a:prstGeom>
          <a:solidFill>
            <a:schemeClr val="bg1">
              <a:lumMod val="85000"/>
              <a:alpha val="70000"/>
            </a:schemeClr>
          </a:solidFill>
          <a:ln w="9525">
            <a:noFill/>
            <a:miter lim="800000"/>
          </a:ln>
        </p:spPr>
        <p:txBody>
          <a:bodyPr wrap="none" rtlCol="0" anchor="ctr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55" name="圆角矩形 554"/>
          <p:cNvSpPr/>
          <p:nvPr/>
        </p:nvSpPr>
        <p:spPr>
          <a:xfrm>
            <a:off x="3253757" y="1060287"/>
            <a:ext cx="429260" cy="1221712"/>
          </a:xfrm>
          <a:prstGeom prst="roundRect">
            <a:avLst/>
          </a:prstGeom>
          <a:solidFill>
            <a:schemeClr val="bg1">
              <a:lumMod val="85000"/>
              <a:alpha val="70000"/>
            </a:schemeClr>
          </a:solidFill>
          <a:ln w="9525">
            <a:noFill/>
            <a:miter lim="800000"/>
          </a:ln>
        </p:spPr>
        <p:txBody>
          <a:bodyPr wrap="none" rtlCol="0" anchor="ctr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56" name="圆角矩形 555"/>
          <p:cNvSpPr/>
          <p:nvPr/>
        </p:nvSpPr>
        <p:spPr>
          <a:xfrm>
            <a:off x="2533667" y="1061557"/>
            <a:ext cx="647700" cy="1692000"/>
          </a:xfrm>
          <a:prstGeom prst="roundRect">
            <a:avLst/>
          </a:prstGeom>
          <a:solidFill>
            <a:schemeClr val="bg1">
              <a:lumMod val="85000"/>
              <a:alpha val="70000"/>
            </a:schemeClr>
          </a:solidFill>
          <a:ln w="9525">
            <a:noFill/>
            <a:miter lim="800000"/>
          </a:ln>
        </p:spPr>
        <p:txBody>
          <a:bodyPr wrap="none" rtlCol="0" anchor="ctr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57" name="圆角矩形 556"/>
          <p:cNvSpPr/>
          <p:nvPr/>
        </p:nvSpPr>
        <p:spPr>
          <a:xfrm>
            <a:off x="1813577" y="1059652"/>
            <a:ext cx="647700" cy="1222347"/>
          </a:xfrm>
          <a:prstGeom prst="roundRect">
            <a:avLst/>
          </a:prstGeom>
          <a:solidFill>
            <a:schemeClr val="bg1">
              <a:lumMod val="85000"/>
              <a:alpha val="70000"/>
            </a:schemeClr>
          </a:solidFill>
          <a:ln w="9525">
            <a:noFill/>
            <a:miter lim="800000"/>
          </a:ln>
        </p:spPr>
        <p:txBody>
          <a:bodyPr wrap="none"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8" name="矩形 557"/>
          <p:cNvSpPr/>
          <p:nvPr/>
        </p:nvSpPr>
        <p:spPr bwMode="auto">
          <a:xfrm>
            <a:off x="1957087" y="1471132"/>
            <a:ext cx="414020" cy="30607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rtlCol="0" anchor="ctr"/>
          <a:lstStyle/>
          <a:p>
            <a:pPr algn="ctr"/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9" name="矩形 558"/>
          <p:cNvSpPr/>
          <p:nvPr/>
        </p:nvSpPr>
        <p:spPr bwMode="auto">
          <a:xfrm>
            <a:off x="1957087" y="1933412"/>
            <a:ext cx="414020" cy="30607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rtlCol="0" anchor="ctr"/>
          <a:lstStyle/>
          <a:p>
            <a:pPr algn="ctr"/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0" name="矩形 559"/>
          <p:cNvSpPr/>
          <p:nvPr/>
        </p:nvSpPr>
        <p:spPr bwMode="auto">
          <a:xfrm>
            <a:off x="2677177" y="1470497"/>
            <a:ext cx="414020" cy="30607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rtlCol="0" anchor="ctr"/>
          <a:lstStyle/>
          <a:p>
            <a:pPr algn="ctr"/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1" name="矩形 560"/>
          <p:cNvSpPr/>
          <p:nvPr/>
        </p:nvSpPr>
        <p:spPr bwMode="auto">
          <a:xfrm>
            <a:off x="2677177" y="1932777"/>
            <a:ext cx="414020" cy="30607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rtlCol="0" anchor="ctr"/>
          <a:lstStyle/>
          <a:p>
            <a:pPr algn="ctr"/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2" name="矩形 561"/>
          <p:cNvSpPr/>
          <p:nvPr/>
        </p:nvSpPr>
        <p:spPr bwMode="auto">
          <a:xfrm>
            <a:off x="2677177" y="2398867"/>
            <a:ext cx="414020" cy="30607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rtlCol="0" anchor="ctr"/>
          <a:lstStyle/>
          <a:p>
            <a:pPr algn="ctr"/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3" name="矩形 562"/>
          <p:cNvSpPr/>
          <p:nvPr/>
        </p:nvSpPr>
        <p:spPr bwMode="auto">
          <a:xfrm>
            <a:off x="3361232" y="1492087"/>
            <a:ext cx="216000" cy="751205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rtlCol="0" anchor="ctr"/>
          <a:lstStyle/>
          <a:p>
            <a:pPr algn="ctr"/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4" name="矩形 563"/>
          <p:cNvSpPr/>
          <p:nvPr/>
        </p:nvSpPr>
        <p:spPr bwMode="auto">
          <a:xfrm>
            <a:off x="1957087" y="2857972"/>
            <a:ext cx="414020" cy="30607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rtlCol="0" anchor="ctr"/>
          <a:lstStyle/>
          <a:p>
            <a:pPr algn="ctr"/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5" name="矩形 564"/>
          <p:cNvSpPr/>
          <p:nvPr/>
        </p:nvSpPr>
        <p:spPr bwMode="auto">
          <a:xfrm>
            <a:off x="1957087" y="3320252"/>
            <a:ext cx="414020" cy="30607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rtlCol="0" anchor="ctr"/>
          <a:lstStyle/>
          <a:p>
            <a:pPr algn="ctr"/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6" name="矩形 565"/>
          <p:cNvSpPr/>
          <p:nvPr/>
        </p:nvSpPr>
        <p:spPr bwMode="auto">
          <a:xfrm>
            <a:off x="2677177" y="2857972"/>
            <a:ext cx="414020" cy="30607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rtlCol="0" anchor="ctr"/>
          <a:lstStyle/>
          <a:p>
            <a:pPr algn="ctr"/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7" name="矩形 566"/>
          <p:cNvSpPr/>
          <p:nvPr/>
        </p:nvSpPr>
        <p:spPr bwMode="auto">
          <a:xfrm>
            <a:off x="2677177" y="3320252"/>
            <a:ext cx="414020" cy="30607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rtlCol="0" anchor="ctr"/>
          <a:lstStyle/>
          <a:p>
            <a:pPr algn="ctr"/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8" name="文本框 22"/>
          <p:cNvSpPr txBox="1"/>
          <p:nvPr/>
        </p:nvSpPr>
        <p:spPr>
          <a:xfrm>
            <a:off x="1957087" y="987897"/>
            <a:ext cx="360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kumimoji="0" lang="en-US" altLang="ja-JP" i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0" lang="en-US" altLang="ja-JP" sz="1200" i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569" name="文本框 25"/>
          <p:cNvSpPr txBox="1"/>
          <p:nvPr/>
        </p:nvSpPr>
        <p:spPr>
          <a:xfrm>
            <a:off x="2703847" y="985357"/>
            <a:ext cx="360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kumimoji="0" lang="en-US" altLang="ja-JP" i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0" lang="en-US" altLang="ja-JP" sz="1200" i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570" name="文本框 26"/>
          <p:cNvSpPr txBox="1"/>
          <p:nvPr/>
        </p:nvSpPr>
        <p:spPr>
          <a:xfrm>
            <a:off x="3289232" y="985357"/>
            <a:ext cx="360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kumimoji="0" lang="en-US" altLang="ja-JP" i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0" lang="en-US" altLang="ja-JP" sz="1200" i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571" name="文本框 27"/>
          <p:cNvSpPr txBox="1"/>
          <p:nvPr/>
        </p:nvSpPr>
        <p:spPr>
          <a:xfrm>
            <a:off x="1957002" y="3679032"/>
            <a:ext cx="360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kumimoji="0" lang="en-US" altLang="ja-JP" i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0" lang="en-US" altLang="ja-JP" sz="1200" i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6</a:t>
            </a:r>
          </a:p>
        </p:txBody>
      </p:sp>
      <p:sp>
        <p:nvSpPr>
          <p:cNvPr id="572" name="文本框 30"/>
          <p:cNvSpPr txBox="1"/>
          <p:nvPr/>
        </p:nvSpPr>
        <p:spPr>
          <a:xfrm>
            <a:off x="2703762" y="3679032"/>
            <a:ext cx="360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kumimoji="0" lang="en-US" altLang="ja-JP" i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0" lang="en-US" altLang="ja-JP" sz="1200" i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7</a:t>
            </a:r>
          </a:p>
        </p:txBody>
      </p:sp>
      <p:grpSp>
        <p:nvGrpSpPr>
          <p:cNvPr id="7" name="组合 572"/>
          <p:cNvGrpSpPr/>
          <p:nvPr/>
        </p:nvGrpSpPr>
        <p:grpSpPr>
          <a:xfrm>
            <a:off x="3754460" y="983865"/>
            <a:ext cx="1891788" cy="3063007"/>
            <a:chOff x="5273688" y="1632292"/>
            <a:chExt cx="1891788" cy="3063007"/>
          </a:xfrm>
        </p:grpSpPr>
        <p:sp>
          <p:nvSpPr>
            <p:cNvPr id="574" name="圆角矩形 573"/>
            <p:cNvSpPr/>
            <p:nvPr/>
          </p:nvSpPr>
          <p:spPr>
            <a:xfrm>
              <a:off x="6021083" y="3461967"/>
              <a:ext cx="647700" cy="1188000"/>
            </a:xfrm>
            <a:prstGeom prst="roundRect">
              <a:avLst/>
            </a:prstGeom>
            <a:solidFill>
              <a:schemeClr val="bg1">
                <a:lumMod val="85000"/>
                <a:alpha val="70000"/>
              </a:schemeClr>
            </a:solidFill>
            <a:ln w="9525">
              <a:noFill/>
              <a:miter lim="800000"/>
            </a:ln>
          </p:spPr>
          <p:txBody>
            <a:bodyPr wrap="none" rtlCol="0" anchor="ctr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</p:txBody>
        </p:sp>
        <p:sp>
          <p:nvSpPr>
            <p:cNvPr id="575" name="圆角矩形 574"/>
            <p:cNvSpPr/>
            <p:nvPr/>
          </p:nvSpPr>
          <p:spPr>
            <a:xfrm>
              <a:off x="5273688" y="3461967"/>
              <a:ext cx="647700" cy="1188000"/>
            </a:xfrm>
            <a:prstGeom prst="roundRect">
              <a:avLst/>
            </a:prstGeom>
            <a:solidFill>
              <a:schemeClr val="bg1">
                <a:lumMod val="85000"/>
                <a:alpha val="70000"/>
              </a:schemeClr>
            </a:solidFill>
            <a:ln w="9525">
              <a:noFill/>
              <a:miter lim="800000"/>
            </a:ln>
          </p:spPr>
          <p:txBody>
            <a:bodyPr wrap="none" rtlCol="0" anchor="ctr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</p:txBody>
        </p:sp>
        <p:sp>
          <p:nvSpPr>
            <p:cNvPr id="576" name="圆角矩形 575"/>
            <p:cNvSpPr/>
            <p:nvPr/>
          </p:nvSpPr>
          <p:spPr>
            <a:xfrm>
              <a:off x="6714503" y="1707222"/>
              <a:ext cx="429260" cy="1223204"/>
            </a:xfrm>
            <a:prstGeom prst="roundRect">
              <a:avLst/>
            </a:prstGeom>
            <a:solidFill>
              <a:schemeClr val="bg1">
                <a:lumMod val="85000"/>
                <a:alpha val="70000"/>
              </a:schemeClr>
            </a:solidFill>
            <a:ln w="9525">
              <a:noFill/>
              <a:miter lim="800000"/>
            </a:ln>
          </p:spPr>
          <p:txBody>
            <a:bodyPr wrap="none" rtlCol="0" anchor="ctr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</p:txBody>
        </p:sp>
        <p:sp>
          <p:nvSpPr>
            <p:cNvPr id="577" name="圆角矩形 576"/>
            <p:cNvSpPr/>
            <p:nvPr/>
          </p:nvSpPr>
          <p:spPr>
            <a:xfrm>
              <a:off x="5994413" y="1708492"/>
              <a:ext cx="647700" cy="1692000"/>
            </a:xfrm>
            <a:prstGeom prst="roundRect">
              <a:avLst/>
            </a:prstGeom>
            <a:solidFill>
              <a:schemeClr val="bg1">
                <a:lumMod val="85000"/>
                <a:alpha val="70000"/>
              </a:schemeClr>
            </a:solidFill>
            <a:ln w="9525">
              <a:noFill/>
              <a:miter lim="800000"/>
            </a:ln>
          </p:spPr>
          <p:txBody>
            <a:bodyPr wrap="none" rtlCol="0" anchor="ctr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</p:txBody>
        </p:sp>
        <p:sp>
          <p:nvSpPr>
            <p:cNvPr id="578" name="圆角矩形 577"/>
            <p:cNvSpPr/>
            <p:nvPr/>
          </p:nvSpPr>
          <p:spPr>
            <a:xfrm>
              <a:off x="5274323" y="1706587"/>
              <a:ext cx="647700" cy="1223839"/>
            </a:xfrm>
            <a:prstGeom prst="roundRect">
              <a:avLst/>
            </a:prstGeom>
            <a:solidFill>
              <a:schemeClr val="bg1">
                <a:lumMod val="85000"/>
                <a:alpha val="70000"/>
              </a:schemeClr>
            </a:solidFill>
            <a:ln w="9525">
              <a:noFill/>
              <a:miter lim="800000"/>
            </a:ln>
          </p:spPr>
          <p:txBody>
            <a:bodyPr wrap="none"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9" name="矩形 578"/>
            <p:cNvSpPr/>
            <p:nvPr/>
          </p:nvSpPr>
          <p:spPr bwMode="auto">
            <a:xfrm>
              <a:off x="5417833" y="2118067"/>
              <a:ext cx="414020" cy="306070"/>
            </a:xfrm>
            <a:prstGeom prst="rect">
              <a:avLst/>
            </a:prstGeom>
            <a:solidFill>
              <a:schemeClr val="bg1">
                <a:lumMod val="85000"/>
                <a:alpha val="70000"/>
              </a:schemeClr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rtlCol="0" anchor="ctr"/>
            <a:lstStyle/>
            <a:p>
              <a:pPr algn="ctr"/>
              <a:r>
                <a:rPr lang="en-US" altLang="zh-CN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16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1’</a:t>
              </a:r>
              <a:endParaRPr lang="zh-CN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0" name="矩形 579"/>
            <p:cNvSpPr/>
            <p:nvPr/>
          </p:nvSpPr>
          <p:spPr bwMode="auto">
            <a:xfrm>
              <a:off x="5417833" y="2580347"/>
              <a:ext cx="414020" cy="306070"/>
            </a:xfrm>
            <a:prstGeom prst="rect">
              <a:avLst/>
            </a:prstGeom>
            <a:solidFill>
              <a:schemeClr val="bg1">
                <a:lumMod val="85000"/>
                <a:alpha val="70000"/>
              </a:schemeClr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rtlCol="0" anchor="ctr"/>
            <a:lstStyle/>
            <a:p>
              <a:pPr algn="ctr"/>
              <a:r>
                <a:rPr lang="en-US" altLang="zh-CN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16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en-US" altLang="zh-CN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’</a:t>
              </a:r>
              <a:endParaRPr lang="zh-CN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1" name="矩形 580"/>
            <p:cNvSpPr/>
            <p:nvPr/>
          </p:nvSpPr>
          <p:spPr bwMode="auto">
            <a:xfrm>
              <a:off x="6137923" y="2117432"/>
              <a:ext cx="414020" cy="306070"/>
            </a:xfrm>
            <a:prstGeom prst="rect">
              <a:avLst/>
            </a:prstGeom>
            <a:solidFill>
              <a:schemeClr val="bg1">
                <a:lumMod val="85000"/>
                <a:alpha val="70000"/>
              </a:schemeClr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rtlCol="0" anchor="ctr"/>
            <a:lstStyle/>
            <a:p>
              <a:pPr algn="ctr"/>
              <a:r>
                <a:rPr lang="en-US" altLang="zh-CN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16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’</a:t>
              </a:r>
              <a:endParaRPr lang="zh-CN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2" name="矩形 581"/>
            <p:cNvSpPr/>
            <p:nvPr/>
          </p:nvSpPr>
          <p:spPr bwMode="auto">
            <a:xfrm>
              <a:off x="6137923" y="2579712"/>
              <a:ext cx="414020" cy="306070"/>
            </a:xfrm>
            <a:prstGeom prst="rect">
              <a:avLst/>
            </a:prstGeom>
            <a:solidFill>
              <a:schemeClr val="bg1">
                <a:lumMod val="85000"/>
                <a:alpha val="70000"/>
              </a:schemeClr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rtlCol="0" anchor="ctr"/>
            <a:lstStyle/>
            <a:p>
              <a:pPr algn="ctr"/>
              <a:r>
                <a:rPr lang="en-US" altLang="zh-CN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16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r>
                <a:rPr lang="en-US" altLang="zh-CN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’</a:t>
              </a:r>
              <a:endParaRPr lang="zh-CN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3" name="矩形 582"/>
            <p:cNvSpPr/>
            <p:nvPr/>
          </p:nvSpPr>
          <p:spPr bwMode="auto">
            <a:xfrm>
              <a:off x="6137923" y="3045802"/>
              <a:ext cx="414020" cy="306070"/>
            </a:xfrm>
            <a:prstGeom prst="rect">
              <a:avLst/>
            </a:prstGeom>
            <a:solidFill>
              <a:schemeClr val="bg1">
                <a:lumMod val="85000"/>
                <a:alpha val="70000"/>
              </a:schemeClr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rtlCol="0" anchor="ctr"/>
            <a:lstStyle/>
            <a:p>
              <a:pPr algn="ctr"/>
              <a:r>
                <a:rPr lang="en-US" altLang="zh-CN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16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r>
                <a:rPr lang="en-US" altLang="zh-CN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’</a:t>
              </a:r>
              <a:endParaRPr lang="zh-CN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4" name="矩形 583"/>
            <p:cNvSpPr/>
            <p:nvPr/>
          </p:nvSpPr>
          <p:spPr bwMode="auto">
            <a:xfrm>
              <a:off x="6821978" y="2139022"/>
              <a:ext cx="216000" cy="751205"/>
            </a:xfrm>
            <a:prstGeom prst="rect">
              <a:avLst/>
            </a:prstGeom>
            <a:solidFill>
              <a:schemeClr val="bg1">
                <a:lumMod val="85000"/>
                <a:alpha val="70000"/>
              </a:schemeClr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rtlCol="0" anchor="ctr"/>
            <a:lstStyle/>
            <a:p>
              <a:pPr algn="ctr"/>
              <a:r>
                <a:rPr lang="en-US" altLang="zh-CN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16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altLang="zh-CN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’</a:t>
              </a:r>
              <a:endParaRPr lang="zh-CN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5" name="矩形 584"/>
            <p:cNvSpPr/>
            <p:nvPr/>
          </p:nvSpPr>
          <p:spPr bwMode="auto">
            <a:xfrm>
              <a:off x="5417833" y="3504907"/>
              <a:ext cx="414020" cy="306070"/>
            </a:xfrm>
            <a:prstGeom prst="rect">
              <a:avLst/>
            </a:prstGeom>
            <a:solidFill>
              <a:schemeClr val="bg1">
                <a:lumMod val="85000"/>
                <a:alpha val="70000"/>
              </a:schemeClr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rtlCol="0" anchor="ctr"/>
            <a:lstStyle/>
            <a:p>
              <a:pPr algn="ctr"/>
              <a:r>
                <a:rPr lang="en-US" altLang="zh-CN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16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en-US" altLang="zh-CN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’</a:t>
              </a:r>
              <a:endParaRPr lang="zh-CN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6" name="矩形 585"/>
            <p:cNvSpPr/>
            <p:nvPr/>
          </p:nvSpPr>
          <p:spPr bwMode="auto">
            <a:xfrm>
              <a:off x="5417833" y="3967187"/>
              <a:ext cx="414020" cy="306070"/>
            </a:xfrm>
            <a:prstGeom prst="rect">
              <a:avLst/>
            </a:prstGeom>
            <a:solidFill>
              <a:schemeClr val="bg1">
                <a:lumMod val="85000"/>
                <a:alpha val="70000"/>
              </a:schemeClr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rtlCol="0" anchor="ctr"/>
            <a:lstStyle/>
            <a:p>
              <a:pPr algn="ctr"/>
              <a:r>
                <a:rPr lang="en-US" altLang="zh-CN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16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r>
                <a:rPr lang="en-US" altLang="zh-CN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’</a:t>
              </a:r>
              <a:endParaRPr lang="zh-CN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7" name="矩形 586"/>
            <p:cNvSpPr/>
            <p:nvPr/>
          </p:nvSpPr>
          <p:spPr bwMode="auto">
            <a:xfrm>
              <a:off x="6137923" y="3504907"/>
              <a:ext cx="414020" cy="306070"/>
            </a:xfrm>
            <a:prstGeom prst="rect">
              <a:avLst/>
            </a:prstGeom>
            <a:solidFill>
              <a:schemeClr val="bg1">
                <a:lumMod val="85000"/>
                <a:alpha val="70000"/>
              </a:schemeClr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rtlCol="0" anchor="ctr"/>
            <a:lstStyle/>
            <a:p>
              <a:pPr algn="ctr"/>
              <a:r>
                <a:rPr lang="en-US" altLang="zh-CN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16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r>
                <a:rPr lang="en-US" altLang="zh-CN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’</a:t>
              </a:r>
              <a:endParaRPr lang="zh-CN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8" name="矩形 587"/>
            <p:cNvSpPr/>
            <p:nvPr/>
          </p:nvSpPr>
          <p:spPr bwMode="auto">
            <a:xfrm>
              <a:off x="6137923" y="3967187"/>
              <a:ext cx="414020" cy="306070"/>
            </a:xfrm>
            <a:prstGeom prst="rect">
              <a:avLst/>
            </a:prstGeom>
            <a:solidFill>
              <a:schemeClr val="bg1">
                <a:lumMod val="85000"/>
                <a:alpha val="70000"/>
              </a:schemeClr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rtlCol="0" anchor="ctr"/>
            <a:lstStyle/>
            <a:p>
              <a:pPr algn="ctr"/>
              <a:r>
                <a:rPr lang="en-US" altLang="zh-CN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16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r>
                <a:rPr lang="en-US" altLang="zh-CN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’</a:t>
              </a:r>
              <a:endParaRPr lang="zh-CN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9" name="文本框 22"/>
            <p:cNvSpPr txBox="1"/>
            <p:nvPr/>
          </p:nvSpPr>
          <p:spPr>
            <a:xfrm>
              <a:off x="5417833" y="1634832"/>
              <a:ext cx="415498" cy="36933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kumimoji="0" lang="en-US" altLang="ja-JP" i="1" dirty="0">
                  <a:solidFill>
                    <a:srgbClr val="C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c</a:t>
              </a:r>
              <a:r>
                <a:rPr kumimoji="0" lang="en-US" altLang="ja-JP" sz="1200" i="1" dirty="0">
                  <a:solidFill>
                    <a:srgbClr val="C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1</a:t>
              </a:r>
              <a:r>
                <a:rPr kumimoji="0" lang="en-US" altLang="ja-JP" sz="1200" dirty="0">
                  <a:solidFill>
                    <a:srgbClr val="C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’</a:t>
              </a:r>
              <a:endParaRPr kumimoji="0" lang="en-US" altLang="ja-JP" sz="1200" i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590" name="文本框 25"/>
            <p:cNvSpPr txBox="1"/>
            <p:nvPr/>
          </p:nvSpPr>
          <p:spPr>
            <a:xfrm>
              <a:off x="6164593" y="1632292"/>
              <a:ext cx="415498" cy="36933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kumimoji="0" lang="en-US" altLang="ja-JP" i="1" dirty="0">
                  <a:solidFill>
                    <a:srgbClr val="C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c</a:t>
              </a:r>
              <a:r>
                <a:rPr kumimoji="0" lang="en-US" altLang="ja-JP" sz="1200" i="1" dirty="0">
                  <a:solidFill>
                    <a:srgbClr val="C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2</a:t>
              </a:r>
              <a:r>
                <a:rPr kumimoji="0" lang="en-US" altLang="ja-JP" sz="1200" dirty="0">
                  <a:solidFill>
                    <a:srgbClr val="C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’</a:t>
              </a:r>
              <a:endParaRPr kumimoji="0" lang="en-US" altLang="ja-JP" sz="1200" i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591" name="文本框 26"/>
            <p:cNvSpPr txBox="1"/>
            <p:nvPr/>
          </p:nvSpPr>
          <p:spPr>
            <a:xfrm>
              <a:off x="6749978" y="1632292"/>
              <a:ext cx="415498" cy="36933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kumimoji="0" lang="en-US" altLang="ja-JP" i="1" dirty="0">
                  <a:solidFill>
                    <a:srgbClr val="C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c</a:t>
              </a:r>
              <a:r>
                <a:rPr kumimoji="0" lang="en-US" altLang="ja-JP" sz="1200" i="1" dirty="0">
                  <a:solidFill>
                    <a:srgbClr val="C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3</a:t>
              </a:r>
              <a:r>
                <a:rPr kumimoji="0" lang="en-US" altLang="ja-JP" sz="1200" dirty="0">
                  <a:solidFill>
                    <a:srgbClr val="C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’</a:t>
              </a:r>
              <a:endParaRPr kumimoji="0" lang="en-US" altLang="ja-JP" sz="1200" i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592" name="文本框 27"/>
            <p:cNvSpPr txBox="1"/>
            <p:nvPr/>
          </p:nvSpPr>
          <p:spPr>
            <a:xfrm>
              <a:off x="5417748" y="4325967"/>
              <a:ext cx="415498" cy="36933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kumimoji="0" lang="en-US" altLang="ja-JP" i="1" dirty="0">
                  <a:solidFill>
                    <a:srgbClr val="C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c</a:t>
              </a:r>
              <a:r>
                <a:rPr kumimoji="0" lang="en-US" altLang="ja-JP" sz="1200" i="1" dirty="0">
                  <a:solidFill>
                    <a:srgbClr val="C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6</a:t>
              </a:r>
              <a:r>
                <a:rPr kumimoji="0" lang="en-US" altLang="ja-JP" sz="1200" dirty="0">
                  <a:solidFill>
                    <a:srgbClr val="C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’</a:t>
              </a:r>
              <a:endParaRPr kumimoji="0" lang="en-US" altLang="ja-JP" sz="1200" i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593" name="文本框 30"/>
            <p:cNvSpPr txBox="1"/>
            <p:nvPr/>
          </p:nvSpPr>
          <p:spPr>
            <a:xfrm>
              <a:off x="6164508" y="4325967"/>
              <a:ext cx="415498" cy="36933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kumimoji="0" lang="en-US" altLang="ja-JP" i="1" dirty="0">
                  <a:solidFill>
                    <a:srgbClr val="C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c</a:t>
              </a:r>
              <a:r>
                <a:rPr kumimoji="0" lang="en-US" altLang="ja-JP" sz="1200" i="1" dirty="0">
                  <a:solidFill>
                    <a:srgbClr val="C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7</a:t>
              </a:r>
              <a:r>
                <a:rPr kumimoji="0" lang="en-US" altLang="ja-JP" sz="1200" dirty="0">
                  <a:solidFill>
                    <a:srgbClr val="C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’</a:t>
              </a:r>
              <a:endParaRPr kumimoji="0" lang="en-US" altLang="ja-JP" sz="1200" i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</p:grpSp>
      <p:grpSp>
        <p:nvGrpSpPr>
          <p:cNvPr id="8" name="组合 593"/>
          <p:cNvGrpSpPr/>
          <p:nvPr/>
        </p:nvGrpSpPr>
        <p:grpSpPr>
          <a:xfrm>
            <a:off x="1571604" y="630800"/>
            <a:ext cx="2094918" cy="323413"/>
            <a:chOff x="322268" y="3224210"/>
            <a:chExt cx="2094918" cy="323413"/>
          </a:xfrm>
        </p:grpSpPr>
        <p:sp>
          <p:nvSpPr>
            <p:cNvPr id="595" name="文本框 22"/>
            <p:cNvSpPr txBox="1"/>
            <p:nvPr/>
          </p:nvSpPr>
          <p:spPr>
            <a:xfrm>
              <a:off x="322268" y="3224458"/>
              <a:ext cx="1100879" cy="32316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kumimoji="0" lang="en-US" altLang="ja-JP" sz="1500" i="1" dirty="0"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Probability</a:t>
              </a:r>
              <a:r>
                <a:rPr kumimoji="0" lang="en-US" altLang="ja-JP" sz="1400" dirty="0"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:</a:t>
              </a:r>
              <a:endParaRPr kumimoji="0" lang="en-US" altLang="ja-JP" sz="105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cxnSp>
          <p:nvCxnSpPr>
            <p:cNvPr id="596" name="直接连接符 595"/>
            <p:cNvCxnSpPr/>
            <p:nvPr/>
          </p:nvCxnSpPr>
          <p:spPr bwMode="auto">
            <a:xfrm>
              <a:off x="1436655" y="3509962"/>
              <a:ext cx="835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none" w="med" len="med"/>
            </a:ln>
          </p:spPr>
        </p:cxnSp>
        <p:cxnSp>
          <p:nvCxnSpPr>
            <p:cNvPr id="597" name="AutoShape 62"/>
            <p:cNvCxnSpPr>
              <a:cxnSpLocks noChangeShapeType="1"/>
            </p:cNvCxnSpPr>
            <p:nvPr/>
          </p:nvCxnSpPr>
          <p:spPr bwMode="auto">
            <a:xfrm rot="5400000">
              <a:off x="1623855" y="3482416"/>
              <a:ext cx="5400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none" w="med" len="med"/>
            </a:ln>
          </p:spPr>
        </p:cxnSp>
        <p:cxnSp>
          <p:nvCxnSpPr>
            <p:cNvPr id="598" name="AutoShape 62"/>
            <p:cNvCxnSpPr>
              <a:cxnSpLocks noChangeShapeType="1"/>
            </p:cNvCxnSpPr>
            <p:nvPr/>
          </p:nvCxnSpPr>
          <p:spPr bwMode="auto">
            <a:xfrm rot="5400000">
              <a:off x="1829055" y="3482416"/>
              <a:ext cx="5400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none" w="med" len="med"/>
            </a:ln>
          </p:spPr>
        </p:cxnSp>
        <p:sp>
          <p:nvSpPr>
            <p:cNvPr id="599" name="矩形 598"/>
            <p:cNvSpPr/>
            <p:nvPr/>
          </p:nvSpPr>
          <p:spPr>
            <a:xfrm>
              <a:off x="1501455" y="3224210"/>
              <a:ext cx="34496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0" lang="en-US" altLang="ja-JP" sz="1000" i="1" dirty="0"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0.5</a:t>
              </a:r>
              <a:endParaRPr lang="zh-CN" altLang="en-US" sz="1000" dirty="0"/>
            </a:p>
          </p:txBody>
        </p:sp>
        <p:sp>
          <p:nvSpPr>
            <p:cNvPr id="600" name="矩形 599"/>
            <p:cNvSpPr/>
            <p:nvPr/>
          </p:nvSpPr>
          <p:spPr>
            <a:xfrm>
              <a:off x="1736400" y="3224210"/>
              <a:ext cx="24878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0" lang="en-US" altLang="ja-JP" sz="1000" i="1" dirty="0"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1</a:t>
              </a:r>
              <a:endParaRPr lang="zh-CN" altLang="en-US" sz="1000" dirty="0"/>
            </a:p>
          </p:txBody>
        </p:sp>
        <p:sp>
          <p:nvSpPr>
            <p:cNvPr id="601" name="矩形 600"/>
            <p:cNvSpPr/>
            <p:nvPr/>
          </p:nvSpPr>
          <p:spPr>
            <a:xfrm>
              <a:off x="1310655" y="3224210"/>
              <a:ext cx="24878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0" lang="en-US" altLang="ja-JP" sz="1000" i="1" dirty="0"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0</a:t>
              </a:r>
              <a:endParaRPr lang="zh-CN" altLang="en-US" sz="1000" dirty="0"/>
            </a:p>
          </p:txBody>
        </p:sp>
        <p:cxnSp>
          <p:nvCxnSpPr>
            <p:cNvPr id="602" name="AutoShape 62"/>
            <p:cNvCxnSpPr>
              <a:cxnSpLocks noChangeShapeType="1"/>
            </p:cNvCxnSpPr>
            <p:nvPr/>
          </p:nvCxnSpPr>
          <p:spPr bwMode="auto">
            <a:xfrm rot="5400000">
              <a:off x="2035200" y="3482400"/>
              <a:ext cx="5400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none" w="med" len="med"/>
            </a:ln>
          </p:spPr>
        </p:cxnSp>
        <p:cxnSp>
          <p:nvCxnSpPr>
            <p:cNvPr id="603" name="AutoShape 62"/>
            <p:cNvCxnSpPr>
              <a:cxnSpLocks noChangeShapeType="1"/>
            </p:cNvCxnSpPr>
            <p:nvPr/>
          </p:nvCxnSpPr>
          <p:spPr bwMode="auto">
            <a:xfrm rot="5400000">
              <a:off x="2240400" y="3482400"/>
              <a:ext cx="5400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none" w="med" len="med"/>
            </a:ln>
          </p:spPr>
        </p:cxnSp>
        <p:sp>
          <p:nvSpPr>
            <p:cNvPr id="604" name="矩形 603"/>
            <p:cNvSpPr/>
            <p:nvPr/>
          </p:nvSpPr>
          <p:spPr>
            <a:xfrm>
              <a:off x="1916400" y="3224210"/>
              <a:ext cx="34496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0" lang="en-US" altLang="ja-JP" sz="1000" i="1" dirty="0"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1.5</a:t>
              </a:r>
              <a:endParaRPr lang="zh-CN" altLang="en-US" sz="1000" dirty="0"/>
            </a:p>
          </p:txBody>
        </p:sp>
        <p:sp>
          <p:nvSpPr>
            <p:cNvPr id="605" name="矩形 604"/>
            <p:cNvSpPr/>
            <p:nvPr/>
          </p:nvSpPr>
          <p:spPr>
            <a:xfrm>
              <a:off x="2168400" y="3224210"/>
              <a:ext cx="24878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0" lang="en-US" altLang="ja-JP" sz="1000" i="1" dirty="0"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2</a:t>
              </a:r>
              <a:endParaRPr lang="zh-CN" altLang="en-US" sz="1000" dirty="0"/>
            </a:p>
          </p:txBody>
        </p:sp>
        <p:cxnSp>
          <p:nvCxnSpPr>
            <p:cNvPr id="606" name="AutoShape 62"/>
            <p:cNvCxnSpPr>
              <a:cxnSpLocks noChangeShapeType="1"/>
            </p:cNvCxnSpPr>
            <p:nvPr/>
          </p:nvCxnSpPr>
          <p:spPr bwMode="auto">
            <a:xfrm rot="5400000">
              <a:off x="1413381" y="3482416"/>
              <a:ext cx="54000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none" w="med" len="med"/>
            </a:ln>
          </p:spPr>
        </p:cxnSp>
      </p:grpSp>
      <p:sp>
        <p:nvSpPr>
          <p:cNvPr id="607" name="圆角矩形 606"/>
          <p:cNvSpPr/>
          <p:nvPr/>
        </p:nvSpPr>
        <p:spPr>
          <a:xfrm>
            <a:off x="5821290" y="1062366"/>
            <a:ext cx="828000" cy="1692000"/>
          </a:xfrm>
          <a:prstGeom prst="roundRect">
            <a:avLst>
              <a:gd name="adj" fmla="val 7296"/>
            </a:avLst>
          </a:prstGeom>
          <a:solidFill>
            <a:schemeClr val="bg1">
              <a:lumMod val="85000"/>
              <a:alpha val="70000"/>
            </a:schemeClr>
          </a:solidFill>
          <a:ln w="9525">
            <a:noFill/>
            <a:miter lim="800000"/>
          </a:ln>
        </p:spPr>
        <p:txBody>
          <a:bodyPr wrap="none" rtlCol="0" anchor="ctr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608" name="矩形 607"/>
          <p:cNvSpPr/>
          <p:nvPr/>
        </p:nvSpPr>
        <p:spPr bwMode="auto">
          <a:xfrm>
            <a:off x="5929924" y="1471306"/>
            <a:ext cx="622800" cy="30607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rtlCol="0" anchor="ctr"/>
          <a:lstStyle/>
          <a:p>
            <a:pPr algn="ctr"/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+v</a:t>
            </a:r>
            <a:r>
              <a:rPr lang="en-US" altLang="zh-CN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9" name="矩形 608"/>
          <p:cNvSpPr/>
          <p:nvPr/>
        </p:nvSpPr>
        <p:spPr bwMode="auto">
          <a:xfrm>
            <a:off x="5929924" y="1933586"/>
            <a:ext cx="622800" cy="30607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rtlCol="0" anchor="ctr"/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+v</a:t>
            </a:r>
            <a:r>
              <a:rPr lang="en-US" altLang="zh-CN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0" name="矩形 609"/>
          <p:cNvSpPr/>
          <p:nvPr/>
        </p:nvSpPr>
        <p:spPr bwMode="auto">
          <a:xfrm>
            <a:off x="5929924" y="2399676"/>
            <a:ext cx="414020" cy="30607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rtlCol="0" anchor="ctr"/>
          <a:lstStyle/>
          <a:p>
            <a:pPr algn="ctr"/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1" name="文本框 25"/>
          <p:cNvSpPr txBox="1"/>
          <p:nvPr/>
        </p:nvSpPr>
        <p:spPr>
          <a:xfrm>
            <a:off x="5853696" y="986166"/>
            <a:ext cx="724878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kumimoji="0" lang="en-US" altLang="ja-JP" i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0" lang="en-US" altLang="ja-JP" sz="1200" i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2 + </a:t>
            </a:r>
            <a:r>
              <a:rPr kumimoji="0" lang="en-US" altLang="ja-JP" i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0" lang="en-US" altLang="ja-JP" sz="1200" i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</a:p>
        </p:txBody>
      </p:sp>
      <p:grpSp>
        <p:nvGrpSpPr>
          <p:cNvPr id="9" name="组合 611"/>
          <p:cNvGrpSpPr/>
          <p:nvPr/>
        </p:nvGrpSpPr>
        <p:grpSpPr>
          <a:xfrm>
            <a:off x="6685290" y="987966"/>
            <a:ext cx="656376" cy="2686200"/>
            <a:chOff x="9927624" y="357166"/>
            <a:chExt cx="656376" cy="2686200"/>
          </a:xfrm>
        </p:grpSpPr>
        <p:sp>
          <p:nvSpPr>
            <p:cNvPr id="613" name="圆角矩形 612"/>
            <p:cNvSpPr/>
            <p:nvPr/>
          </p:nvSpPr>
          <p:spPr>
            <a:xfrm>
              <a:off x="9972000" y="433366"/>
              <a:ext cx="612000" cy="2610000"/>
            </a:xfrm>
            <a:prstGeom prst="roundRect">
              <a:avLst>
                <a:gd name="adj" fmla="val 9682"/>
              </a:avLst>
            </a:prstGeom>
            <a:solidFill>
              <a:schemeClr val="bg1">
                <a:lumMod val="85000"/>
                <a:alpha val="70000"/>
              </a:schemeClr>
            </a:solidFill>
            <a:ln w="9525">
              <a:noFill/>
              <a:miter lim="800000"/>
            </a:ln>
          </p:spPr>
          <p:txBody>
            <a:bodyPr wrap="none" rtlCol="0" anchor="ctr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</p:txBody>
        </p:sp>
        <p:sp>
          <p:nvSpPr>
            <p:cNvPr id="614" name="矩形 613"/>
            <p:cNvSpPr/>
            <p:nvPr/>
          </p:nvSpPr>
          <p:spPr bwMode="auto">
            <a:xfrm>
              <a:off x="10078200" y="842306"/>
              <a:ext cx="414020" cy="306070"/>
            </a:xfrm>
            <a:prstGeom prst="rect">
              <a:avLst/>
            </a:prstGeom>
            <a:solidFill>
              <a:schemeClr val="bg1">
                <a:lumMod val="85000"/>
                <a:alpha val="70000"/>
              </a:schemeClr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rtlCol="0" anchor="ctr"/>
            <a:lstStyle/>
            <a:p>
              <a:pPr algn="ctr"/>
              <a:r>
                <a:rPr lang="en-US" altLang="zh-CN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16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5" name="矩形 614"/>
            <p:cNvSpPr/>
            <p:nvPr/>
          </p:nvSpPr>
          <p:spPr bwMode="auto">
            <a:xfrm>
              <a:off x="10078200" y="1304586"/>
              <a:ext cx="414020" cy="306070"/>
            </a:xfrm>
            <a:prstGeom prst="rect">
              <a:avLst/>
            </a:prstGeom>
            <a:solidFill>
              <a:schemeClr val="bg1">
                <a:lumMod val="85000"/>
                <a:alpha val="70000"/>
              </a:schemeClr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rtlCol="0" anchor="ctr"/>
            <a:lstStyle/>
            <a:p>
              <a:pPr algn="ctr"/>
              <a:r>
                <a:rPr lang="en-US" altLang="zh-CN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16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6" name="矩形 615"/>
            <p:cNvSpPr/>
            <p:nvPr/>
          </p:nvSpPr>
          <p:spPr bwMode="auto">
            <a:xfrm>
              <a:off x="10078200" y="1770676"/>
              <a:ext cx="414020" cy="306070"/>
            </a:xfrm>
            <a:prstGeom prst="rect">
              <a:avLst/>
            </a:prstGeom>
            <a:solidFill>
              <a:schemeClr val="bg1">
                <a:lumMod val="85000"/>
                <a:alpha val="70000"/>
              </a:schemeClr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rtlCol="0" anchor="ctr"/>
            <a:lstStyle/>
            <a:p>
              <a:pPr algn="ctr"/>
              <a:r>
                <a:rPr lang="en-US" altLang="zh-CN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16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CN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7" name="矩形 616"/>
            <p:cNvSpPr/>
            <p:nvPr/>
          </p:nvSpPr>
          <p:spPr bwMode="auto">
            <a:xfrm>
              <a:off x="10078200" y="2229781"/>
              <a:ext cx="414020" cy="306070"/>
            </a:xfrm>
            <a:prstGeom prst="rect">
              <a:avLst/>
            </a:prstGeom>
            <a:solidFill>
              <a:schemeClr val="bg1">
                <a:lumMod val="85000"/>
                <a:alpha val="70000"/>
              </a:schemeClr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rtlCol="0" anchor="ctr"/>
            <a:lstStyle/>
            <a:p>
              <a:pPr algn="ctr"/>
              <a:r>
                <a:rPr lang="en-US" altLang="zh-CN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16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CN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8" name="矩形 617"/>
            <p:cNvSpPr/>
            <p:nvPr/>
          </p:nvSpPr>
          <p:spPr bwMode="auto">
            <a:xfrm>
              <a:off x="10078200" y="2692061"/>
              <a:ext cx="414020" cy="306070"/>
            </a:xfrm>
            <a:prstGeom prst="rect">
              <a:avLst/>
            </a:prstGeom>
            <a:solidFill>
              <a:schemeClr val="bg1">
                <a:lumMod val="85000"/>
                <a:alpha val="70000"/>
              </a:schemeClr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rtlCol="0" anchor="ctr"/>
            <a:lstStyle/>
            <a:p>
              <a:pPr algn="ctr"/>
              <a:r>
                <a:rPr lang="en-US" altLang="zh-CN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16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endParaRPr lang="zh-CN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9" name="文本框 25"/>
            <p:cNvSpPr txBox="1"/>
            <p:nvPr/>
          </p:nvSpPr>
          <p:spPr>
            <a:xfrm>
              <a:off x="9927624" y="357166"/>
              <a:ext cx="647934" cy="36933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ctr"/>
              <a:r>
                <a:rPr kumimoji="0" lang="en-US" altLang="ja-JP" i="1" dirty="0">
                  <a:solidFill>
                    <a:srgbClr val="C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c</a:t>
              </a:r>
              <a:r>
                <a:rPr kumimoji="0" lang="en-US" altLang="ja-JP" sz="1200" i="1" dirty="0">
                  <a:solidFill>
                    <a:srgbClr val="C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2+</a:t>
              </a:r>
              <a:r>
                <a:rPr kumimoji="0" lang="en-US" altLang="ja-JP" i="1" dirty="0">
                  <a:solidFill>
                    <a:srgbClr val="C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c</a:t>
              </a:r>
              <a:r>
                <a:rPr kumimoji="0" lang="en-US" altLang="ja-JP" sz="1200" i="1" dirty="0">
                  <a:solidFill>
                    <a:srgbClr val="C00000"/>
                  </a:solidFill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7</a:t>
              </a:r>
              <a:endParaRPr kumimoji="0" lang="en-US" altLang="ja-JP" i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</p:grpSp>
      <p:sp>
        <p:nvSpPr>
          <p:cNvPr id="620" name="圆角矩形 619"/>
          <p:cNvSpPr/>
          <p:nvPr/>
        </p:nvSpPr>
        <p:spPr bwMode="auto">
          <a:xfrm>
            <a:off x="1753290" y="987966"/>
            <a:ext cx="3916800" cy="3420000"/>
          </a:xfrm>
          <a:prstGeom prst="roundRect">
            <a:avLst>
              <a:gd name="adj" fmla="val 2099"/>
            </a:avLst>
          </a:prstGeom>
          <a:noFill/>
          <a:ln w="9525">
            <a:solidFill>
              <a:schemeClr val="tx1"/>
            </a:solidFill>
            <a:prstDash val="dash"/>
            <a:miter lim="800000"/>
          </a:ln>
        </p:spPr>
        <p:txBody>
          <a:bodyPr wrap="none"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1" name="圆角矩形 620"/>
          <p:cNvSpPr/>
          <p:nvPr/>
        </p:nvSpPr>
        <p:spPr bwMode="auto">
          <a:xfrm>
            <a:off x="5756490" y="987966"/>
            <a:ext cx="1643074" cy="3420000"/>
          </a:xfrm>
          <a:prstGeom prst="roundRect">
            <a:avLst>
              <a:gd name="adj" fmla="val 3732"/>
            </a:avLst>
          </a:prstGeom>
          <a:noFill/>
          <a:ln w="9525">
            <a:solidFill>
              <a:schemeClr val="tx1"/>
            </a:solidFill>
            <a:prstDash val="dash"/>
            <a:miter lim="800000"/>
          </a:ln>
        </p:spPr>
        <p:txBody>
          <a:bodyPr wrap="none"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2" name="TextBox 621"/>
          <p:cNvSpPr txBox="1"/>
          <p:nvPr/>
        </p:nvSpPr>
        <p:spPr>
          <a:xfrm>
            <a:off x="1857356" y="4059800"/>
            <a:ext cx="2398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Distributions of clusters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3" name="TextBox 622"/>
          <p:cNvSpPr txBox="1"/>
          <p:nvPr/>
        </p:nvSpPr>
        <p:spPr>
          <a:xfrm>
            <a:off x="5731619" y="3774048"/>
            <a:ext cx="17395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Distributions of </a:t>
            </a:r>
          </a:p>
          <a:p>
            <a:r>
              <a:rPr kumimoji="0" lang="en-US" altLang="ja-JP" i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0" lang="en-US" altLang="ja-JP" sz="1400" i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0" lang="en-US" altLang="ja-JP" i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+c</a:t>
            </a:r>
            <a:r>
              <a:rPr kumimoji="0" lang="en-US" altLang="ja-JP" sz="1400" i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kumimoji="0" lang="en-US" altLang="ja-JP" i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and</a:t>
            </a:r>
            <a:r>
              <a:rPr kumimoji="0" lang="en-US" altLang="ja-JP" i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c</a:t>
            </a:r>
            <a:r>
              <a:rPr kumimoji="0" lang="en-US" altLang="ja-JP" sz="1400" i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0" lang="en-US" altLang="ja-JP" i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+c</a:t>
            </a:r>
            <a:r>
              <a:rPr kumimoji="0" lang="en-US" altLang="ja-JP" sz="1400" i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7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7" name="Text Box 40"/>
          <p:cNvSpPr txBox="1">
            <a:spLocks noChangeArrowheads="1"/>
          </p:cNvSpPr>
          <p:nvPr/>
        </p:nvSpPr>
        <p:spPr bwMode="auto">
          <a:xfrm>
            <a:off x="1519200" y="1285860"/>
            <a:ext cx="139407" cy="2152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0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48"/>
          <p:cNvSpPr>
            <a:spLocks noChangeArrowheads="1"/>
          </p:cNvSpPr>
          <p:nvPr/>
        </p:nvSpPr>
        <p:spPr bwMode="auto">
          <a:xfrm>
            <a:off x="1630994" y="403212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0" lang="en-US" altLang="ja-JP" sz="10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endParaRPr kumimoji="0" lang="en-US" altLang="ja-JP" sz="1400" i="1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" name="Oval 48"/>
          <p:cNvSpPr>
            <a:spLocks noChangeArrowheads="1"/>
          </p:cNvSpPr>
          <p:nvPr/>
        </p:nvSpPr>
        <p:spPr bwMode="auto">
          <a:xfrm>
            <a:off x="868987" y="403212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0" lang="en-US" altLang="ja-JP" sz="10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endParaRPr kumimoji="0" lang="en-US" altLang="ja-JP" sz="1400" i="1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8" name="AutoShape 62"/>
          <p:cNvCxnSpPr>
            <a:cxnSpLocks noChangeShapeType="1"/>
            <a:stCxn id="5" idx="4"/>
            <a:endCxn id="9" idx="0"/>
          </p:cNvCxnSpPr>
          <p:nvPr/>
        </p:nvCxnSpPr>
        <p:spPr bwMode="auto">
          <a:xfrm>
            <a:off x="1023769" y="711186"/>
            <a:ext cx="262255" cy="47879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sp>
        <p:nvSpPr>
          <p:cNvPr id="9" name="Oval 48"/>
          <p:cNvSpPr>
            <a:spLocks noChangeArrowheads="1"/>
          </p:cNvSpPr>
          <p:nvPr/>
        </p:nvSpPr>
        <p:spPr bwMode="auto">
          <a:xfrm>
            <a:off x="1130928" y="1189824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0" lang="en-US" altLang="ja-JP" sz="10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7</a:t>
            </a:r>
            <a:endParaRPr kumimoji="0" lang="en-US" altLang="ja-JP" sz="1400" i="1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10" name="AutoShape 62"/>
          <p:cNvCxnSpPr>
            <a:cxnSpLocks noChangeShapeType="1"/>
            <a:stCxn id="4" idx="4"/>
            <a:endCxn id="9" idx="0"/>
          </p:cNvCxnSpPr>
          <p:nvPr/>
        </p:nvCxnSpPr>
        <p:spPr bwMode="auto">
          <a:xfrm flipH="1">
            <a:off x="1286032" y="711187"/>
            <a:ext cx="499745" cy="47879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sp>
        <p:nvSpPr>
          <p:cNvPr id="11" name="Oval 48"/>
          <p:cNvSpPr>
            <a:spLocks noChangeArrowheads="1"/>
          </p:cNvSpPr>
          <p:nvPr/>
        </p:nvSpPr>
        <p:spPr bwMode="auto">
          <a:xfrm>
            <a:off x="178418" y="309234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0" lang="en-US" altLang="ja-JP" sz="10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endParaRPr kumimoji="0" lang="en-US" altLang="ja-JP" sz="1400" i="1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12" name="AutoShape 62"/>
          <p:cNvCxnSpPr>
            <a:cxnSpLocks noChangeShapeType="1"/>
            <a:stCxn id="11" idx="0"/>
            <a:endCxn id="4" idx="0"/>
          </p:cNvCxnSpPr>
          <p:nvPr/>
        </p:nvCxnSpPr>
        <p:spPr bwMode="auto">
          <a:xfrm>
            <a:off x="333375" y="309245"/>
            <a:ext cx="1452245" cy="9398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13" name="直接连接符 12"/>
          <p:cNvCxnSpPr>
            <a:stCxn id="5" idx="6"/>
            <a:endCxn id="4" idx="2"/>
          </p:cNvCxnSpPr>
          <p:nvPr/>
        </p:nvCxnSpPr>
        <p:spPr bwMode="auto">
          <a:xfrm>
            <a:off x="1178550" y="557835"/>
            <a:ext cx="45212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2178682" y="147620"/>
          <a:ext cx="1034620" cy="3325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3" name="Equation" r:id="rId3" imgW="17068800" imgH="5486400" progId="Equation.DSMT4">
                  <p:embed/>
                </p:oleObj>
              </mc:Choice>
              <mc:Fallback>
                <p:oleObj name="Equation" r:id="rId3" imgW="17068800" imgH="5486400" progId="Equation.DSMT4">
                  <p:embed/>
                  <p:pic>
                    <p:nvPicPr>
                      <p:cNvPr id="0" name="图片 15360" descr="image3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78682" y="147620"/>
                        <a:ext cx="1034620" cy="33255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3" name="Object 3"/>
          <p:cNvGraphicFramePr>
            <a:graphicFrameLocks noChangeAspect="1"/>
          </p:cNvGraphicFramePr>
          <p:nvPr/>
        </p:nvGraphicFramePr>
        <p:xfrm>
          <a:off x="2178683" y="504810"/>
          <a:ext cx="1330226" cy="3325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4" name="Equation" r:id="rId5" imgW="21945600" imgH="5486400" progId="Equation.DSMT4">
                  <p:embed/>
                </p:oleObj>
              </mc:Choice>
              <mc:Fallback>
                <p:oleObj name="Equation" r:id="rId5" imgW="21945600" imgH="5486400" progId="Equation.DSMT4">
                  <p:embed/>
                  <p:pic>
                    <p:nvPicPr>
                      <p:cNvPr id="0" name="图片 15361" descr="image4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78683" y="504810"/>
                        <a:ext cx="1330226" cy="33255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4" name="Object 4"/>
          <p:cNvGraphicFramePr>
            <a:graphicFrameLocks noChangeAspect="1"/>
          </p:cNvGraphicFramePr>
          <p:nvPr/>
        </p:nvGraphicFramePr>
        <p:xfrm>
          <a:off x="2178682" y="815196"/>
          <a:ext cx="794441" cy="332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5" name="Equation" r:id="rId7" imgW="13106400" imgH="5486400" progId="Equation.DSMT4">
                  <p:embed/>
                </p:oleObj>
              </mc:Choice>
              <mc:Fallback>
                <p:oleObj name="Equation" r:id="rId7" imgW="13106400" imgH="5486400" progId="Equation.DSMT4">
                  <p:embed/>
                  <p:pic>
                    <p:nvPicPr>
                      <p:cNvPr id="0" name="图片 15362" descr="image5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78682" y="815196"/>
                        <a:ext cx="794441" cy="332556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6" name="Object 6"/>
          <p:cNvGraphicFramePr>
            <a:graphicFrameLocks noChangeAspect="1"/>
          </p:cNvGraphicFramePr>
          <p:nvPr/>
        </p:nvGraphicFramePr>
        <p:xfrm>
          <a:off x="2178685" y="1500185"/>
          <a:ext cx="1127125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6" name="Equation" r:id="rId9" imgW="18592800" imgH="5486400" progId="Equation.DSMT4">
                  <p:embed/>
                </p:oleObj>
              </mc:Choice>
              <mc:Fallback>
                <p:oleObj name="Equation" r:id="rId9" imgW="18592800" imgH="5486400" progId="Equation.DSMT4">
                  <p:embed/>
                  <p:pic>
                    <p:nvPicPr>
                      <p:cNvPr id="0" name="图片 15363" descr="image7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178685" y="1500185"/>
                        <a:ext cx="1127125" cy="33178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圆角矩形 19"/>
          <p:cNvSpPr/>
          <p:nvPr/>
        </p:nvSpPr>
        <p:spPr bwMode="auto">
          <a:xfrm>
            <a:off x="35542" y="188898"/>
            <a:ext cx="2000264" cy="1571636"/>
          </a:xfrm>
          <a:prstGeom prst="roundRect">
            <a:avLst/>
          </a:prstGeom>
          <a:noFill/>
          <a:ln w="9525">
            <a:solidFill>
              <a:schemeClr val="tx1"/>
            </a:solidFill>
            <a:prstDash val="dash"/>
            <a:miter lim="800000"/>
          </a:ln>
        </p:spPr>
        <p:txBody>
          <a:bodyPr wrap="none"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16309" y="155497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VCG</a:t>
            </a:r>
            <a:endParaRPr lang="zh-CN" alt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0" name="Line 12"/>
          <p:cNvSpPr>
            <a:spLocks noChangeShapeType="1"/>
          </p:cNvSpPr>
          <p:nvPr/>
        </p:nvSpPr>
        <p:spPr bwMode="auto">
          <a:xfrm>
            <a:off x="4803448" y="1724912"/>
            <a:ext cx="3348000" cy="1454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431" name="Line 13"/>
          <p:cNvSpPr>
            <a:spLocks noChangeShapeType="1"/>
          </p:cNvSpPr>
          <p:nvPr/>
        </p:nvSpPr>
        <p:spPr bwMode="auto">
          <a:xfrm>
            <a:off x="4803448" y="1262226"/>
            <a:ext cx="3348000" cy="1454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432" name="Line 14"/>
          <p:cNvSpPr>
            <a:spLocks noChangeShapeType="1"/>
          </p:cNvSpPr>
          <p:nvPr/>
        </p:nvSpPr>
        <p:spPr bwMode="auto">
          <a:xfrm>
            <a:off x="4803448" y="2186598"/>
            <a:ext cx="3348000" cy="1454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433" name="Line 15"/>
          <p:cNvSpPr>
            <a:spLocks noChangeShapeType="1"/>
          </p:cNvSpPr>
          <p:nvPr/>
        </p:nvSpPr>
        <p:spPr bwMode="auto">
          <a:xfrm>
            <a:off x="4803448" y="793431"/>
            <a:ext cx="3348000" cy="1453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434" name="Text Box 40"/>
          <p:cNvSpPr txBox="1">
            <a:spLocks noChangeArrowheads="1"/>
          </p:cNvSpPr>
          <p:nvPr/>
        </p:nvSpPr>
        <p:spPr bwMode="auto">
          <a:xfrm>
            <a:off x="4697724" y="1833814"/>
            <a:ext cx="139407" cy="2152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435" name="Line 14"/>
          <p:cNvSpPr>
            <a:spLocks noChangeShapeType="1"/>
          </p:cNvSpPr>
          <p:nvPr/>
        </p:nvSpPr>
        <p:spPr bwMode="auto">
          <a:xfrm>
            <a:off x="4803389" y="2646829"/>
            <a:ext cx="3348000" cy="1454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436" name="Text Box 40"/>
          <p:cNvSpPr txBox="1">
            <a:spLocks noChangeArrowheads="1"/>
          </p:cNvSpPr>
          <p:nvPr/>
        </p:nvSpPr>
        <p:spPr bwMode="auto">
          <a:xfrm>
            <a:off x="4699490" y="2295501"/>
            <a:ext cx="139407" cy="2152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437" name="Text Box 40"/>
          <p:cNvSpPr txBox="1">
            <a:spLocks noChangeArrowheads="1"/>
          </p:cNvSpPr>
          <p:nvPr/>
        </p:nvSpPr>
        <p:spPr bwMode="auto">
          <a:xfrm>
            <a:off x="4697724" y="910444"/>
            <a:ext cx="139407" cy="2152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38" name="Text Box 40"/>
          <p:cNvSpPr txBox="1">
            <a:spLocks noChangeArrowheads="1"/>
          </p:cNvSpPr>
          <p:nvPr/>
        </p:nvSpPr>
        <p:spPr bwMode="auto">
          <a:xfrm>
            <a:off x="4698811" y="1372129"/>
            <a:ext cx="139407" cy="2152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439" name="Line 14"/>
          <p:cNvSpPr>
            <a:spLocks noChangeShapeType="1"/>
          </p:cNvSpPr>
          <p:nvPr/>
        </p:nvSpPr>
        <p:spPr bwMode="auto">
          <a:xfrm>
            <a:off x="4800600" y="3107055"/>
            <a:ext cx="3348000" cy="1270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440" name="Line 14"/>
          <p:cNvSpPr>
            <a:spLocks noChangeShapeType="1"/>
          </p:cNvSpPr>
          <p:nvPr/>
        </p:nvSpPr>
        <p:spPr bwMode="auto">
          <a:xfrm>
            <a:off x="4800600" y="3566795"/>
            <a:ext cx="3348000" cy="1270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441" name="Text Box 40"/>
          <p:cNvSpPr txBox="1">
            <a:spLocks noChangeArrowheads="1"/>
          </p:cNvSpPr>
          <p:nvPr/>
        </p:nvSpPr>
        <p:spPr bwMode="auto">
          <a:xfrm>
            <a:off x="4699490" y="2750119"/>
            <a:ext cx="139407" cy="2152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442" name="Text Box 40"/>
          <p:cNvSpPr txBox="1">
            <a:spLocks noChangeArrowheads="1"/>
          </p:cNvSpPr>
          <p:nvPr/>
        </p:nvSpPr>
        <p:spPr bwMode="auto">
          <a:xfrm>
            <a:off x="4699490" y="3211806"/>
            <a:ext cx="139407" cy="2152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2" name="矩形 1"/>
          <p:cNvSpPr/>
          <p:nvPr/>
        </p:nvSpPr>
        <p:spPr bwMode="auto">
          <a:xfrm>
            <a:off x="5507990" y="875665"/>
            <a:ext cx="414020" cy="30607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rtlCol="0" anchor="ctr"/>
          <a:lstStyle/>
          <a:p>
            <a:pPr algn="ctr"/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600" baseline="-25000" dirty="0"/>
              <a:t>1</a:t>
            </a:r>
            <a:endParaRPr lang="zh-CN" altLang="en-US" baseline="-25000" dirty="0"/>
          </a:p>
        </p:txBody>
      </p:sp>
      <p:sp>
        <p:nvSpPr>
          <p:cNvPr id="3" name="矩形 2"/>
          <p:cNvSpPr/>
          <p:nvPr/>
        </p:nvSpPr>
        <p:spPr bwMode="auto">
          <a:xfrm>
            <a:off x="5507990" y="1337945"/>
            <a:ext cx="414020" cy="30607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rtlCol="0" anchor="ctr"/>
          <a:lstStyle/>
          <a:p>
            <a:pPr algn="ctr"/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600" baseline="-25000" dirty="0"/>
              <a:t>4</a:t>
            </a:r>
            <a:endParaRPr lang="zh-CN" altLang="en-US" baseline="-25000" dirty="0"/>
          </a:p>
        </p:txBody>
      </p:sp>
      <p:sp>
        <p:nvSpPr>
          <p:cNvPr id="14" name="矩形 13"/>
          <p:cNvSpPr/>
          <p:nvPr/>
        </p:nvSpPr>
        <p:spPr bwMode="auto">
          <a:xfrm>
            <a:off x="6228080" y="875030"/>
            <a:ext cx="414020" cy="30607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rtlCol="0" anchor="ctr"/>
          <a:lstStyle/>
          <a:p>
            <a:pPr algn="ctr"/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600" baseline="-25000" dirty="0"/>
              <a:t>2</a:t>
            </a:r>
            <a:endParaRPr lang="zh-CN" altLang="en-US" baseline="-25000" dirty="0"/>
          </a:p>
        </p:txBody>
      </p:sp>
      <p:sp>
        <p:nvSpPr>
          <p:cNvPr id="16" name="矩形 15"/>
          <p:cNvSpPr/>
          <p:nvPr/>
        </p:nvSpPr>
        <p:spPr bwMode="auto">
          <a:xfrm>
            <a:off x="6228080" y="1337310"/>
            <a:ext cx="414020" cy="30607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rtlCol="0" anchor="ctr"/>
          <a:lstStyle/>
          <a:p>
            <a:pPr algn="ctr"/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600" baseline="-25000" dirty="0"/>
              <a:t>5</a:t>
            </a:r>
            <a:endParaRPr lang="zh-CN" altLang="en-US" baseline="-25000" dirty="0"/>
          </a:p>
        </p:txBody>
      </p:sp>
      <p:sp>
        <p:nvSpPr>
          <p:cNvPr id="17" name="矩形 16"/>
          <p:cNvSpPr/>
          <p:nvPr/>
        </p:nvSpPr>
        <p:spPr bwMode="auto">
          <a:xfrm>
            <a:off x="6228080" y="1803400"/>
            <a:ext cx="414020" cy="30607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rtlCol="0" anchor="ctr"/>
          <a:lstStyle/>
          <a:p>
            <a:pPr algn="ctr"/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600" baseline="-25000" dirty="0"/>
              <a:t>8</a:t>
            </a:r>
            <a:endParaRPr lang="zh-CN" altLang="en-US" baseline="-25000" dirty="0"/>
          </a:p>
        </p:txBody>
      </p:sp>
      <p:sp>
        <p:nvSpPr>
          <p:cNvPr id="18" name="矩形 17"/>
          <p:cNvSpPr/>
          <p:nvPr/>
        </p:nvSpPr>
        <p:spPr bwMode="auto">
          <a:xfrm>
            <a:off x="6876415" y="896620"/>
            <a:ext cx="230505" cy="751205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rtlCol="0" anchor="ctr"/>
          <a:lstStyle/>
          <a:p>
            <a:pPr algn="ctr"/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600" baseline="-25000" dirty="0"/>
              <a:t>3</a:t>
            </a:r>
            <a:endParaRPr lang="zh-CN" altLang="en-US" baseline="-25000" dirty="0"/>
          </a:p>
        </p:txBody>
      </p:sp>
      <p:sp>
        <p:nvSpPr>
          <p:cNvPr id="19" name="矩形 18"/>
          <p:cNvSpPr/>
          <p:nvPr/>
        </p:nvSpPr>
        <p:spPr bwMode="auto">
          <a:xfrm>
            <a:off x="6225540" y="2262505"/>
            <a:ext cx="414020" cy="30607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rtlCol="0" anchor="ctr"/>
          <a:lstStyle/>
          <a:p>
            <a:pPr algn="ctr"/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600" baseline="-25000" dirty="0"/>
              <a:t>6</a:t>
            </a:r>
            <a:endParaRPr lang="zh-CN" altLang="en-US" baseline="-25000" dirty="0"/>
          </a:p>
        </p:txBody>
      </p:sp>
      <p:sp>
        <p:nvSpPr>
          <p:cNvPr id="24" name="矩形 23"/>
          <p:cNvSpPr/>
          <p:nvPr/>
        </p:nvSpPr>
        <p:spPr bwMode="auto">
          <a:xfrm>
            <a:off x="6225540" y="2724785"/>
            <a:ext cx="414020" cy="30607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rtlCol="0" anchor="ctr"/>
          <a:lstStyle/>
          <a:p>
            <a:pPr algn="ctr"/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600" baseline="-25000" dirty="0"/>
              <a:t>9</a:t>
            </a:r>
            <a:endParaRPr lang="zh-CN" altLang="en-US" baseline="-25000" dirty="0"/>
          </a:p>
        </p:txBody>
      </p:sp>
      <p:sp>
        <p:nvSpPr>
          <p:cNvPr id="25" name="矩形 24"/>
          <p:cNvSpPr/>
          <p:nvPr/>
        </p:nvSpPr>
        <p:spPr bwMode="auto">
          <a:xfrm>
            <a:off x="6921500" y="2286000"/>
            <a:ext cx="414020" cy="30607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rtlCol="0" anchor="ctr"/>
          <a:lstStyle/>
          <a:p>
            <a:pPr algn="ctr"/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600" baseline="-25000" dirty="0"/>
              <a:t>7</a:t>
            </a:r>
            <a:endParaRPr lang="zh-CN" altLang="en-US" baseline="-25000" dirty="0"/>
          </a:p>
        </p:txBody>
      </p:sp>
      <p:sp>
        <p:nvSpPr>
          <p:cNvPr id="29" name="矩形 28"/>
          <p:cNvSpPr/>
          <p:nvPr/>
        </p:nvSpPr>
        <p:spPr bwMode="auto">
          <a:xfrm>
            <a:off x="6921500" y="2748280"/>
            <a:ext cx="414020" cy="30607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rtlCol="0" anchor="ctr"/>
          <a:lstStyle/>
          <a:p>
            <a:pPr algn="ctr"/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600" baseline="-25000" dirty="0"/>
              <a:t>10</a:t>
            </a:r>
            <a:endParaRPr lang="zh-CN" altLang="en-US" baseline="-25000" dirty="0"/>
          </a:p>
        </p:txBody>
      </p:sp>
      <p:sp>
        <p:nvSpPr>
          <p:cNvPr id="49" name="圆角矩形 48"/>
          <p:cNvSpPr/>
          <p:nvPr/>
        </p:nvSpPr>
        <p:spPr>
          <a:xfrm>
            <a:off x="5364480" y="464185"/>
            <a:ext cx="647700" cy="1367790"/>
          </a:xfrm>
          <a:prstGeom prst="roundRect">
            <a:avLst/>
          </a:prstGeom>
          <a:solidFill>
            <a:srgbClr val="969696">
              <a:alpha val="70195"/>
            </a:srgbClr>
          </a:solidFill>
          <a:ln w="9525">
            <a:noFill/>
            <a:miter lim="800000"/>
          </a:ln>
        </p:spPr>
        <p:txBody>
          <a:bodyPr wrap="none" rtlCol="0" anchor="ctr"/>
          <a:lstStyle/>
          <a:p>
            <a:pPr algn="ctr"/>
            <a:endParaRPr lang="zh-CN" altLang="en-US" dirty="0"/>
          </a:p>
        </p:txBody>
      </p:sp>
      <p:sp>
        <p:nvSpPr>
          <p:cNvPr id="50" name="圆角矩形 49"/>
          <p:cNvSpPr/>
          <p:nvPr/>
        </p:nvSpPr>
        <p:spPr>
          <a:xfrm>
            <a:off x="6084570" y="466090"/>
            <a:ext cx="647700" cy="2641600"/>
          </a:xfrm>
          <a:prstGeom prst="roundRect">
            <a:avLst/>
          </a:prstGeom>
          <a:solidFill>
            <a:srgbClr val="969696">
              <a:alpha val="70195"/>
            </a:srgbClr>
          </a:solidFill>
          <a:ln w="9525">
            <a:noFill/>
            <a:miter lim="800000"/>
          </a:ln>
        </p:spPr>
        <p:txBody>
          <a:bodyPr wrap="none" rtlCol="0" anchor="ctr"/>
          <a:lstStyle/>
          <a:p>
            <a:pPr algn="ctr"/>
            <a:endParaRPr lang="zh-CN" altLang="en-US" dirty="0"/>
          </a:p>
        </p:txBody>
      </p:sp>
      <p:sp>
        <p:nvSpPr>
          <p:cNvPr id="51" name="圆角矩形 50"/>
          <p:cNvSpPr/>
          <p:nvPr/>
        </p:nvSpPr>
        <p:spPr>
          <a:xfrm>
            <a:off x="6804660" y="435610"/>
            <a:ext cx="647700" cy="1367790"/>
          </a:xfrm>
          <a:prstGeom prst="roundRect">
            <a:avLst/>
          </a:prstGeom>
          <a:solidFill>
            <a:srgbClr val="969696">
              <a:alpha val="70195"/>
            </a:srgbClr>
          </a:solidFill>
          <a:ln w="9525">
            <a:noFill/>
            <a:miter lim="800000"/>
          </a:ln>
        </p:spPr>
        <p:txBody>
          <a:bodyPr wrap="none" rtlCol="0" anchor="ctr"/>
          <a:lstStyle/>
          <a:p>
            <a:pPr algn="ctr"/>
            <a:endParaRPr lang="zh-CN" altLang="en-US" dirty="0"/>
          </a:p>
        </p:txBody>
      </p:sp>
      <p:sp>
        <p:nvSpPr>
          <p:cNvPr id="53" name="圆角矩形 52"/>
          <p:cNvSpPr/>
          <p:nvPr/>
        </p:nvSpPr>
        <p:spPr>
          <a:xfrm>
            <a:off x="6804660" y="2222500"/>
            <a:ext cx="647700" cy="1367790"/>
          </a:xfrm>
          <a:prstGeom prst="roundRect">
            <a:avLst/>
          </a:prstGeom>
          <a:solidFill>
            <a:srgbClr val="969696">
              <a:alpha val="70195"/>
            </a:srgbClr>
          </a:solidFill>
          <a:ln w="9525">
            <a:noFill/>
            <a:miter lim="800000"/>
          </a:ln>
        </p:spPr>
        <p:txBody>
          <a:bodyPr wrap="none"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3420110" y="487045"/>
            <a:ext cx="7296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v6, v9</a:t>
            </a:r>
          </a:p>
        </p:txBody>
      </p:sp>
      <p:sp>
        <p:nvSpPr>
          <p:cNvPr id="23" name="Oval 48"/>
          <p:cNvSpPr>
            <a:spLocks noChangeArrowheads="1"/>
          </p:cNvSpPr>
          <p:nvPr/>
        </p:nvSpPr>
        <p:spPr bwMode="auto">
          <a:xfrm>
            <a:off x="1749104" y="2803512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0" lang="en-US" altLang="ja-JP" sz="10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endParaRPr kumimoji="0" lang="en-US" altLang="ja-JP" sz="1400" i="1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6" name="Oval 48"/>
          <p:cNvSpPr>
            <a:spLocks noChangeArrowheads="1"/>
          </p:cNvSpPr>
          <p:nvPr/>
        </p:nvSpPr>
        <p:spPr bwMode="auto">
          <a:xfrm>
            <a:off x="987097" y="2803512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0" lang="en-US" altLang="ja-JP" sz="10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endParaRPr kumimoji="0" lang="en-US" altLang="ja-JP" sz="1400" i="1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27" name="AutoShape 62"/>
          <p:cNvCxnSpPr>
            <a:cxnSpLocks noChangeShapeType="1"/>
            <a:stCxn id="26" idx="4"/>
            <a:endCxn id="28" idx="0"/>
          </p:cNvCxnSpPr>
          <p:nvPr/>
        </p:nvCxnSpPr>
        <p:spPr bwMode="auto">
          <a:xfrm>
            <a:off x="1141879" y="3111486"/>
            <a:ext cx="262255" cy="47879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sp>
        <p:nvSpPr>
          <p:cNvPr id="28" name="Oval 48"/>
          <p:cNvSpPr>
            <a:spLocks noChangeArrowheads="1"/>
          </p:cNvSpPr>
          <p:nvPr/>
        </p:nvSpPr>
        <p:spPr bwMode="auto">
          <a:xfrm>
            <a:off x="1249038" y="3590124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0" lang="en-US" altLang="ja-JP" sz="10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7</a:t>
            </a:r>
            <a:endParaRPr kumimoji="0" lang="en-US" altLang="ja-JP" sz="1400" i="1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31" name="AutoShape 62"/>
          <p:cNvCxnSpPr>
            <a:cxnSpLocks noChangeShapeType="1"/>
            <a:stCxn id="23" idx="4"/>
            <a:endCxn id="28" idx="0"/>
          </p:cNvCxnSpPr>
          <p:nvPr/>
        </p:nvCxnSpPr>
        <p:spPr bwMode="auto">
          <a:xfrm flipH="1">
            <a:off x="1404142" y="3111487"/>
            <a:ext cx="499745" cy="47879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sp>
        <p:nvSpPr>
          <p:cNvPr id="32" name="Oval 48"/>
          <p:cNvSpPr>
            <a:spLocks noChangeArrowheads="1"/>
          </p:cNvSpPr>
          <p:nvPr/>
        </p:nvSpPr>
        <p:spPr bwMode="auto">
          <a:xfrm>
            <a:off x="296528" y="2709534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0" lang="en-US" altLang="ja-JP" sz="10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endParaRPr kumimoji="0" lang="en-US" altLang="ja-JP" sz="1400" i="1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33" name="AutoShape 62"/>
          <p:cNvCxnSpPr>
            <a:cxnSpLocks noChangeShapeType="1"/>
            <a:stCxn id="32" idx="0"/>
            <a:endCxn id="23" idx="0"/>
          </p:cNvCxnSpPr>
          <p:nvPr/>
        </p:nvCxnSpPr>
        <p:spPr bwMode="auto">
          <a:xfrm>
            <a:off x="451485" y="2709545"/>
            <a:ext cx="1452245" cy="9398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58" name="直接连接符 57"/>
          <p:cNvCxnSpPr>
            <a:stCxn id="26" idx="6"/>
            <a:endCxn id="23" idx="2"/>
          </p:cNvCxnSpPr>
          <p:nvPr/>
        </p:nvCxnSpPr>
        <p:spPr bwMode="auto">
          <a:xfrm>
            <a:off x="1296660" y="2958135"/>
            <a:ext cx="45212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59" name="直接连接符 58"/>
          <p:cNvCxnSpPr>
            <a:stCxn id="28" idx="1"/>
            <a:endCxn id="32" idx="4"/>
          </p:cNvCxnSpPr>
          <p:nvPr/>
        </p:nvCxnSpPr>
        <p:spPr>
          <a:xfrm flipH="1" flipV="1">
            <a:off x="451485" y="3017520"/>
            <a:ext cx="842645" cy="617855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tailEnd type="none" w="med" len="med"/>
          </a:ln>
        </p:spPr>
      </p:cxnSp>
      <p:cxnSp>
        <p:nvCxnSpPr>
          <p:cNvPr id="60" name="直接连接符 59"/>
          <p:cNvCxnSpPr>
            <a:stCxn id="32" idx="6"/>
          </p:cNvCxnSpPr>
          <p:nvPr/>
        </p:nvCxnSpPr>
        <p:spPr>
          <a:xfrm>
            <a:off x="606425" y="2863215"/>
            <a:ext cx="365125" cy="61595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tailEnd type="none" w="med" len="med"/>
          </a:ln>
        </p:spPr>
      </p:cxnSp>
      <p:sp>
        <p:nvSpPr>
          <p:cNvPr id="62" name="Text Box 40"/>
          <p:cNvSpPr txBox="1">
            <a:spLocks noChangeArrowheads="1"/>
          </p:cNvSpPr>
          <p:nvPr/>
        </p:nvSpPr>
        <p:spPr bwMode="auto">
          <a:xfrm>
            <a:off x="611505" y="2895918"/>
            <a:ext cx="354965" cy="2152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0" tIns="0" rIns="0" bIns="0" anchor="ctr" anchorCtr="1">
            <a:spAutoFit/>
          </a:bodyPr>
          <a:lstStyle/>
          <a:p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0.5</a:t>
            </a:r>
          </a:p>
        </p:txBody>
      </p:sp>
      <p:sp>
        <p:nvSpPr>
          <p:cNvPr id="63" name="Text Box 40"/>
          <p:cNvSpPr txBox="1">
            <a:spLocks noChangeArrowheads="1"/>
          </p:cNvSpPr>
          <p:nvPr/>
        </p:nvSpPr>
        <p:spPr bwMode="auto">
          <a:xfrm>
            <a:off x="683895" y="3321368"/>
            <a:ext cx="354965" cy="2152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0" tIns="0" rIns="0" bIns="0" anchor="ctr" anchorCtr="1">
            <a:spAutoFit/>
          </a:bodyPr>
          <a:lstStyle/>
          <a:p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-0.5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2"/>
          <p:cNvSpPr>
            <a:spLocks noChangeShapeType="1"/>
          </p:cNvSpPr>
          <p:nvPr/>
        </p:nvSpPr>
        <p:spPr bwMode="auto">
          <a:xfrm>
            <a:off x="3195628" y="2492627"/>
            <a:ext cx="1368000" cy="1454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3195628" y="2954313"/>
            <a:ext cx="1368000" cy="1454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cxnSp>
        <p:nvCxnSpPr>
          <p:cNvPr id="42" name="AutoShape 62"/>
          <p:cNvCxnSpPr>
            <a:cxnSpLocks noChangeShapeType="1"/>
            <a:stCxn id="39" idx="4"/>
            <a:endCxn id="44" idx="0"/>
          </p:cNvCxnSpPr>
          <p:nvPr/>
        </p:nvCxnSpPr>
        <p:spPr bwMode="auto">
          <a:xfrm>
            <a:off x="3562483" y="3267233"/>
            <a:ext cx="356870" cy="220980"/>
          </a:xfrm>
          <a:prstGeom prst="straightConnector1">
            <a:avLst/>
          </a:prstGeom>
          <a:noFill/>
          <a:ln w="22225">
            <a:solidFill>
              <a:schemeClr val="tx1"/>
            </a:solidFill>
            <a:prstDash val="sysDash"/>
            <a:round/>
            <a:tailEnd type="stealth" w="med" len="lg"/>
          </a:ln>
        </p:spPr>
      </p:cxnSp>
      <p:cxnSp>
        <p:nvCxnSpPr>
          <p:cNvPr id="43" name="AutoShape 62"/>
          <p:cNvCxnSpPr>
            <a:cxnSpLocks noChangeShapeType="1"/>
            <a:stCxn id="41" idx="4"/>
            <a:endCxn id="44" idx="0"/>
          </p:cNvCxnSpPr>
          <p:nvPr/>
        </p:nvCxnSpPr>
        <p:spPr bwMode="auto">
          <a:xfrm flipH="1">
            <a:off x="3919359" y="2419986"/>
            <a:ext cx="285750" cy="1068070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tailEnd type="stealth" w="med" len="lg"/>
          </a:ln>
        </p:spPr>
      </p:cxnSp>
      <p:sp>
        <p:nvSpPr>
          <p:cNvPr id="44" name="Oval 48"/>
          <p:cNvSpPr>
            <a:spLocks noChangeArrowheads="1"/>
          </p:cNvSpPr>
          <p:nvPr/>
        </p:nvSpPr>
        <p:spPr bwMode="auto">
          <a:xfrm>
            <a:off x="3764280" y="3488055"/>
            <a:ext cx="309880" cy="34734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0" lang="en-US" altLang="ja-JP" sz="1600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3" name="Line 13"/>
          <p:cNvSpPr>
            <a:spLocks noChangeShapeType="1"/>
          </p:cNvSpPr>
          <p:nvPr/>
        </p:nvSpPr>
        <p:spPr bwMode="auto">
          <a:xfrm>
            <a:off x="3195628" y="2029941"/>
            <a:ext cx="1368000" cy="1454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5" name="Line 15"/>
          <p:cNvSpPr>
            <a:spLocks noChangeShapeType="1"/>
          </p:cNvSpPr>
          <p:nvPr/>
        </p:nvSpPr>
        <p:spPr bwMode="auto">
          <a:xfrm>
            <a:off x="3195628" y="1561146"/>
            <a:ext cx="1368000" cy="1453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6" name="Line 14"/>
          <p:cNvSpPr>
            <a:spLocks noChangeShapeType="1"/>
          </p:cNvSpPr>
          <p:nvPr/>
        </p:nvSpPr>
        <p:spPr bwMode="auto">
          <a:xfrm>
            <a:off x="3195569" y="3414544"/>
            <a:ext cx="1368000" cy="1454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65" name="Line 14"/>
          <p:cNvSpPr>
            <a:spLocks noChangeShapeType="1"/>
          </p:cNvSpPr>
          <p:nvPr/>
        </p:nvSpPr>
        <p:spPr bwMode="auto">
          <a:xfrm>
            <a:off x="3192780" y="3874770"/>
            <a:ext cx="1368000" cy="1270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66" name="Line 14"/>
          <p:cNvSpPr>
            <a:spLocks noChangeShapeType="1"/>
          </p:cNvSpPr>
          <p:nvPr/>
        </p:nvSpPr>
        <p:spPr bwMode="auto">
          <a:xfrm>
            <a:off x="3192780" y="4334510"/>
            <a:ext cx="1368000" cy="1270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70" name="Line 14"/>
          <p:cNvSpPr>
            <a:spLocks noChangeShapeType="1"/>
          </p:cNvSpPr>
          <p:nvPr/>
        </p:nvSpPr>
        <p:spPr bwMode="auto">
          <a:xfrm>
            <a:off x="3180080" y="4832605"/>
            <a:ext cx="1368000" cy="1270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75" name="Text Box 40"/>
          <p:cNvSpPr txBox="1">
            <a:spLocks noChangeArrowheads="1"/>
          </p:cNvSpPr>
          <p:nvPr/>
        </p:nvSpPr>
        <p:spPr bwMode="auto">
          <a:xfrm>
            <a:off x="3018155" y="2867025"/>
            <a:ext cx="139700" cy="2152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77" name="Text Box 40"/>
          <p:cNvSpPr txBox="1">
            <a:spLocks noChangeArrowheads="1"/>
          </p:cNvSpPr>
          <p:nvPr/>
        </p:nvSpPr>
        <p:spPr bwMode="auto">
          <a:xfrm>
            <a:off x="3020060" y="3328670"/>
            <a:ext cx="139700" cy="2152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78" name="Text Box 40"/>
          <p:cNvSpPr txBox="1">
            <a:spLocks noChangeArrowheads="1"/>
          </p:cNvSpPr>
          <p:nvPr/>
        </p:nvSpPr>
        <p:spPr bwMode="auto">
          <a:xfrm>
            <a:off x="3018155" y="1943735"/>
            <a:ext cx="139700" cy="2152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79" name="Text Box 40"/>
          <p:cNvSpPr txBox="1">
            <a:spLocks noChangeArrowheads="1"/>
          </p:cNvSpPr>
          <p:nvPr/>
        </p:nvSpPr>
        <p:spPr bwMode="auto">
          <a:xfrm>
            <a:off x="3019425" y="2405380"/>
            <a:ext cx="139700" cy="2152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68" name="Text Box 40"/>
          <p:cNvSpPr txBox="1">
            <a:spLocks noChangeArrowheads="1"/>
          </p:cNvSpPr>
          <p:nvPr/>
        </p:nvSpPr>
        <p:spPr bwMode="auto">
          <a:xfrm>
            <a:off x="3020060" y="3783330"/>
            <a:ext cx="139700" cy="2152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169" name="Text Box 40"/>
          <p:cNvSpPr txBox="1">
            <a:spLocks noChangeArrowheads="1"/>
          </p:cNvSpPr>
          <p:nvPr/>
        </p:nvSpPr>
        <p:spPr bwMode="auto">
          <a:xfrm>
            <a:off x="3020060" y="4244975"/>
            <a:ext cx="139700" cy="2152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180" name="Text Box 40"/>
          <p:cNvSpPr txBox="1">
            <a:spLocks noChangeArrowheads="1"/>
          </p:cNvSpPr>
          <p:nvPr/>
        </p:nvSpPr>
        <p:spPr bwMode="auto">
          <a:xfrm>
            <a:off x="3018790" y="4730750"/>
            <a:ext cx="139700" cy="2152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8" name="Text Box 40"/>
          <p:cNvSpPr txBox="1">
            <a:spLocks noChangeArrowheads="1"/>
          </p:cNvSpPr>
          <p:nvPr/>
        </p:nvSpPr>
        <p:spPr bwMode="auto">
          <a:xfrm>
            <a:off x="3019270" y="1476000"/>
            <a:ext cx="139700" cy="2152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30" name="圆角矩形 29"/>
          <p:cNvSpPr/>
          <p:nvPr/>
        </p:nvSpPr>
        <p:spPr>
          <a:xfrm>
            <a:off x="4852670" y="1555115"/>
            <a:ext cx="453600" cy="3312795"/>
          </a:xfrm>
          <a:prstGeom prst="roundRect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endParaRPr kumimoji="0" lang="en-US" altLang="ja-JP" sz="1600" i="1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7" name="圆角矩形 46"/>
          <p:cNvSpPr/>
          <p:nvPr/>
        </p:nvSpPr>
        <p:spPr>
          <a:xfrm>
            <a:off x="4899660" y="1627505"/>
            <a:ext cx="360045" cy="1706880"/>
          </a:xfrm>
          <a:prstGeom prst="roundRect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0" lang="en-US" altLang="ja-JP" sz="1600" i="1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48" name="圆角矩形 47"/>
          <p:cNvSpPr/>
          <p:nvPr>
            <p:custDataLst>
              <p:tags r:id="rId1"/>
            </p:custDataLst>
          </p:nvPr>
        </p:nvSpPr>
        <p:spPr>
          <a:xfrm>
            <a:off x="4899660" y="3488055"/>
            <a:ext cx="360045" cy="347345"/>
          </a:xfrm>
          <a:prstGeom prst="roundRect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0" lang="en-US" altLang="ja-JP" sz="1600" i="1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endParaRPr kumimoji="0" lang="en-US" altLang="ja-JP" sz="1600" i="1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9" name="圆角矩形 48"/>
          <p:cNvSpPr/>
          <p:nvPr>
            <p:custDataLst>
              <p:tags r:id="rId2"/>
            </p:custDataLst>
          </p:nvPr>
        </p:nvSpPr>
        <p:spPr>
          <a:xfrm>
            <a:off x="5502275" y="1555115"/>
            <a:ext cx="453600" cy="3312795"/>
          </a:xfrm>
          <a:prstGeom prst="roundRect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endParaRPr kumimoji="0" lang="en-US" altLang="ja-JP" sz="1600" i="1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3" name="圆角矩形 52"/>
          <p:cNvSpPr/>
          <p:nvPr>
            <p:custDataLst>
              <p:tags r:id="rId3"/>
            </p:custDataLst>
          </p:nvPr>
        </p:nvSpPr>
        <p:spPr>
          <a:xfrm>
            <a:off x="5544820" y="1627200"/>
            <a:ext cx="360045" cy="826770"/>
          </a:xfrm>
          <a:prstGeom prst="roundRect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0" lang="en-US" altLang="ja-JP" sz="1600" i="1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endParaRPr kumimoji="0" lang="en-US" altLang="ja-JP" sz="1600" i="1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9" name="Oval 48"/>
          <p:cNvSpPr>
            <a:spLocks noChangeArrowheads="1"/>
          </p:cNvSpPr>
          <p:nvPr/>
        </p:nvSpPr>
        <p:spPr bwMode="auto">
          <a:xfrm>
            <a:off x="3407410" y="1634490"/>
            <a:ext cx="309880" cy="163258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0" lang="en-US" altLang="ja-JP" sz="1600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83" name="Line 12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6654473" y="2490087"/>
            <a:ext cx="1368000" cy="1454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84" name="Line 14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6654473" y="2951773"/>
            <a:ext cx="1368000" cy="1454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cxnSp>
        <p:nvCxnSpPr>
          <p:cNvPr id="86" name="AutoShape 62"/>
          <p:cNvCxnSpPr>
            <a:cxnSpLocks noChangeShapeType="1"/>
            <a:stCxn id="160" idx="4"/>
            <a:endCxn id="88" idx="0"/>
          </p:cNvCxnSpPr>
          <p:nvPr>
            <p:custDataLst>
              <p:tags r:id="rId6"/>
            </p:custDataLst>
          </p:nvPr>
        </p:nvCxnSpPr>
        <p:spPr bwMode="auto">
          <a:xfrm>
            <a:off x="7021328" y="3264693"/>
            <a:ext cx="356870" cy="1153795"/>
          </a:xfrm>
          <a:prstGeom prst="straightConnector1">
            <a:avLst/>
          </a:prstGeom>
          <a:noFill/>
          <a:ln w="22225">
            <a:solidFill>
              <a:schemeClr val="tx1"/>
            </a:solidFill>
            <a:prstDash val="sysDash"/>
            <a:round/>
            <a:tailEnd type="stealth" w="med" len="lg"/>
          </a:ln>
        </p:spPr>
      </p:cxnSp>
      <p:cxnSp>
        <p:nvCxnSpPr>
          <p:cNvPr id="87" name="AutoShape 62"/>
          <p:cNvCxnSpPr>
            <a:cxnSpLocks noChangeShapeType="1"/>
            <a:stCxn id="85" idx="4"/>
            <a:endCxn id="88" idx="0"/>
          </p:cNvCxnSpPr>
          <p:nvPr>
            <p:custDataLst>
              <p:tags r:id="rId7"/>
            </p:custDataLst>
          </p:nvPr>
        </p:nvCxnSpPr>
        <p:spPr bwMode="auto">
          <a:xfrm flipH="1">
            <a:off x="7378204" y="4243071"/>
            <a:ext cx="285750" cy="175260"/>
          </a:xfrm>
          <a:prstGeom prst="straightConnector1">
            <a:avLst/>
          </a:prstGeom>
          <a:noFill/>
          <a:ln w="22225">
            <a:solidFill>
              <a:schemeClr val="tx1"/>
            </a:solidFill>
            <a:prstDash val="sysDash"/>
            <a:round/>
            <a:tailEnd type="stealth" w="med" len="lg"/>
          </a:ln>
        </p:spPr>
      </p:cxnSp>
      <p:sp>
        <p:nvSpPr>
          <p:cNvPr id="88" name="Oval 48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7223125" y="4418330"/>
            <a:ext cx="309880" cy="34734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0" lang="en-US" altLang="ja-JP" sz="1600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89" name="Line 13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6654473" y="2027401"/>
            <a:ext cx="1368000" cy="1454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90" name="Line 15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6654473" y="1558606"/>
            <a:ext cx="1368000" cy="1453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91" name="Line 14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6654414" y="3412004"/>
            <a:ext cx="1368000" cy="1454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92" name="Line 14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6651625" y="3872230"/>
            <a:ext cx="1368000" cy="1270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93" name="Line 14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6651625" y="4331970"/>
            <a:ext cx="1368000" cy="1270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94" name="Line 14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6638925" y="4830065"/>
            <a:ext cx="1368000" cy="1270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95" name="Text Box 40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6477000" y="2864485"/>
            <a:ext cx="139700" cy="2152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96" name="Text Box 40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6478905" y="3326130"/>
            <a:ext cx="139700" cy="2152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47" name="Text Box 40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6477000" y="1941195"/>
            <a:ext cx="139700" cy="2152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48" name="Text Box 40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6478270" y="2402840"/>
            <a:ext cx="139700" cy="2152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49" name="Text Box 40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6478905" y="3780790"/>
            <a:ext cx="139700" cy="2152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150" name="Text Box 40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6478905" y="4242435"/>
            <a:ext cx="139700" cy="2152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151" name="Text Box 40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6477635" y="4728210"/>
            <a:ext cx="139700" cy="2152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152" name="Text Box 40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6478115" y="1473460"/>
            <a:ext cx="139700" cy="2152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53" name="圆角矩形 152"/>
          <p:cNvSpPr/>
          <p:nvPr>
            <p:custDataLst>
              <p:tags r:id="rId23"/>
            </p:custDataLst>
          </p:nvPr>
        </p:nvSpPr>
        <p:spPr>
          <a:xfrm>
            <a:off x="8311515" y="1552575"/>
            <a:ext cx="453600" cy="3312795"/>
          </a:xfrm>
          <a:prstGeom prst="roundRect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endParaRPr kumimoji="0" lang="en-US" altLang="ja-JP" sz="1600" i="1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54" name="圆角矩形 153"/>
          <p:cNvSpPr/>
          <p:nvPr>
            <p:custDataLst>
              <p:tags r:id="rId24"/>
            </p:custDataLst>
          </p:nvPr>
        </p:nvSpPr>
        <p:spPr>
          <a:xfrm>
            <a:off x="8358505" y="1624965"/>
            <a:ext cx="360045" cy="1706880"/>
          </a:xfrm>
          <a:prstGeom prst="roundRect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0" lang="en-US" altLang="ja-JP" sz="1600" i="1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157" name="圆角矩形 156"/>
          <p:cNvSpPr/>
          <p:nvPr>
            <p:custDataLst>
              <p:tags r:id="rId25"/>
            </p:custDataLst>
          </p:nvPr>
        </p:nvSpPr>
        <p:spPr>
          <a:xfrm>
            <a:off x="8358505" y="4418330"/>
            <a:ext cx="360045" cy="347345"/>
          </a:xfrm>
          <a:prstGeom prst="roundRect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0" lang="en-US" altLang="ja-JP" sz="1600" i="1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endParaRPr kumimoji="0" lang="en-US" altLang="ja-JP" sz="1600" i="1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59" name="圆角矩形 158"/>
          <p:cNvSpPr/>
          <p:nvPr>
            <p:custDataLst>
              <p:tags r:id="rId26"/>
            </p:custDataLst>
          </p:nvPr>
        </p:nvSpPr>
        <p:spPr>
          <a:xfrm>
            <a:off x="8358505" y="3487420"/>
            <a:ext cx="360045" cy="820420"/>
          </a:xfrm>
          <a:prstGeom prst="roundRect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0" lang="en-US" altLang="ja-JP" sz="1600" i="1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endParaRPr kumimoji="0" lang="en-US" altLang="ja-JP" sz="1600" i="1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85" name="Oval 48"/>
          <p:cNvSpPr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7508875" y="3488055"/>
            <a:ext cx="309880" cy="75501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0" lang="en-US" altLang="ja-JP" sz="1600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160" name="Oval 48"/>
          <p:cNvSpPr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6866255" y="1631950"/>
            <a:ext cx="309880" cy="163258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0" lang="en-US" altLang="ja-JP" sz="1600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162" name="文本框 161"/>
          <p:cNvSpPr txBox="1"/>
          <p:nvPr/>
        </p:nvSpPr>
        <p:spPr>
          <a:xfrm>
            <a:off x="4778375" y="1107440"/>
            <a:ext cx="14954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core1  core2</a:t>
            </a:r>
          </a:p>
        </p:txBody>
      </p:sp>
      <p:sp>
        <p:nvSpPr>
          <p:cNvPr id="41" name="Oval 48"/>
          <p:cNvSpPr>
            <a:spLocks noChangeArrowheads="1"/>
          </p:cNvSpPr>
          <p:nvPr/>
        </p:nvSpPr>
        <p:spPr bwMode="auto">
          <a:xfrm>
            <a:off x="4050030" y="1652905"/>
            <a:ext cx="309880" cy="76708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0" lang="en-US" altLang="ja-JP" sz="1600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163" name="文本框 162"/>
          <p:cNvSpPr txBox="1"/>
          <p:nvPr/>
        </p:nvSpPr>
        <p:spPr>
          <a:xfrm>
            <a:off x="3048000" y="1104900"/>
            <a:ext cx="19424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ASAP Schedule</a:t>
            </a:r>
          </a:p>
        </p:txBody>
      </p:sp>
      <p:sp>
        <p:nvSpPr>
          <p:cNvPr id="164" name="文本框 163"/>
          <p:cNvSpPr txBox="1"/>
          <p:nvPr>
            <p:custDataLst>
              <p:tags r:id="rId29"/>
            </p:custDataLst>
          </p:nvPr>
        </p:nvSpPr>
        <p:spPr>
          <a:xfrm>
            <a:off x="8224455" y="1104900"/>
            <a:ext cx="7092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core1 </a:t>
            </a:r>
          </a:p>
        </p:txBody>
      </p:sp>
      <p:sp>
        <p:nvSpPr>
          <p:cNvPr id="167" name="文本框 166"/>
          <p:cNvSpPr txBox="1"/>
          <p:nvPr>
            <p:custDataLst>
              <p:tags r:id="rId30"/>
            </p:custDataLst>
          </p:nvPr>
        </p:nvSpPr>
        <p:spPr>
          <a:xfrm>
            <a:off x="6438900" y="1102360"/>
            <a:ext cx="19424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ASAP Schedule</a:t>
            </a:r>
          </a:p>
        </p:txBody>
      </p:sp>
      <p:sp>
        <p:nvSpPr>
          <p:cNvPr id="171" name="Oval 48"/>
          <p:cNvSpPr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742315" y="1399540"/>
            <a:ext cx="309880" cy="31369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0" lang="en-US" altLang="ja-JP" sz="1600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172" name="Oval 48"/>
          <p:cNvSpPr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1384935" y="1399540"/>
            <a:ext cx="309880" cy="31242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0" lang="en-US" altLang="ja-JP" sz="1600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cxnSp>
        <p:nvCxnSpPr>
          <p:cNvPr id="173" name="AutoShape 62"/>
          <p:cNvCxnSpPr>
            <a:cxnSpLocks noChangeShapeType="1"/>
            <a:stCxn id="171" idx="4"/>
            <a:endCxn id="176" idx="0"/>
          </p:cNvCxnSpPr>
          <p:nvPr>
            <p:custDataLst>
              <p:tags r:id="rId33"/>
            </p:custDataLst>
          </p:nvPr>
        </p:nvCxnSpPr>
        <p:spPr bwMode="auto">
          <a:xfrm>
            <a:off x="897255" y="1713230"/>
            <a:ext cx="356870" cy="508000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tailEnd type="stealth" w="med" len="lg"/>
          </a:ln>
        </p:spPr>
      </p:cxnSp>
      <p:cxnSp>
        <p:nvCxnSpPr>
          <p:cNvPr id="174" name="AutoShape 62"/>
          <p:cNvCxnSpPr>
            <a:cxnSpLocks noChangeShapeType="1"/>
            <a:stCxn id="172" idx="4"/>
            <a:endCxn id="176" idx="0"/>
          </p:cNvCxnSpPr>
          <p:nvPr>
            <p:custDataLst>
              <p:tags r:id="rId34"/>
            </p:custDataLst>
          </p:nvPr>
        </p:nvCxnSpPr>
        <p:spPr bwMode="auto">
          <a:xfrm flipH="1">
            <a:off x="1254125" y="1711960"/>
            <a:ext cx="285750" cy="509270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tailEnd type="stealth" w="med" len="lg"/>
          </a:ln>
        </p:spPr>
      </p:cxnSp>
      <p:sp>
        <p:nvSpPr>
          <p:cNvPr id="176" name="Oval 48"/>
          <p:cNvSpPr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1099185" y="2221230"/>
            <a:ext cx="309880" cy="34734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0" lang="en-US" altLang="ja-JP" sz="1600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181" name="文本框 180"/>
          <p:cNvSpPr txBox="1"/>
          <p:nvPr>
            <p:custDataLst>
              <p:tags r:id="rId36"/>
            </p:custDataLst>
          </p:nvPr>
        </p:nvSpPr>
        <p:spPr>
          <a:xfrm>
            <a:off x="466090" y="2710180"/>
            <a:ext cx="181038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computational cost</a:t>
            </a:r>
          </a:p>
        </p:txBody>
      </p:sp>
      <p:sp>
        <p:nvSpPr>
          <p:cNvPr id="182" name="文本框 181"/>
          <p:cNvSpPr txBox="1"/>
          <p:nvPr/>
        </p:nvSpPr>
        <p:spPr>
          <a:xfrm>
            <a:off x="681990" y="2942590"/>
            <a:ext cx="108394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0" lang="en-US" altLang="ja-JP" sz="1600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1 </a:t>
            </a:r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kumimoji="0" lang="en-US" altLang="ja-JP" sz="16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4.0</a:t>
            </a:r>
          </a:p>
          <a:p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0" lang="en-US" altLang="ja-JP" sz="1600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2 </a:t>
            </a:r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kumimoji="0" lang="en-US" altLang="ja-JP" sz="16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2.0</a:t>
            </a:r>
            <a:endParaRPr kumimoji="0" lang="en-US" altLang="ja-JP" sz="1600" baseline="-2500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0" lang="en-US" altLang="ja-JP" sz="1600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3 </a:t>
            </a:r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kumimoji="0" lang="en-US" altLang="ja-JP" sz="16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1.0</a:t>
            </a:r>
            <a:endParaRPr kumimoji="0" lang="en-US" altLang="ja-JP" sz="1600" baseline="-2500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83" name="文本框 182"/>
          <p:cNvSpPr txBox="1"/>
          <p:nvPr>
            <p:custDataLst>
              <p:tags r:id="rId37"/>
            </p:custDataLst>
          </p:nvPr>
        </p:nvSpPr>
        <p:spPr>
          <a:xfrm>
            <a:off x="466725" y="3833495"/>
            <a:ext cx="172275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communication-to-computation ratio (</a:t>
            </a:r>
            <a:r>
              <a:rPr lang="en-US" altLang="zh-CN" sz="16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CCR</a:t>
            </a: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</a:t>
            </a:r>
          </a:p>
        </p:txBody>
      </p:sp>
      <p:sp>
        <p:nvSpPr>
          <p:cNvPr id="184" name="文本框 183"/>
          <p:cNvSpPr txBox="1"/>
          <p:nvPr>
            <p:custDataLst>
              <p:tags r:id="rId38"/>
            </p:custDataLst>
          </p:nvPr>
        </p:nvSpPr>
        <p:spPr>
          <a:xfrm>
            <a:off x="610870" y="4618355"/>
            <a:ext cx="108394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CCR</a:t>
            </a:r>
            <a:r>
              <a:rPr kumimoji="0" lang="en-US" altLang="ja-JP" sz="1600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kumimoji="0" lang="en-US" altLang="ja-JP" sz="16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0.5</a:t>
            </a:r>
            <a:endParaRPr kumimoji="0" lang="en-US" altLang="ja-JP" sz="1600" baseline="-2500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Oval 48"/>
          <p:cNvSpPr>
            <a:spLocks noChangeArrowheads="1"/>
          </p:cNvSpPr>
          <p:nvPr/>
        </p:nvSpPr>
        <p:spPr bwMode="auto">
          <a:xfrm>
            <a:off x="7234876" y="5214180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cl</a:t>
            </a:r>
            <a:r>
              <a:rPr kumimoji="0" lang="en-US" altLang="ja-JP" sz="10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endParaRPr kumimoji="0" lang="en-US" altLang="ja-JP" sz="1400" i="1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88" name="Oval 48"/>
          <p:cNvSpPr>
            <a:spLocks noChangeArrowheads="1"/>
          </p:cNvSpPr>
          <p:nvPr/>
        </p:nvSpPr>
        <p:spPr bwMode="auto">
          <a:xfrm>
            <a:off x="6568123" y="5191957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cl</a:t>
            </a:r>
            <a:r>
              <a:rPr kumimoji="0" lang="en-US" altLang="ja-JP" sz="10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endParaRPr kumimoji="0" lang="en-US" altLang="ja-JP" sz="1400" i="1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89" name="AutoShape 62"/>
          <p:cNvCxnSpPr>
            <a:cxnSpLocks noChangeShapeType="1"/>
            <a:stCxn id="88" idx="4"/>
            <a:endCxn id="90" idx="0"/>
          </p:cNvCxnSpPr>
          <p:nvPr/>
        </p:nvCxnSpPr>
        <p:spPr bwMode="auto">
          <a:xfrm rot="5400000">
            <a:off x="6186327" y="5441196"/>
            <a:ext cx="477843" cy="59531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sp>
        <p:nvSpPr>
          <p:cNvPr id="90" name="Oval 48"/>
          <p:cNvSpPr>
            <a:spLocks noChangeArrowheads="1"/>
          </p:cNvSpPr>
          <p:nvPr/>
        </p:nvSpPr>
        <p:spPr bwMode="auto">
          <a:xfrm>
            <a:off x="5972808" y="5977775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cl</a:t>
            </a:r>
            <a:r>
              <a:rPr kumimoji="0" lang="en-US" altLang="ja-JP" sz="10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6</a:t>
            </a:r>
            <a:endParaRPr kumimoji="0" lang="en-US" altLang="ja-JP" sz="1400" i="1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91" name="AutoShape 62"/>
          <p:cNvCxnSpPr>
            <a:cxnSpLocks noChangeShapeType="1"/>
            <a:stCxn id="88" idx="4"/>
            <a:endCxn id="92" idx="0"/>
          </p:cNvCxnSpPr>
          <p:nvPr/>
        </p:nvCxnSpPr>
        <p:spPr bwMode="auto">
          <a:xfrm rot="16200000" flipH="1">
            <a:off x="6519306" y="5703531"/>
            <a:ext cx="478637" cy="714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sp>
        <p:nvSpPr>
          <p:cNvPr id="92" name="Oval 48"/>
          <p:cNvSpPr>
            <a:spLocks noChangeArrowheads="1"/>
          </p:cNvSpPr>
          <p:nvPr/>
        </p:nvSpPr>
        <p:spPr bwMode="auto">
          <a:xfrm>
            <a:off x="6639561" y="5978569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cl</a:t>
            </a:r>
            <a:r>
              <a:rPr kumimoji="0" lang="en-US" altLang="ja-JP" sz="10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7</a:t>
            </a:r>
            <a:endParaRPr kumimoji="0" lang="en-US" altLang="ja-JP" sz="1400" i="1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93" name="AutoShape 62"/>
          <p:cNvCxnSpPr>
            <a:cxnSpLocks noChangeShapeType="1"/>
            <a:stCxn id="87" idx="4"/>
            <a:endCxn id="92" idx="0"/>
          </p:cNvCxnSpPr>
          <p:nvPr/>
        </p:nvCxnSpPr>
        <p:spPr bwMode="auto">
          <a:xfrm rot="5400000">
            <a:off x="6863794" y="5452705"/>
            <a:ext cx="456414" cy="59531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sp>
        <p:nvSpPr>
          <p:cNvPr id="94" name="Oval 48"/>
          <p:cNvSpPr>
            <a:spLocks noChangeArrowheads="1"/>
          </p:cNvSpPr>
          <p:nvPr/>
        </p:nvSpPr>
        <p:spPr bwMode="auto">
          <a:xfrm>
            <a:off x="5877554" y="5169734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cl</a:t>
            </a:r>
            <a:r>
              <a:rPr kumimoji="0" lang="en-US" altLang="ja-JP" sz="10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endParaRPr kumimoji="0" lang="en-US" altLang="ja-JP" sz="1400" i="1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95" name="AutoShape 62"/>
          <p:cNvCxnSpPr>
            <a:cxnSpLocks noChangeShapeType="1"/>
            <a:stCxn id="94" idx="4"/>
            <a:endCxn id="90" idx="0"/>
          </p:cNvCxnSpPr>
          <p:nvPr/>
        </p:nvCxnSpPr>
        <p:spPr bwMode="auto">
          <a:xfrm rot="16200000" flipH="1">
            <a:off x="5829930" y="5680115"/>
            <a:ext cx="500066" cy="9525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sp>
        <p:nvSpPr>
          <p:cNvPr id="96" name="Oval 48"/>
          <p:cNvSpPr>
            <a:spLocks noChangeArrowheads="1"/>
          </p:cNvSpPr>
          <p:nvPr/>
        </p:nvSpPr>
        <p:spPr bwMode="auto">
          <a:xfrm>
            <a:off x="6595518" y="579904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Symbol" panose="05050102010706020507" pitchFamily="18" charset="2"/>
              </a:rPr>
              <a:t>s</a:t>
            </a:r>
          </a:p>
        </p:txBody>
      </p:sp>
      <p:sp>
        <p:nvSpPr>
          <p:cNvPr id="97" name="Oval 48"/>
          <p:cNvSpPr>
            <a:spLocks noChangeArrowheads="1"/>
          </p:cNvSpPr>
          <p:nvPr/>
        </p:nvSpPr>
        <p:spPr bwMode="auto">
          <a:xfrm>
            <a:off x="6571707" y="1360944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2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Symbol" panose="05050102010706020507" pitchFamily="18" charset="2"/>
              </a:rPr>
              <a:t>1</a:t>
            </a:r>
          </a:p>
        </p:txBody>
      </p:sp>
      <p:cxnSp>
        <p:nvCxnSpPr>
          <p:cNvPr id="98" name="AutoShape 62"/>
          <p:cNvCxnSpPr>
            <a:cxnSpLocks noChangeShapeType="1"/>
            <a:stCxn id="96" idx="4"/>
            <a:endCxn id="97" idx="0"/>
          </p:cNvCxnSpPr>
          <p:nvPr/>
        </p:nvCxnSpPr>
        <p:spPr bwMode="auto">
          <a:xfrm rot="5400000">
            <a:off x="6501863" y="1112506"/>
            <a:ext cx="473065" cy="2381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sp>
        <p:nvSpPr>
          <p:cNvPr id="99" name="Oval 48"/>
          <p:cNvSpPr>
            <a:spLocks noChangeArrowheads="1"/>
          </p:cNvSpPr>
          <p:nvPr/>
        </p:nvSpPr>
        <p:spPr bwMode="auto">
          <a:xfrm>
            <a:off x="7357525" y="1360944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2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100" name="Oval 48"/>
          <p:cNvSpPr>
            <a:spLocks noChangeArrowheads="1"/>
          </p:cNvSpPr>
          <p:nvPr/>
        </p:nvSpPr>
        <p:spPr bwMode="auto">
          <a:xfrm>
            <a:off x="7357525" y="2034862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2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Symbol" panose="05050102010706020507" pitchFamily="18" charset="2"/>
              </a:rPr>
              <a:t>5</a:t>
            </a:r>
          </a:p>
        </p:txBody>
      </p:sp>
      <p:cxnSp>
        <p:nvCxnSpPr>
          <p:cNvPr id="101" name="AutoShape 62"/>
          <p:cNvCxnSpPr>
            <a:cxnSpLocks noChangeShapeType="1"/>
            <a:stCxn id="99" idx="4"/>
            <a:endCxn id="100" idx="0"/>
          </p:cNvCxnSpPr>
          <p:nvPr/>
        </p:nvCxnSpPr>
        <p:spPr bwMode="auto">
          <a:xfrm rot="5400000">
            <a:off x="7329336" y="1851890"/>
            <a:ext cx="365943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tailEnd type="stealth" w="med" len="med"/>
          </a:ln>
        </p:spPr>
      </p:cxnSp>
      <p:cxnSp>
        <p:nvCxnSpPr>
          <p:cNvPr id="102" name="AutoShape 62"/>
          <p:cNvCxnSpPr>
            <a:cxnSpLocks noChangeShapeType="1"/>
            <a:stCxn id="97" idx="4"/>
            <a:endCxn id="103" idx="0"/>
          </p:cNvCxnSpPr>
          <p:nvPr/>
        </p:nvCxnSpPr>
        <p:spPr bwMode="auto">
          <a:xfrm rot="5400000">
            <a:off x="6554629" y="1840779"/>
            <a:ext cx="34372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tailEnd type="stealth" w="med" len="med"/>
          </a:ln>
        </p:spPr>
      </p:cxnSp>
      <p:sp>
        <p:nvSpPr>
          <p:cNvPr id="103" name="Oval 48"/>
          <p:cNvSpPr>
            <a:spLocks noChangeArrowheads="1"/>
          </p:cNvSpPr>
          <p:nvPr/>
        </p:nvSpPr>
        <p:spPr bwMode="auto">
          <a:xfrm>
            <a:off x="6571707" y="2012639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2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Symbol" panose="05050102010706020507" pitchFamily="18" charset="2"/>
              </a:rPr>
              <a:t>4</a:t>
            </a:r>
          </a:p>
        </p:txBody>
      </p:sp>
      <p:cxnSp>
        <p:nvCxnSpPr>
          <p:cNvPr id="104" name="AutoShape 62"/>
          <p:cNvCxnSpPr>
            <a:cxnSpLocks noChangeShapeType="1"/>
            <a:stCxn id="103" idx="4"/>
            <a:endCxn id="105" idx="0"/>
          </p:cNvCxnSpPr>
          <p:nvPr/>
        </p:nvCxnSpPr>
        <p:spPr bwMode="auto">
          <a:xfrm rot="5400000">
            <a:off x="6131969" y="2176944"/>
            <a:ext cx="450851" cy="73819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sp>
        <p:nvSpPr>
          <p:cNvPr id="105" name="Oval 48"/>
          <p:cNvSpPr>
            <a:spLocks noChangeArrowheads="1"/>
          </p:cNvSpPr>
          <p:nvPr/>
        </p:nvSpPr>
        <p:spPr bwMode="auto">
          <a:xfrm>
            <a:off x="5833516" y="2771465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2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Symbol" panose="05050102010706020507" pitchFamily="18" charset="2"/>
              </a:rPr>
              <a:t>6</a:t>
            </a:r>
          </a:p>
        </p:txBody>
      </p:sp>
      <p:cxnSp>
        <p:nvCxnSpPr>
          <p:cNvPr id="106" name="AutoShape 62"/>
          <p:cNvCxnSpPr>
            <a:cxnSpLocks noChangeShapeType="1"/>
            <a:stCxn id="103" idx="4"/>
            <a:endCxn id="107" idx="0"/>
          </p:cNvCxnSpPr>
          <p:nvPr/>
        </p:nvCxnSpPr>
        <p:spPr bwMode="auto">
          <a:xfrm rot="5400000">
            <a:off x="6500667" y="2546436"/>
            <a:ext cx="451645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sp>
        <p:nvSpPr>
          <p:cNvPr id="107" name="Oval 48"/>
          <p:cNvSpPr>
            <a:spLocks noChangeArrowheads="1"/>
          </p:cNvSpPr>
          <p:nvPr/>
        </p:nvSpPr>
        <p:spPr bwMode="auto">
          <a:xfrm>
            <a:off x="6571707" y="2772259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1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Symbol" panose="05050102010706020507" pitchFamily="18" charset="2"/>
              </a:rPr>
              <a:t>7</a:t>
            </a:r>
          </a:p>
        </p:txBody>
      </p:sp>
      <p:cxnSp>
        <p:nvCxnSpPr>
          <p:cNvPr id="108" name="AutoShape 62"/>
          <p:cNvCxnSpPr>
            <a:cxnSpLocks noChangeShapeType="1"/>
            <a:stCxn id="100" idx="4"/>
            <a:endCxn id="109" idx="0"/>
          </p:cNvCxnSpPr>
          <p:nvPr/>
        </p:nvCxnSpPr>
        <p:spPr bwMode="auto">
          <a:xfrm rot="5400000">
            <a:off x="7309105" y="2546039"/>
            <a:ext cx="406405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tailEnd type="stealth" w="med" len="med"/>
          </a:ln>
        </p:spPr>
      </p:cxnSp>
      <p:sp>
        <p:nvSpPr>
          <p:cNvPr id="109" name="Oval 48"/>
          <p:cNvSpPr>
            <a:spLocks noChangeArrowheads="1"/>
          </p:cNvSpPr>
          <p:nvPr/>
        </p:nvSpPr>
        <p:spPr bwMode="auto">
          <a:xfrm>
            <a:off x="7357525" y="2749242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2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Symbol" panose="05050102010706020507" pitchFamily="18" charset="2"/>
              </a:rPr>
              <a:t>8</a:t>
            </a:r>
          </a:p>
        </p:txBody>
      </p:sp>
      <p:cxnSp>
        <p:nvCxnSpPr>
          <p:cNvPr id="110" name="AutoShape 62"/>
          <p:cNvCxnSpPr>
            <a:cxnSpLocks noChangeShapeType="1"/>
            <a:stCxn id="107" idx="4"/>
            <a:endCxn id="112" idx="0"/>
          </p:cNvCxnSpPr>
          <p:nvPr/>
        </p:nvCxnSpPr>
        <p:spPr bwMode="auto">
          <a:xfrm rot="16200000" flipH="1">
            <a:off x="6755473" y="3051250"/>
            <a:ext cx="370660" cy="428628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tailEnd type="stealth" w="med" len="med"/>
          </a:ln>
        </p:spPr>
      </p:cxnSp>
      <p:cxnSp>
        <p:nvCxnSpPr>
          <p:cNvPr id="111" name="AutoShape 62"/>
          <p:cNvCxnSpPr>
            <a:cxnSpLocks noChangeShapeType="1"/>
            <a:stCxn id="109" idx="4"/>
            <a:endCxn id="112" idx="0"/>
          </p:cNvCxnSpPr>
          <p:nvPr/>
        </p:nvCxnSpPr>
        <p:spPr bwMode="auto">
          <a:xfrm rot="5400000">
            <a:off x="7136874" y="3075460"/>
            <a:ext cx="393677" cy="35719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sp>
        <p:nvSpPr>
          <p:cNvPr id="112" name="Oval 48"/>
          <p:cNvSpPr>
            <a:spLocks noChangeArrowheads="1"/>
          </p:cNvSpPr>
          <p:nvPr/>
        </p:nvSpPr>
        <p:spPr bwMode="auto">
          <a:xfrm>
            <a:off x="7000335" y="3450894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2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Symbol" panose="05050102010706020507" pitchFamily="18" charset="2"/>
              </a:rPr>
              <a:t>10</a:t>
            </a:r>
          </a:p>
        </p:txBody>
      </p:sp>
      <p:sp>
        <p:nvSpPr>
          <p:cNvPr id="113" name="Oval 48"/>
          <p:cNvSpPr>
            <a:spLocks noChangeArrowheads="1"/>
          </p:cNvSpPr>
          <p:nvPr/>
        </p:nvSpPr>
        <p:spPr bwMode="auto">
          <a:xfrm>
            <a:off x="5834126" y="3450894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2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Symbol" panose="05050102010706020507" pitchFamily="18" charset="2"/>
              </a:rPr>
              <a:t>9</a:t>
            </a:r>
          </a:p>
        </p:txBody>
      </p:sp>
      <p:cxnSp>
        <p:nvCxnSpPr>
          <p:cNvPr id="114" name="AutoShape 62"/>
          <p:cNvCxnSpPr>
            <a:cxnSpLocks noChangeShapeType="1"/>
            <a:stCxn id="105" idx="4"/>
            <a:endCxn id="113" idx="0"/>
          </p:cNvCxnSpPr>
          <p:nvPr/>
        </p:nvCxnSpPr>
        <p:spPr bwMode="auto">
          <a:xfrm rot="16200000" flipH="1">
            <a:off x="5802876" y="3264862"/>
            <a:ext cx="371454" cy="61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tailEnd type="stealth" w="med" len="med"/>
          </a:ln>
        </p:spPr>
      </p:cxnSp>
      <p:cxnSp>
        <p:nvCxnSpPr>
          <p:cNvPr id="115" name="AutoShape 62"/>
          <p:cNvCxnSpPr>
            <a:cxnSpLocks noChangeShapeType="1"/>
            <a:stCxn id="96" idx="4"/>
            <a:endCxn id="99" idx="0"/>
          </p:cNvCxnSpPr>
          <p:nvPr/>
        </p:nvCxnSpPr>
        <p:spPr bwMode="auto">
          <a:xfrm rot="16200000" flipH="1">
            <a:off x="6894771" y="743407"/>
            <a:ext cx="473065" cy="76200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sp>
        <p:nvSpPr>
          <p:cNvPr id="116" name="Oval 48"/>
          <p:cNvSpPr>
            <a:spLocks noChangeArrowheads="1"/>
          </p:cNvSpPr>
          <p:nvPr/>
        </p:nvSpPr>
        <p:spPr bwMode="auto">
          <a:xfrm>
            <a:off x="6571707" y="4201019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Symbol" panose="05050102010706020507" pitchFamily="18" charset="2"/>
              </a:rPr>
              <a:t>t</a:t>
            </a:r>
          </a:p>
        </p:txBody>
      </p:sp>
      <p:cxnSp>
        <p:nvCxnSpPr>
          <p:cNvPr id="117" name="AutoShape 62"/>
          <p:cNvCxnSpPr>
            <a:cxnSpLocks noChangeShapeType="1"/>
            <a:stCxn id="113" idx="4"/>
            <a:endCxn id="116" idx="0"/>
          </p:cNvCxnSpPr>
          <p:nvPr/>
        </p:nvCxnSpPr>
        <p:spPr bwMode="auto">
          <a:xfrm rot="16200000" flipH="1">
            <a:off x="6136623" y="3611153"/>
            <a:ext cx="442150" cy="7375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cxnSp>
        <p:nvCxnSpPr>
          <p:cNvPr id="118" name="AutoShape 62"/>
          <p:cNvCxnSpPr>
            <a:cxnSpLocks noChangeShapeType="1"/>
            <a:stCxn id="112" idx="4"/>
            <a:endCxn id="116" idx="0"/>
          </p:cNvCxnSpPr>
          <p:nvPr/>
        </p:nvCxnSpPr>
        <p:spPr bwMode="auto">
          <a:xfrm rot="5400000">
            <a:off x="6719728" y="3765630"/>
            <a:ext cx="442150" cy="42862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cxnSp>
        <p:nvCxnSpPr>
          <p:cNvPr id="119" name="AutoShape 62"/>
          <p:cNvCxnSpPr>
            <a:cxnSpLocks noChangeShapeType="1"/>
            <a:stCxn id="100" idx="4"/>
            <a:endCxn id="107" idx="0"/>
          </p:cNvCxnSpPr>
          <p:nvPr/>
        </p:nvCxnSpPr>
        <p:spPr bwMode="auto">
          <a:xfrm rot="5400000">
            <a:off x="6904687" y="2164639"/>
            <a:ext cx="429422" cy="78581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sp>
        <p:nvSpPr>
          <p:cNvPr id="120" name="Oval 48"/>
          <p:cNvSpPr>
            <a:spLocks noChangeArrowheads="1"/>
          </p:cNvSpPr>
          <p:nvPr/>
        </p:nvSpPr>
        <p:spPr bwMode="auto">
          <a:xfrm>
            <a:off x="5834126" y="1414937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2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Symbol" panose="05050102010706020507" pitchFamily="18" charset="2"/>
              </a:rPr>
              <a:t>3</a:t>
            </a:r>
          </a:p>
        </p:txBody>
      </p:sp>
      <p:cxnSp>
        <p:nvCxnSpPr>
          <p:cNvPr id="121" name="AutoShape 62"/>
          <p:cNvCxnSpPr>
            <a:cxnSpLocks noChangeShapeType="1"/>
            <a:stCxn id="96" idx="4"/>
            <a:endCxn id="120" idx="0"/>
          </p:cNvCxnSpPr>
          <p:nvPr/>
        </p:nvCxnSpPr>
        <p:spPr bwMode="auto">
          <a:xfrm rot="5400000">
            <a:off x="6106075" y="770712"/>
            <a:ext cx="527058" cy="76139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cxnSp>
        <p:nvCxnSpPr>
          <p:cNvPr id="122" name="AutoShape 62"/>
          <p:cNvCxnSpPr>
            <a:cxnSpLocks noChangeShapeType="1"/>
            <a:stCxn id="120" idx="4"/>
            <a:endCxn id="105" idx="0"/>
          </p:cNvCxnSpPr>
          <p:nvPr/>
        </p:nvCxnSpPr>
        <p:spPr bwMode="auto">
          <a:xfrm rot="5400000">
            <a:off x="5464327" y="2246883"/>
            <a:ext cx="1048553" cy="61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sp>
        <p:nvSpPr>
          <p:cNvPr id="123" name="TextBox 122"/>
          <p:cNvSpPr txBox="1"/>
          <p:nvPr/>
        </p:nvSpPr>
        <p:spPr>
          <a:xfrm>
            <a:off x="5485084" y="1231599"/>
            <a:ext cx="5389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0/1/0</a:t>
            </a:r>
            <a:endParaRPr lang="zh-CN" altLang="en-US" sz="1200" dirty="0"/>
          </a:p>
        </p:txBody>
      </p:sp>
      <p:sp>
        <p:nvSpPr>
          <p:cNvPr id="124" name="TextBox 123"/>
          <p:cNvSpPr txBox="1"/>
          <p:nvPr/>
        </p:nvSpPr>
        <p:spPr>
          <a:xfrm>
            <a:off x="6199464" y="1869763"/>
            <a:ext cx="5389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1/2/0</a:t>
            </a:r>
            <a:endParaRPr lang="zh-CN" altLang="en-US" sz="1200" dirty="0"/>
          </a:p>
        </p:txBody>
      </p:sp>
      <p:sp>
        <p:nvSpPr>
          <p:cNvPr id="125" name="TextBox 124"/>
          <p:cNvSpPr txBox="1"/>
          <p:nvPr/>
        </p:nvSpPr>
        <p:spPr>
          <a:xfrm>
            <a:off x="6938795" y="1861010"/>
            <a:ext cx="5389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1/2/0</a:t>
            </a:r>
            <a:endParaRPr lang="zh-CN" altLang="en-US" sz="1200" dirty="0"/>
          </a:p>
        </p:txBody>
      </p:sp>
      <p:sp>
        <p:nvSpPr>
          <p:cNvPr id="126" name="TextBox 125"/>
          <p:cNvSpPr txBox="1"/>
          <p:nvPr/>
        </p:nvSpPr>
        <p:spPr>
          <a:xfrm>
            <a:off x="6199464" y="1214422"/>
            <a:ext cx="5389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0/1/0</a:t>
            </a:r>
            <a:endParaRPr lang="zh-CN" altLang="en-US" sz="1200" dirty="0"/>
          </a:p>
        </p:txBody>
      </p:sp>
      <p:sp>
        <p:nvSpPr>
          <p:cNvPr id="127" name="TextBox 126"/>
          <p:cNvSpPr txBox="1"/>
          <p:nvPr/>
        </p:nvSpPr>
        <p:spPr>
          <a:xfrm>
            <a:off x="6910260" y="1222846"/>
            <a:ext cx="5389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0/1/0</a:t>
            </a:r>
            <a:endParaRPr lang="zh-CN" altLang="en-US" sz="1200" dirty="0"/>
          </a:p>
        </p:txBody>
      </p:sp>
      <p:sp>
        <p:nvSpPr>
          <p:cNvPr id="128" name="TextBox 127"/>
          <p:cNvSpPr txBox="1"/>
          <p:nvPr/>
        </p:nvSpPr>
        <p:spPr>
          <a:xfrm>
            <a:off x="6166890" y="2588921"/>
            <a:ext cx="5389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3/4/0</a:t>
            </a:r>
            <a:endParaRPr lang="zh-CN" altLang="en-US" sz="1200" dirty="0"/>
          </a:p>
        </p:txBody>
      </p:sp>
      <p:sp>
        <p:nvSpPr>
          <p:cNvPr id="129" name="TextBox 128"/>
          <p:cNvSpPr txBox="1"/>
          <p:nvPr/>
        </p:nvSpPr>
        <p:spPr>
          <a:xfrm>
            <a:off x="5452510" y="2588921"/>
            <a:ext cx="5389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3/4/0</a:t>
            </a:r>
            <a:endParaRPr lang="zh-CN" altLang="en-US" sz="1200" dirty="0"/>
          </a:p>
        </p:txBody>
      </p:sp>
      <p:sp>
        <p:nvSpPr>
          <p:cNvPr id="130" name="TextBox 129"/>
          <p:cNvSpPr txBox="1"/>
          <p:nvPr/>
        </p:nvSpPr>
        <p:spPr>
          <a:xfrm>
            <a:off x="6938795" y="2585568"/>
            <a:ext cx="5389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2/3/0</a:t>
            </a:r>
            <a:endParaRPr lang="zh-CN" altLang="en-US" sz="1200" dirty="0"/>
          </a:p>
        </p:txBody>
      </p:sp>
      <p:sp>
        <p:nvSpPr>
          <p:cNvPr id="131" name="TextBox 130"/>
          <p:cNvSpPr txBox="1"/>
          <p:nvPr/>
        </p:nvSpPr>
        <p:spPr>
          <a:xfrm>
            <a:off x="5448926" y="3255168"/>
            <a:ext cx="5389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4/5/0</a:t>
            </a:r>
            <a:endParaRPr lang="zh-CN" altLang="en-US" sz="1200" dirty="0"/>
          </a:p>
        </p:txBody>
      </p:sp>
      <p:sp>
        <p:nvSpPr>
          <p:cNvPr id="132" name="TextBox 131"/>
          <p:cNvSpPr txBox="1"/>
          <p:nvPr/>
        </p:nvSpPr>
        <p:spPr>
          <a:xfrm>
            <a:off x="6568526" y="3285795"/>
            <a:ext cx="5389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4/5/0</a:t>
            </a:r>
            <a:endParaRPr lang="zh-CN" altLang="en-US" sz="1200" dirty="0"/>
          </a:p>
        </p:txBody>
      </p:sp>
      <p:graphicFrame>
        <p:nvGraphicFramePr>
          <p:cNvPr id="133" name="对象 132"/>
          <p:cNvGraphicFramePr>
            <a:graphicFrameLocks noChangeAspect="1"/>
          </p:cNvGraphicFramePr>
          <p:nvPr/>
        </p:nvGraphicFramePr>
        <p:xfrm>
          <a:off x="5666824" y="571480"/>
          <a:ext cx="857256" cy="22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2" name="公式" r:id="rId3" imgW="24079200" imgH="5791200" progId="Equation.3">
                  <p:embed/>
                </p:oleObj>
              </mc:Choice>
              <mc:Fallback>
                <p:oleObj name="公式" r:id="rId3" imgW="24079200" imgH="5791200" progId="Equation.3">
                  <p:embed/>
                  <p:pic>
                    <p:nvPicPr>
                      <p:cNvPr id="0" name="图片 16384" descr="image2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66824" y="571480"/>
                        <a:ext cx="857256" cy="22273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" name="矩形 135"/>
          <p:cNvSpPr/>
          <p:nvPr/>
        </p:nvSpPr>
        <p:spPr>
          <a:xfrm>
            <a:off x="5683688" y="4429132"/>
            <a:ext cx="4138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TG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7" name="矩形 136"/>
          <p:cNvSpPr/>
          <p:nvPr/>
        </p:nvSpPr>
        <p:spPr>
          <a:xfrm>
            <a:off x="5588413" y="6417254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VCG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8" name="圆角矩形 137"/>
          <p:cNvSpPr/>
          <p:nvPr/>
        </p:nvSpPr>
        <p:spPr bwMode="auto">
          <a:xfrm>
            <a:off x="5429256" y="428604"/>
            <a:ext cx="2520000" cy="4286280"/>
          </a:xfrm>
          <a:prstGeom prst="roundRect">
            <a:avLst/>
          </a:prstGeom>
          <a:noFill/>
          <a:ln w="9525">
            <a:solidFill>
              <a:schemeClr val="tx1"/>
            </a:solidFill>
            <a:prstDash val="dash"/>
            <a:miter lim="800000"/>
          </a:ln>
        </p:spPr>
        <p:txBody>
          <a:bodyPr wrap="none" rtlCol="0" anchor="ctr"/>
          <a:lstStyle/>
          <a:p>
            <a:pPr algn="ctr"/>
            <a:endParaRPr lang="zh-CN" altLang="en-US" dirty="0"/>
          </a:p>
        </p:txBody>
      </p:sp>
      <p:sp>
        <p:nvSpPr>
          <p:cNvPr id="139" name="圆角矩形 138"/>
          <p:cNvSpPr/>
          <p:nvPr/>
        </p:nvSpPr>
        <p:spPr bwMode="auto">
          <a:xfrm>
            <a:off x="5429256" y="4929198"/>
            <a:ext cx="2520000" cy="1785950"/>
          </a:xfrm>
          <a:prstGeom prst="roundRect">
            <a:avLst/>
          </a:prstGeom>
          <a:noFill/>
          <a:ln w="9525">
            <a:solidFill>
              <a:schemeClr val="tx1"/>
            </a:solidFill>
            <a:prstDash val="dash"/>
            <a:miter lim="800000"/>
          </a:ln>
        </p:spPr>
        <p:txBody>
          <a:bodyPr wrap="none"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48"/>
          <p:cNvSpPr>
            <a:spLocks noChangeArrowheads="1"/>
          </p:cNvSpPr>
          <p:nvPr/>
        </p:nvSpPr>
        <p:spPr bwMode="auto">
          <a:xfrm>
            <a:off x="1214414" y="722780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</a:p>
        </p:txBody>
      </p:sp>
      <p:sp>
        <p:nvSpPr>
          <p:cNvPr id="5" name="Oval 48"/>
          <p:cNvSpPr>
            <a:spLocks noChangeArrowheads="1"/>
          </p:cNvSpPr>
          <p:nvPr/>
        </p:nvSpPr>
        <p:spPr bwMode="auto">
          <a:xfrm>
            <a:off x="1190603" y="1503820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</p:txBody>
      </p:sp>
      <p:cxnSp>
        <p:nvCxnSpPr>
          <p:cNvPr id="6" name="AutoShape 62"/>
          <p:cNvCxnSpPr>
            <a:cxnSpLocks noChangeShapeType="1"/>
            <a:stCxn id="4" idx="4"/>
            <a:endCxn id="5" idx="0"/>
          </p:cNvCxnSpPr>
          <p:nvPr/>
        </p:nvCxnSpPr>
        <p:spPr bwMode="auto">
          <a:xfrm rot="5400000">
            <a:off x="1120759" y="1255382"/>
            <a:ext cx="473065" cy="2381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sp>
        <p:nvSpPr>
          <p:cNvPr id="7" name="Oval 48"/>
          <p:cNvSpPr>
            <a:spLocks noChangeArrowheads="1"/>
          </p:cNvSpPr>
          <p:nvPr/>
        </p:nvSpPr>
        <p:spPr bwMode="auto">
          <a:xfrm>
            <a:off x="1976421" y="1503820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8" name="Oval 48"/>
          <p:cNvSpPr>
            <a:spLocks noChangeArrowheads="1"/>
          </p:cNvSpPr>
          <p:nvPr/>
        </p:nvSpPr>
        <p:spPr bwMode="auto">
          <a:xfrm>
            <a:off x="1976421" y="2177738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5</a:t>
            </a:r>
          </a:p>
        </p:txBody>
      </p:sp>
      <p:cxnSp>
        <p:nvCxnSpPr>
          <p:cNvPr id="9" name="AutoShape 62"/>
          <p:cNvCxnSpPr>
            <a:cxnSpLocks noChangeShapeType="1"/>
            <a:stCxn id="7" idx="4"/>
            <a:endCxn id="8" idx="0"/>
          </p:cNvCxnSpPr>
          <p:nvPr/>
        </p:nvCxnSpPr>
        <p:spPr bwMode="auto">
          <a:xfrm rot="5400000">
            <a:off x="1948232" y="1994766"/>
            <a:ext cx="365943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cxnSp>
        <p:nvCxnSpPr>
          <p:cNvPr id="10" name="AutoShape 62"/>
          <p:cNvCxnSpPr>
            <a:cxnSpLocks noChangeShapeType="1"/>
            <a:stCxn id="5" idx="4"/>
            <a:endCxn id="11" idx="0"/>
          </p:cNvCxnSpPr>
          <p:nvPr/>
        </p:nvCxnSpPr>
        <p:spPr bwMode="auto">
          <a:xfrm rot="5400000">
            <a:off x="1173525" y="1983655"/>
            <a:ext cx="34372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sp>
        <p:nvSpPr>
          <p:cNvPr id="11" name="Oval 48"/>
          <p:cNvSpPr>
            <a:spLocks noChangeArrowheads="1"/>
          </p:cNvSpPr>
          <p:nvPr/>
        </p:nvSpPr>
        <p:spPr bwMode="auto">
          <a:xfrm>
            <a:off x="1190603" y="2155515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4</a:t>
            </a:r>
          </a:p>
        </p:txBody>
      </p:sp>
      <p:cxnSp>
        <p:nvCxnSpPr>
          <p:cNvPr id="12" name="AutoShape 62"/>
          <p:cNvCxnSpPr>
            <a:cxnSpLocks noChangeShapeType="1"/>
            <a:stCxn id="11" idx="4"/>
            <a:endCxn id="13" idx="0"/>
          </p:cNvCxnSpPr>
          <p:nvPr/>
        </p:nvCxnSpPr>
        <p:spPr bwMode="auto">
          <a:xfrm rot="5400000">
            <a:off x="750865" y="2319820"/>
            <a:ext cx="450851" cy="73819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sp>
        <p:nvSpPr>
          <p:cNvPr id="13" name="Oval 48"/>
          <p:cNvSpPr>
            <a:spLocks noChangeArrowheads="1"/>
          </p:cNvSpPr>
          <p:nvPr/>
        </p:nvSpPr>
        <p:spPr bwMode="auto">
          <a:xfrm>
            <a:off x="452412" y="2914341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6</a:t>
            </a:r>
          </a:p>
        </p:txBody>
      </p:sp>
      <p:cxnSp>
        <p:nvCxnSpPr>
          <p:cNvPr id="14" name="AutoShape 62"/>
          <p:cNvCxnSpPr>
            <a:cxnSpLocks noChangeShapeType="1"/>
            <a:stCxn id="11" idx="4"/>
            <a:endCxn id="15" idx="0"/>
          </p:cNvCxnSpPr>
          <p:nvPr/>
        </p:nvCxnSpPr>
        <p:spPr bwMode="auto">
          <a:xfrm rot="5400000">
            <a:off x="1119563" y="2689312"/>
            <a:ext cx="451645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sp>
        <p:nvSpPr>
          <p:cNvPr id="15" name="Oval 48"/>
          <p:cNvSpPr>
            <a:spLocks noChangeArrowheads="1"/>
          </p:cNvSpPr>
          <p:nvPr/>
        </p:nvSpPr>
        <p:spPr bwMode="auto">
          <a:xfrm>
            <a:off x="1190603" y="2915135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1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7</a:t>
            </a:r>
          </a:p>
        </p:txBody>
      </p:sp>
      <p:cxnSp>
        <p:nvCxnSpPr>
          <p:cNvPr id="16" name="AutoShape 62"/>
          <p:cNvCxnSpPr>
            <a:cxnSpLocks noChangeShapeType="1"/>
            <a:stCxn id="8" idx="4"/>
            <a:endCxn id="17" idx="0"/>
          </p:cNvCxnSpPr>
          <p:nvPr/>
        </p:nvCxnSpPr>
        <p:spPr bwMode="auto">
          <a:xfrm rot="5400000">
            <a:off x="1928001" y="2688915"/>
            <a:ext cx="406405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sp>
        <p:nvSpPr>
          <p:cNvPr id="17" name="Oval 48"/>
          <p:cNvSpPr>
            <a:spLocks noChangeArrowheads="1"/>
          </p:cNvSpPr>
          <p:nvPr/>
        </p:nvSpPr>
        <p:spPr bwMode="auto">
          <a:xfrm>
            <a:off x="1976421" y="2892118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8</a:t>
            </a:r>
          </a:p>
        </p:txBody>
      </p:sp>
      <p:cxnSp>
        <p:nvCxnSpPr>
          <p:cNvPr id="18" name="AutoShape 62"/>
          <p:cNvCxnSpPr>
            <a:cxnSpLocks noChangeShapeType="1"/>
            <a:stCxn id="15" idx="4"/>
            <a:endCxn id="20" idx="0"/>
          </p:cNvCxnSpPr>
          <p:nvPr/>
        </p:nvCxnSpPr>
        <p:spPr bwMode="auto">
          <a:xfrm rot="16200000" flipH="1">
            <a:off x="1374369" y="3194126"/>
            <a:ext cx="370660" cy="42862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cxnSp>
        <p:nvCxnSpPr>
          <p:cNvPr id="19" name="AutoShape 62"/>
          <p:cNvCxnSpPr>
            <a:cxnSpLocks noChangeShapeType="1"/>
            <a:stCxn id="17" idx="4"/>
            <a:endCxn id="20" idx="0"/>
          </p:cNvCxnSpPr>
          <p:nvPr/>
        </p:nvCxnSpPr>
        <p:spPr bwMode="auto">
          <a:xfrm rot="5400000">
            <a:off x="1755770" y="3218336"/>
            <a:ext cx="393677" cy="35719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sp>
        <p:nvSpPr>
          <p:cNvPr id="20" name="Oval 48"/>
          <p:cNvSpPr>
            <a:spLocks noChangeArrowheads="1"/>
          </p:cNvSpPr>
          <p:nvPr/>
        </p:nvSpPr>
        <p:spPr bwMode="auto">
          <a:xfrm>
            <a:off x="1619231" y="3593770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10</a:t>
            </a:r>
          </a:p>
        </p:txBody>
      </p:sp>
      <p:sp>
        <p:nvSpPr>
          <p:cNvPr id="21" name="Oval 48"/>
          <p:cNvSpPr>
            <a:spLocks noChangeArrowheads="1"/>
          </p:cNvSpPr>
          <p:nvPr/>
        </p:nvSpPr>
        <p:spPr bwMode="auto">
          <a:xfrm>
            <a:off x="453022" y="3593770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9</a:t>
            </a:r>
          </a:p>
        </p:txBody>
      </p:sp>
      <p:cxnSp>
        <p:nvCxnSpPr>
          <p:cNvPr id="22" name="AutoShape 62"/>
          <p:cNvCxnSpPr>
            <a:cxnSpLocks noChangeShapeType="1"/>
            <a:stCxn id="13" idx="4"/>
            <a:endCxn id="21" idx="0"/>
          </p:cNvCxnSpPr>
          <p:nvPr/>
        </p:nvCxnSpPr>
        <p:spPr bwMode="auto">
          <a:xfrm rot="16200000" flipH="1">
            <a:off x="421772" y="3407738"/>
            <a:ext cx="371454" cy="61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cxnSp>
        <p:nvCxnSpPr>
          <p:cNvPr id="23" name="AutoShape 62"/>
          <p:cNvCxnSpPr>
            <a:cxnSpLocks noChangeShapeType="1"/>
            <a:stCxn id="4" idx="4"/>
            <a:endCxn id="7" idx="0"/>
          </p:cNvCxnSpPr>
          <p:nvPr/>
        </p:nvCxnSpPr>
        <p:spPr bwMode="auto">
          <a:xfrm rot="16200000" flipH="1">
            <a:off x="1513667" y="886283"/>
            <a:ext cx="473065" cy="76200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sp>
        <p:nvSpPr>
          <p:cNvPr id="24" name="Oval 48"/>
          <p:cNvSpPr>
            <a:spLocks noChangeArrowheads="1"/>
          </p:cNvSpPr>
          <p:nvPr/>
        </p:nvSpPr>
        <p:spPr bwMode="auto">
          <a:xfrm>
            <a:off x="1190603" y="4343895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</a:p>
        </p:txBody>
      </p:sp>
      <p:cxnSp>
        <p:nvCxnSpPr>
          <p:cNvPr id="25" name="AutoShape 62"/>
          <p:cNvCxnSpPr>
            <a:cxnSpLocks noChangeShapeType="1"/>
            <a:stCxn id="21" idx="4"/>
            <a:endCxn id="24" idx="0"/>
          </p:cNvCxnSpPr>
          <p:nvPr/>
        </p:nvCxnSpPr>
        <p:spPr bwMode="auto">
          <a:xfrm rot="16200000" flipH="1">
            <a:off x="755519" y="3754029"/>
            <a:ext cx="442150" cy="7375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cxnSp>
        <p:nvCxnSpPr>
          <p:cNvPr id="26" name="AutoShape 62"/>
          <p:cNvCxnSpPr>
            <a:cxnSpLocks noChangeShapeType="1"/>
            <a:stCxn id="20" idx="4"/>
            <a:endCxn id="24" idx="0"/>
          </p:cNvCxnSpPr>
          <p:nvPr/>
        </p:nvCxnSpPr>
        <p:spPr bwMode="auto">
          <a:xfrm rot="5400000">
            <a:off x="1338624" y="3908506"/>
            <a:ext cx="442150" cy="42862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cxnSp>
        <p:nvCxnSpPr>
          <p:cNvPr id="27" name="AutoShape 62"/>
          <p:cNvCxnSpPr>
            <a:cxnSpLocks noChangeShapeType="1"/>
            <a:stCxn id="8" idx="4"/>
            <a:endCxn id="15" idx="0"/>
          </p:cNvCxnSpPr>
          <p:nvPr/>
        </p:nvCxnSpPr>
        <p:spPr bwMode="auto">
          <a:xfrm rot="5400000">
            <a:off x="1523583" y="2307515"/>
            <a:ext cx="429422" cy="78581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sp>
        <p:nvSpPr>
          <p:cNvPr id="28" name="Oval 48"/>
          <p:cNvSpPr>
            <a:spLocks noChangeArrowheads="1"/>
          </p:cNvSpPr>
          <p:nvPr/>
        </p:nvSpPr>
        <p:spPr bwMode="auto">
          <a:xfrm>
            <a:off x="453022" y="1557813"/>
            <a:ext cx="309563" cy="307975"/>
          </a:xfrm>
          <a:prstGeom prst="ellipse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</a:p>
        </p:txBody>
      </p:sp>
      <p:cxnSp>
        <p:nvCxnSpPr>
          <p:cNvPr id="29" name="AutoShape 62"/>
          <p:cNvCxnSpPr>
            <a:cxnSpLocks noChangeShapeType="1"/>
            <a:stCxn id="4" idx="4"/>
            <a:endCxn id="28" idx="0"/>
          </p:cNvCxnSpPr>
          <p:nvPr/>
        </p:nvCxnSpPr>
        <p:spPr bwMode="auto">
          <a:xfrm rot="5400000">
            <a:off x="724971" y="913588"/>
            <a:ext cx="527058" cy="761392"/>
          </a:xfrm>
          <a:prstGeom prst="straightConnector1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tailEnd type="stealth" w="med" len="med"/>
          </a:ln>
        </p:spPr>
      </p:cxnSp>
      <p:cxnSp>
        <p:nvCxnSpPr>
          <p:cNvPr id="30" name="AutoShape 62"/>
          <p:cNvCxnSpPr>
            <a:cxnSpLocks noChangeShapeType="1"/>
            <a:stCxn id="28" idx="4"/>
            <a:endCxn id="13" idx="0"/>
          </p:cNvCxnSpPr>
          <p:nvPr/>
        </p:nvCxnSpPr>
        <p:spPr bwMode="auto">
          <a:xfrm rot="5400000">
            <a:off x="83223" y="2389759"/>
            <a:ext cx="1048553" cy="610"/>
          </a:xfrm>
          <a:prstGeom prst="straightConnector1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tailEnd type="stealth" w="med" len="med"/>
          </a:ln>
        </p:spPr>
      </p:cxnSp>
      <p:sp>
        <p:nvSpPr>
          <p:cNvPr id="31" name="TextBox 30"/>
          <p:cNvSpPr txBox="1"/>
          <p:nvPr/>
        </p:nvSpPr>
        <p:spPr>
          <a:xfrm>
            <a:off x="103980" y="1374475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0/1/0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71873" y="2012639"/>
            <a:ext cx="5533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2/1/-2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557691" y="2003886"/>
            <a:ext cx="5533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2/1/-2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19422" y="1346044"/>
            <a:ext cx="604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0/-1/-2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493422" y="1365722"/>
            <a:ext cx="604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0/-1/-2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85786" y="2731797"/>
            <a:ext cx="5533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4/3/-2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1406" y="2731797"/>
            <a:ext cx="5533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4/3/-2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557691" y="2728444"/>
            <a:ext cx="5533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4/3/-2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7822" y="3398044"/>
            <a:ext cx="5533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6/5/-2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187422" y="3428671"/>
            <a:ext cx="5533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6/5/-2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Oval 48"/>
          <p:cNvSpPr>
            <a:spLocks noChangeArrowheads="1"/>
          </p:cNvSpPr>
          <p:nvPr/>
        </p:nvSpPr>
        <p:spPr bwMode="auto">
          <a:xfrm>
            <a:off x="4143372" y="722780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</a:p>
        </p:txBody>
      </p:sp>
      <p:sp>
        <p:nvSpPr>
          <p:cNvPr id="43" name="Oval 48"/>
          <p:cNvSpPr>
            <a:spLocks noChangeArrowheads="1"/>
          </p:cNvSpPr>
          <p:nvPr/>
        </p:nvSpPr>
        <p:spPr bwMode="auto">
          <a:xfrm>
            <a:off x="4119561" y="1503820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</p:txBody>
      </p:sp>
      <p:cxnSp>
        <p:nvCxnSpPr>
          <p:cNvPr id="44" name="AutoShape 62"/>
          <p:cNvCxnSpPr>
            <a:cxnSpLocks noChangeShapeType="1"/>
            <a:stCxn id="42" idx="4"/>
            <a:endCxn id="43" idx="0"/>
          </p:cNvCxnSpPr>
          <p:nvPr/>
        </p:nvCxnSpPr>
        <p:spPr bwMode="auto">
          <a:xfrm rot="5400000">
            <a:off x="4049717" y="1255382"/>
            <a:ext cx="473065" cy="2381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sp>
        <p:nvSpPr>
          <p:cNvPr id="45" name="Oval 48"/>
          <p:cNvSpPr>
            <a:spLocks noChangeArrowheads="1"/>
          </p:cNvSpPr>
          <p:nvPr/>
        </p:nvSpPr>
        <p:spPr bwMode="auto">
          <a:xfrm>
            <a:off x="4905379" y="1503820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46" name="Oval 48"/>
          <p:cNvSpPr>
            <a:spLocks noChangeArrowheads="1"/>
          </p:cNvSpPr>
          <p:nvPr/>
        </p:nvSpPr>
        <p:spPr bwMode="auto">
          <a:xfrm>
            <a:off x="4905379" y="2177738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5</a:t>
            </a:r>
          </a:p>
        </p:txBody>
      </p:sp>
      <p:cxnSp>
        <p:nvCxnSpPr>
          <p:cNvPr id="47" name="AutoShape 62"/>
          <p:cNvCxnSpPr>
            <a:cxnSpLocks noChangeShapeType="1"/>
            <a:stCxn id="45" idx="4"/>
            <a:endCxn id="46" idx="0"/>
          </p:cNvCxnSpPr>
          <p:nvPr/>
        </p:nvCxnSpPr>
        <p:spPr bwMode="auto">
          <a:xfrm rot="5400000">
            <a:off x="4877190" y="1994766"/>
            <a:ext cx="365943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cxnSp>
        <p:nvCxnSpPr>
          <p:cNvPr id="48" name="AutoShape 62"/>
          <p:cNvCxnSpPr>
            <a:cxnSpLocks noChangeShapeType="1"/>
            <a:stCxn id="43" idx="4"/>
            <a:endCxn id="49" idx="0"/>
          </p:cNvCxnSpPr>
          <p:nvPr/>
        </p:nvCxnSpPr>
        <p:spPr bwMode="auto">
          <a:xfrm rot="5400000">
            <a:off x="4102483" y="1983655"/>
            <a:ext cx="34372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sp>
        <p:nvSpPr>
          <p:cNvPr id="49" name="Oval 48"/>
          <p:cNvSpPr>
            <a:spLocks noChangeArrowheads="1"/>
          </p:cNvSpPr>
          <p:nvPr/>
        </p:nvSpPr>
        <p:spPr bwMode="auto">
          <a:xfrm>
            <a:off x="4119561" y="2155515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4</a:t>
            </a:r>
          </a:p>
        </p:txBody>
      </p:sp>
      <p:cxnSp>
        <p:nvCxnSpPr>
          <p:cNvPr id="50" name="AutoShape 62"/>
          <p:cNvCxnSpPr>
            <a:cxnSpLocks noChangeShapeType="1"/>
            <a:stCxn id="49" idx="4"/>
            <a:endCxn id="51" idx="0"/>
          </p:cNvCxnSpPr>
          <p:nvPr/>
        </p:nvCxnSpPr>
        <p:spPr bwMode="auto">
          <a:xfrm rot="5400000">
            <a:off x="3679823" y="2319820"/>
            <a:ext cx="450851" cy="73819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sp>
        <p:nvSpPr>
          <p:cNvPr id="51" name="Oval 48"/>
          <p:cNvSpPr>
            <a:spLocks noChangeArrowheads="1"/>
          </p:cNvSpPr>
          <p:nvPr/>
        </p:nvSpPr>
        <p:spPr bwMode="auto">
          <a:xfrm>
            <a:off x="3381370" y="2914341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6</a:t>
            </a:r>
          </a:p>
        </p:txBody>
      </p:sp>
      <p:cxnSp>
        <p:nvCxnSpPr>
          <p:cNvPr id="52" name="AutoShape 62"/>
          <p:cNvCxnSpPr>
            <a:cxnSpLocks noChangeShapeType="1"/>
            <a:stCxn id="49" idx="4"/>
            <a:endCxn id="53" idx="0"/>
          </p:cNvCxnSpPr>
          <p:nvPr/>
        </p:nvCxnSpPr>
        <p:spPr bwMode="auto">
          <a:xfrm rot="5400000">
            <a:off x="4048521" y="2689312"/>
            <a:ext cx="451645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sp>
        <p:nvSpPr>
          <p:cNvPr id="53" name="Oval 48"/>
          <p:cNvSpPr>
            <a:spLocks noChangeArrowheads="1"/>
          </p:cNvSpPr>
          <p:nvPr/>
        </p:nvSpPr>
        <p:spPr bwMode="auto">
          <a:xfrm>
            <a:off x="4119561" y="2915135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1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7</a:t>
            </a:r>
          </a:p>
        </p:txBody>
      </p:sp>
      <p:cxnSp>
        <p:nvCxnSpPr>
          <p:cNvPr id="54" name="AutoShape 62"/>
          <p:cNvCxnSpPr>
            <a:cxnSpLocks noChangeShapeType="1"/>
            <a:stCxn id="46" idx="4"/>
            <a:endCxn id="55" idx="0"/>
          </p:cNvCxnSpPr>
          <p:nvPr/>
        </p:nvCxnSpPr>
        <p:spPr bwMode="auto">
          <a:xfrm rot="5400000">
            <a:off x="4856959" y="2688915"/>
            <a:ext cx="406405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sp>
        <p:nvSpPr>
          <p:cNvPr id="55" name="Oval 48"/>
          <p:cNvSpPr>
            <a:spLocks noChangeArrowheads="1"/>
          </p:cNvSpPr>
          <p:nvPr/>
        </p:nvSpPr>
        <p:spPr bwMode="auto">
          <a:xfrm>
            <a:off x="4905379" y="2892118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8</a:t>
            </a:r>
          </a:p>
        </p:txBody>
      </p:sp>
      <p:cxnSp>
        <p:nvCxnSpPr>
          <p:cNvPr id="56" name="AutoShape 62"/>
          <p:cNvCxnSpPr>
            <a:cxnSpLocks noChangeShapeType="1"/>
            <a:stCxn id="53" idx="4"/>
            <a:endCxn id="58" idx="0"/>
          </p:cNvCxnSpPr>
          <p:nvPr/>
        </p:nvCxnSpPr>
        <p:spPr bwMode="auto">
          <a:xfrm rot="16200000" flipH="1">
            <a:off x="4303327" y="3194126"/>
            <a:ext cx="370660" cy="42862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cxnSp>
        <p:nvCxnSpPr>
          <p:cNvPr id="57" name="AutoShape 62"/>
          <p:cNvCxnSpPr>
            <a:cxnSpLocks noChangeShapeType="1"/>
            <a:stCxn id="55" idx="4"/>
            <a:endCxn id="58" idx="0"/>
          </p:cNvCxnSpPr>
          <p:nvPr/>
        </p:nvCxnSpPr>
        <p:spPr bwMode="auto">
          <a:xfrm rot="5400000">
            <a:off x="4684728" y="3218336"/>
            <a:ext cx="393677" cy="35719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sp>
        <p:nvSpPr>
          <p:cNvPr id="58" name="Oval 48"/>
          <p:cNvSpPr>
            <a:spLocks noChangeArrowheads="1"/>
          </p:cNvSpPr>
          <p:nvPr/>
        </p:nvSpPr>
        <p:spPr bwMode="auto">
          <a:xfrm>
            <a:off x="4548189" y="3593770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10</a:t>
            </a:r>
          </a:p>
        </p:txBody>
      </p:sp>
      <p:sp>
        <p:nvSpPr>
          <p:cNvPr id="59" name="Oval 48"/>
          <p:cNvSpPr>
            <a:spLocks noChangeArrowheads="1"/>
          </p:cNvSpPr>
          <p:nvPr/>
        </p:nvSpPr>
        <p:spPr bwMode="auto">
          <a:xfrm>
            <a:off x="3381980" y="3593770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9</a:t>
            </a:r>
          </a:p>
        </p:txBody>
      </p:sp>
      <p:cxnSp>
        <p:nvCxnSpPr>
          <p:cNvPr id="60" name="AutoShape 62"/>
          <p:cNvCxnSpPr>
            <a:cxnSpLocks noChangeShapeType="1"/>
            <a:stCxn id="51" idx="4"/>
            <a:endCxn id="59" idx="0"/>
          </p:cNvCxnSpPr>
          <p:nvPr/>
        </p:nvCxnSpPr>
        <p:spPr bwMode="auto">
          <a:xfrm rot="16200000" flipH="1">
            <a:off x="3350730" y="3407738"/>
            <a:ext cx="371454" cy="61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cxnSp>
        <p:nvCxnSpPr>
          <p:cNvPr id="61" name="AutoShape 62"/>
          <p:cNvCxnSpPr>
            <a:cxnSpLocks noChangeShapeType="1"/>
            <a:stCxn id="42" idx="4"/>
            <a:endCxn id="45" idx="0"/>
          </p:cNvCxnSpPr>
          <p:nvPr/>
        </p:nvCxnSpPr>
        <p:spPr bwMode="auto">
          <a:xfrm rot="16200000" flipH="1">
            <a:off x="4442625" y="886283"/>
            <a:ext cx="473065" cy="76200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sp>
        <p:nvSpPr>
          <p:cNvPr id="62" name="Oval 48"/>
          <p:cNvSpPr>
            <a:spLocks noChangeArrowheads="1"/>
          </p:cNvSpPr>
          <p:nvPr/>
        </p:nvSpPr>
        <p:spPr bwMode="auto">
          <a:xfrm>
            <a:off x="4119561" y="4343895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</a:p>
        </p:txBody>
      </p:sp>
      <p:cxnSp>
        <p:nvCxnSpPr>
          <p:cNvPr id="63" name="AutoShape 62"/>
          <p:cNvCxnSpPr>
            <a:cxnSpLocks noChangeShapeType="1"/>
            <a:stCxn id="59" idx="4"/>
            <a:endCxn id="62" idx="0"/>
          </p:cNvCxnSpPr>
          <p:nvPr/>
        </p:nvCxnSpPr>
        <p:spPr bwMode="auto">
          <a:xfrm rot="16200000" flipH="1">
            <a:off x="3684477" y="3754029"/>
            <a:ext cx="442150" cy="7375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cxnSp>
        <p:nvCxnSpPr>
          <p:cNvPr id="64" name="AutoShape 62"/>
          <p:cNvCxnSpPr>
            <a:cxnSpLocks noChangeShapeType="1"/>
            <a:stCxn id="58" idx="4"/>
            <a:endCxn id="62" idx="0"/>
          </p:cNvCxnSpPr>
          <p:nvPr/>
        </p:nvCxnSpPr>
        <p:spPr bwMode="auto">
          <a:xfrm rot="5400000">
            <a:off x="4267582" y="3908506"/>
            <a:ext cx="442150" cy="42862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cxnSp>
        <p:nvCxnSpPr>
          <p:cNvPr id="65" name="AutoShape 62"/>
          <p:cNvCxnSpPr>
            <a:cxnSpLocks noChangeShapeType="1"/>
            <a:stCxn id="46" idx="4"/>
            <a:endCxn id="53" idx="0"/>
          </p:cNvCxnSpPr>
          <p:nvPr/>
        </p:nvCxnSpPr>
        <p:spPr bwMode="auto">
          <a:xfrm rot="5400000">
            <a:off x="4452541" y="2307515"/>
            <a:ext cx="429422" cy="78581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sp>
        <p:nvSpPr>
          <p:cNvPr id="66" name="Oval 48"/>
          <p:cNvSpPr>
            <a:spLocks noChangeArrowheads="1"/>
          </p:cNvSpPr>
          <p:nvPr/>
        </p:nvSpPr>
        <p:spPr bwMode="auto">
          <a:xfrm>
            <a:off x="3381980" y="1557813"/>
            <a:ext cx="309563" cy="307975"/>
          </a:xfrm>
          <a:prstGeom prst="ellipse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</a:p>
        </p:txBody>
      </p:sp>
      <p:cxnSp>
        <p:nvCxnSpPr>
          <p:cNvPr id="67" name="AutoShape 62"/>
          <p:cNvCxnSpPr>
            <a:cxnSpLocks noChangeShapeType="1"/>
            <a:stCxn id="42" idx="4"/>
            <a:endCxn id="66" idx="0"/>
          </p:cNvCxnSpPr>
          <p:nvPr/>
        </p:nvCxnSpPr>
        <p:spPr bwMode="auto">
          <a:xfrm rot="5400000">
            <a:off x="3653929" y="913588"/>
            <a:ext cx="527058" cy="761392"/>
          </a:xfrm>
          <a:prstGeom prst="straightConnector1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tailEnd type="stealth" w="med" len="med"/>
          </a:ln>
        </p:spPr>
      </p:cxnSp>
      <p:cxnSp>
        <p:nvCxnSpPr>
          <p:cNvPr id="68" name="AutoShape 62"/>
          <p:cNvCxnSpPr>
            <a:cxnSpLocks noChangeShapeType="1"/>
            <a:stCxn id="66" idx="4"/>
            <a:endCxn id="51" idx="0"/>
          </p:cNvCxnSpPr>
          <p:nvPr/>
        </p:nvCxnSpPr>
        <p:spPr bwMode="auto">
          <a:xfrm rot="5400000">
            <a:off x="3012181" y="2389759"/>
            <a:ext cx="1048553" cy="610"/>
          </a:xfrm>
          <a:prstGeom prst="straightConnector1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tailEnd type="stealth" w="med" len="med"/>
          </a:ln>
        </p:spPr>
      </p:cxnSp>
      <p:sp>
        <p:nvSpPr>
          <p:cNvPr id="70" name="TextBox 69"/>
          <p:cNvSpPr txBox="1"/>
          <p:nvPr/>
        </p:nvSpPr>
        <p:spPr>
          <a:xfrm>
            <a:off x="3996690" y="1167126"/>
            <a:ext cx="3609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429124" y="1238564"/>
            <a:ext cx="3609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714876" y="1835339"/>
            <a:ext cx="3609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929058" y="1857364"/>
            <a:ext cx="3609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643306" y="2453010"/>
            <a:ext cx="4315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0.25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916800" y="2643182"/>
            <a:ext cx="4315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0.25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689534" y="2651935"/>
            <a:ext cx="4315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0.25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429124" y="2453010"/>
            <a:ext cx="4315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0.25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091476" y="3264099"/>
            <a:ext cx="3609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572000" y="3167390"/>
            <a:ext cx="4315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0.25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3143240" y="3238828"/>
            <a:ext cx="4315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0.25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500430" y="4024646"/>
            <a:ext cx="4315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0.25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214810" y="3881770"/>
            <a:ext cx="4315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0.75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Oval 48"/>
          <p:cNvSpPr>
            <a:spLocks noChangeArrowheads="1"/>
          </p:cNvSpPr>
          <p:nvPr/>
        </p:nvSpPr>
        <p:spPr bwMode="auto">
          <a:xfrm>
            <a:off x="7286644" y="698638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</a:p>
        </p:txBody>
      </p:sp>
      <p:sp>
        <p:nvSpPr>
          <p:cNvPr id="94" name="Oval 48"/>
          <p:cNvSpPr>
            <a:spLocks noChangeArrowheads="1"/>
          </p:cNvSpPr>
          <p:nvPr/>
        </p:nvSpPr>
        <p:spPr bwMode="auto">
          <a:xfrm>
            <a:off x="7262833" y="1479678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2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Symbol" panose="05050102010706020507" pitchFamily="18" charset="2"/>
              </a:rPr>
              <a:t>1</a:t>
            </a:r>
          </a:p>
        </p:txBody>
      </p:sp>
      <p:cxnSp>
        <p:nvCxnSpPr>
          <p:cNvPr id="95" name="AutoShape 62"/>
          <p:cNvCxnSpPr>
            <a:cxnSpLocks noChangeShapeType="1"/>
            <a:stCxn id="93" idx="4"/>
            <a:endCxn id="94" idx="0"/>
          </p:cNvCxnSpPr>
          <p:nvPr/>
        </p:nvCxnSpPr>
        <p:spPr bwMode="auto">
          <a:xfrm rot="5400000">
            <a:off x="7192989" y="1231240"/>
            <a:ext cx="473065" cy="2381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sp>
        <p:nvSpPr>
          <p:cNvPr id="96" name="Oval 48"/>
          <p:cNvSpPr>
            <a:spLocks noChangeArrowheads="1"/>
          </p:cNvSpPr>
          <p:nvPr/>
        </p:nvSpPr>
        <p:spPr bwMode="auto">
          <a:xfrm>
            <a:off x="7905775" y="1479678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2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97" name="Oval 48"/>
          <p:cNvSpPr>
            <a:spLocks noChangeArrowheads="1"/>
          </p:cNvSpPr>
          <p:nvPr/>
        </p:nvSpPr>
        <p:spPr bwMode="auto">
          <a:xfrm>
            <a:off x="7905775" y="2153596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2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Symbol" panose="05050102010706020507" pitchFamily="18" charset="2"/>
              </a:rPr>
              <a:t>5</a:t>
            </a:r>
          </a:p>
        </p:txBody>
      </p:sp>
      <p:cxnSp>
        <p:nvCxnSpPr>
          <p:cNvPr id="98" name="AutoShape 62"/>
          <p:cNvCxnSpPr>
            <a:cxnSpLocks noChangeShapeType="1"/>
            <a:stCxn id="96" idx="4"/>
            <a:endCxn id="97" idx="0"/>
          </p:cNvCxnSpPr>
          <p:nvPr/>
        </p:nvCxnSpPr>
        <p:spPr bwMode="auto">
          <a:xfrm rot="5400000">
            <a:off x="7877586" y="1970624"/>
            <a:ext cx="365943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cxnSp>
        <p:nvCxnSpPr>
          <p:cNvPr id="99" name="AutoShape 62"/>
          <p:cNvCxnSpPr>
            <a:cxnSpLocks noChangeShapeType="1"/>
            <a:stCxn id="94" idx="4"/>
            <a:endCxn id="100" idx="0"/>
          </p:cNvCxnSpPr>
          <p:nvPr/>
        </p:nvCxnSpPr>
        <p:spPr bwMode="auto">
          <a:xfrm rot="5400000">
            <a:off x="7245755" y="1959513"/>
            <a:ext cx="34372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sp>
        <p:nvSpPr>
          <p:cNvPr id="100" name="Oval 48"/>
          <p:cNvSpPr>
            <a:spLocks noChangeArrowheads="1"/>
          </p:cNvSpPr>
          <p:nvPr/>
        </p:nvSpPr>
        <p:spPr bwMode="auto">
          <a:xfrm>
            <a:off x="7262833" y="2131373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2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Symbol" panose="05050102010706020507" pitchFamily="18" charset="2"/>
              </a:rPr>
              <a:t>4</a:t>
            </a:r>
          </a:p>
        </p:txBody>
      </p:sp>
      <p:cxnSp>
        <p:nvCxnSpPr>
          <p:cNvPr id="101" name="AutoShape 62"/>
          <p:cNvCxnSpPr>
            <a:cxnSpLocks noChangeShapeType="1"/>
            <a:stCxn id="100" idx="4"/>
            <a:endCxn id="102" idx="0"/>
          </p:cNvCxnSpPr>
          <p:nvPr/>
        </p:nvCxnSpPr>
        <p:spPr bwMode="auto">
          <a:xfrm rot="5400000">
            <a:off x="6879256" y="2351839"/>
            <a:ext cx="450851" cy="62586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sp>
        <p:nvSpPr>
          <p:cNvPr id="102" name="Oval 48"/>
          <p:cNvSpPr>
            <a:spLocks noChangeArrowheads="1"/>
          </p:cNvSpPr>
          <p:nvPr/>
        </p:nvSpPr>
        <p:spPr bwMode="auto">
          <a:xfrm>
            <a:off x="6636964" y="2890199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2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Symbol" panose="05050102010706020507" pitchFamily="18" charset="2"/>
              </a:rPr>
              <a:t>6</a:t>
            </a:r>
          </a:p>
        </p:txBody>
      </p:sp>
      <p:cxnSp>
        <p:nvCxnSpPr>
          <p:cNvPr id="103" name="AutoShape 62"/>
          <p:cNvCxnSpPr>
            <a:cxnSpLocks noChangeShapeType="1"/>
            <a:stCxn id="100" idx="4"/>
            <a:endCxn id="104" idx="0"/>
          </p:cNvCxnSpPr>
          <p:nvPr/>
        </p:nvCxnSpPr>
        <p:spPr bwMode="auto">
          <a:xfrm rot="5400000">
            <a:off x="7191793" y="2665170"/>
            <a:ext cx="451645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sp>
        <p:nvSpPr>
          <p:cNvPr id="104" name="Oval 48"/>
          <p:cNvSpPr>
            <a:spLocks noChangeArrowheads="1"/>
          </p:cNvSpPr>
          <p:nvPr/>
        </p:nvSpPr>
        <p:spPr bwMode="auto">
          <a:xfrm>
            <a:off x="7262833" y="2890993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1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Symbol" panose="05050102010706020507" pitchFamily="18" charset="2"/>
              </a:rPr>
              <a:t>7</a:t>
            </a:r>
          </a:p>
        </p:txBody>
      </p:sp>
      <p:cxnSp>
        <p:nvCxnSpPr>
          <p:cNvPr id="105" name="AutoShape 62"/>
          <p:cNvCxnSpPr>
            <a:cxnSpLocks noChangeShapeType="1"/>
            <a:stCxn id="97" idx="4"/>
            <a:endCxn id="106" idx="0"/>
          </p:cNvCxnSpPr>
          <p:nvPr/>
        </p:nvCxnSpPr>
        <p:spPr bwMode="auto">
          <a:xfrm rot="5400000">
            <a:off x="7857355" y="2664773"/>
            <a:ext cx="406405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sp>
        <p:nvSpPr>
          <p:cNvPr id="106" name="Oval 48"/>
          <p:cNvSpPr>
            <a:spLocks noChangeArrowheads="1"/>
          </p:cNvSpPr>
          <p:nvPr/>
        </p:nvSpPr>
        <p:spPr bwMode="auto">
          <a:xfrm>
            <a:off x="7905775" y="2867976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2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Symbol" panose="05050102010706020507" pitchFamily="18" charset="2"/>
              </a:rPr>
              <a:t>8</a:t>
            </a:r>
          </a:p>
        </p:txBody>
      </p:sp>
      <p:cxnSp>
        <p:nvCxnSpPr>
          <p:cNvPr id="107" name="AutoShape 62"/>
          <p:cNvCxnSpPr>
            <a:cxnSpLocks noChangeShapeType="1"/>
            <a:stCxn id="104" idx="4"/>
            <a:endCxn id="109" idx="0"/>
          </p:cNvCxnSpPr>
          <p:nvPr/>
        </p:nvCxnSpPr>
        <p:spPr bwMode="auto">
          <a:xfrm rot="16200000" flipH="1">
            <a:off x="7410880" y="3205703"/>
            <a:ext cx="370660" cy="35719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cxnSp>
        <p:nvCxnSpPr>
          <p:cNvPr id="108" name="AutoShape 62"/>
          <p:cNvCxnSpPr>
            <a:cxnSpLocks noChangeShapeType="1"/>
            <a:stCxn id="106" idx="4"/>
            <a:endCxn id="109" idx="0"/>
          </p:cNvCxnSpPr>
          <p:nvPr/>
        </p:nvCxnSpPr>
        <p:spPr bwMode="auto">
          <a:xfrm rot="5400000">
            <a:off x="7720843" y="3229913"/>
            <a:ext cx="393677" cy="28575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sp>
        <p:nvSpPr>
          <p:cNvPr id="109" name="Oval 48"/>
          <p:cNvSpPr>
            <a:spLocks noChangeArrowheads="1"/>
          </p:cNvSpPr>
          <p:nvPr/>
        </p:nvSpPr>
        <p:spPr bwMode="auto">
          <a:xfrm>
            <a:off x="7620023" y="3569628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2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Symbol" panose="05050102010706020507" pitchFamily="18" charset="2"/>
              </a:rPr>
              <a:t>10</a:t>
            </a:r>
          </a:p>
        </p:txBody>
      </p:sp>
      <p:sp>
        <p:nvSpPr>
          <p:cNvPr id="110" name="Oval 48"/>
          <p:cNvSpPr>
            <a:spLocks noChangeArrowheads="1"/>
          </p:cNvSpPr>
          <p:nvPr/>
        </p:nvSpPr>
        <p:spPr bwMode="auto">
          <a:xfrm>
            <a:off x="6637574" y="3569628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2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Symbol" panose="05050102010706020507" pitchFamily="18" charset="2"/>
              </a:rPr>
              <a:t>9</a:t>
            </a:r>
          </a:p>
        </p:txBody>
      </p:sp>
      <p:cxnSp>
        <p:nvCxnSpPr>
          <p:cNvPr id="111" name="AutoShape 62"/>
          <p:cNvCxnSpPr>
            <a:cxnSpLocks noChangeShapeType="1"/>
            <a:stCxn id="102" idx="4"/>
            <a:endCxn id="110" idx="0"/>
          </p:cNvCxnSpPr>
          <p:nvPr/>
        </p:nvCxnSpPr>
        <p:spPr bwMode="auto">
          <a:xfrm rot="16200000" flipH="1">
            <a:off x="6606324" y="3383596"/>
            <a:ext cx="371454" cy="61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cxnSp>
        <p:nvCxnSpPr>
          <p:cNvPr id="112" name="AutoShape 62"/>
          <p:cNvCxnSpPr>
            <a:cxnSpLocks noChangeShapeType="1"/>
            <a:stCxn id="93" idx="4"/>
            <a:endCxn id="96" idx="0"/>
          </p:cNvCxnSpPr>
          <p:nvPr/>
        </p:nvCxnSpPr>
        <p:spPr bwMode="auto">
          <a:xfrm rot="16200000" flipH="1">
            <a:off x="7514459" y="933579"/>
            <a:ext cx="473065" cy="61913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sp>
        <p:nvSpPr>
          <p:cNvPr id="113" name="Oval 48"/>
          <p:cNvSpPr>
            <a:spLocks noChangeArrowheads="1"/>
          </p:cNvSpPr>
          <p:nvPr/>
        </p:nvSpPr>
        <p:spPr bwMode="auto">
          <a:xfrm>
            <a:off x="7262833" y="4319753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</a:p>
        </p:txBody>
      </p:sp>
      <p:cxnSp>
        <p:nvCxnSpPr>
          <p:cNvPr id="114" name="AutoShape 62"/>
          <p:cNvCxnSpPr>
            <a:cxnSpLocks noChangeShapeType="1"/>
            <a:stCxn id="110" idx="4"/>
            <a:endCxn id="113" idx="0"/>
          </p:cNvCxnSpPr>
          <p:nvPr/>
        </p:nvCxnSpPr>
        <p:spPr bwMode="auto">
          <a:xfrm rot="16200000" flipH="1">
            <a:off x="6883910" y="3786048"/>
            <a:ext cx="442150" cy="62525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cxnSp>
        <p:nvCxnSpPr>
          <p:cNvPr id="115" name="AutoShape 62"/>
          <p:cNvCxnSpPr>
            <a:cxnSpLocks noChangeShapeType="1"/>
            <a:stCxn id="109" idx="4"/>
          </p:cNvCxnSpPr>
          <p:nvPr/>
        </p:nvCxnSpPr>
        <p:spPr bwMode="auto">
          <a:xfrm rot="5400000">
            <a:off x="7398949" y="3943897"/>
            <a:ext cx="442150" cy="3095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cxnSp>
        <p:nvCxnSpPr>
          <p:cNvPr id="116" name="AutoShape 62"/>
          <p:cNvCxnSpPr>
            <a:cxnSpLocks noChangeShapeType="1"/>
            <a:stCxn id="97" idx="4"/>
            <a:endCxn id="104" idx="0"/>
          </p:cNvCxnSpPr>
          <p:nvPr/>
        </p:nvCxnSpPr>
        <p:spPr bwMode="auto">
          <a:xfrm rot="5400000">
            <a:off x="7524375" y="2354811"/>
            <a:ext cx="429422" cy="64294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sp>
        <p:nvSpPr>
          <p:cNvPr id="117" name="Oval 48"/>
          <p:cNvSpPr>
            <a:spLocks noChangeArrowheads="1"/>
          </p:cNvSpPr>
          <p:nvPr/>
        </p:nvSpPr>
        <p:spPr bwMode="auto">
          <a:xfrm>
            <a:off x="6637574" y="1533671"/>
            <a:ext cx="309563" cy="307975"/>
          </a:xfrm>
          <a:prstGeom prst="ellipse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2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Symbol" panose="05050102010706020507" pitchFamily="18" charset="2"/>
              </a:rPr>
              <a:t>3</a:t>
            </a:r>
          </a:p>
        </p:txBody>
      </p:sp>
      <p:cxnSp>
        <p:nvCxnSpPr>
          <p:cNvPr id="118" name="AutoShape 62"/>
          <p:cNvCxnSpPr>
            <a:cxnSpLocks noChangeShapeType="1"/>
            <a:stCxn id="93" idx="4"/>
            <a:endCxn id="117" idx="0"/>
          </p:cNvCxnSpPr>
          <p:nvPr/>
        </p:nvCxnSpPr>
        <p:spPr bwMode="auto">
          <a:xfrm rot="5400000">
            <a:off x="6853362" y="945607"/>
            <a:ext cx="527058" cy="649070"/>
          </a:xfrm>
          <a:prstGeom prst="straightConnector1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tailEnd type="stealth" w="med" len="med"/>
          </a:ln>
        </p:spPr>
      </p:cxnSp>
      <p:cxnSp>
        <p:nvCxnSpPr>
          <p:cNvPr id="119" name="AutoShape 62"/>
          <p:cNvCxnSpPr>
            <a:cxnSpLocks noChangeShapeType="1"/>
            <a:stCxn id="117" idx="4"/>
            <a:endCxn id="102" idx="0"/>
          </p:cNvCxnSpPr>
          <p:nvPr/>
        </p:nvCxnSpPr>
        <p:spPr bwMode="auto">
          <a:xfrm rot="5400000">
            <a:off x="6267775" y="2365617"/>
            <a:ext cx="1048553" cy="610"/>
          </a:xfrm>
          <a:prstGeom prst="straightConnector1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tailEnd type="stealth" w="med" len="med"/>
          </a:ln>
        </p:spPr>
      </p:cxnSp>
      <p:sp>
        <p:nvSpPr>
          <p:cNvPr id="123" name="TextBox 122"/>
          <p:cNvSpPr txBox="1"/>
          <p:nvPr/>
        </p:nvSpPr>
        <p:spPr>
          <a:xfrm>
            <a:off x="7847818" y="1811197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7174322" y="1833222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6960008" y="2428868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7215206" y="2619040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7858148" y="2571744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7572396" y="2428868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7317198" y="3239957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7745826" y="3167390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6572264" y="3214686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0" name="AutoShape 62"/>
          <p:cNvCxnSpPr>
            <a:cxnSpLocks noChangeShapeType="1"/>
            <a:stCxn id="5" idx="4"/>
            <a:endCxn id="17" idx="0"/>
          </p:cNvCxnSpPr>
          <p:nvPr/>
        </p:nvCxnSpPr>
        <p:spPr bwMode="auto">
          <a:xfrm rot="16200000" flipH="1">
            <a:off x="1198133" y="1959047"/>
            <a:ext cx="1080323" cy="785818"/>
          </a:xfrm>
          <a:prstGeom prst="straightConnector1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tailEnd type="stealth" w="med" len="med"/>
          </a:ln>
        </p:spPr>
      </p:cxnSp>
      <p:cxnSp>
        <p:nvCxnSpPr>
          <p:cNvPr id="133" name="AutoShape 62"/>
          <p:cNvCxnSpPr>
            <a:cxnSpLocks noChangeShapeType="1"/>
            <a:stCxn id="43" idx="4"/>
            <a:endCxn id="55" idx="0"/>
          </p:cNvCxnSpPr>
          <p:nvPr/>
        </p:nvCxnSpPr>
        <p:spPr bwMode="auto">
          <a:xfrm rot="16200000" flipH="1">
            <a:off x="4127091" y="1959047"/>
            <a:ext cx="1080323" cy="785818"/>
          </a:xfrm>
          <a:prstGeom prst="straightConnector1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tailEnd type="stealth" w="med" len="med"/>
          </a:ln>
        </p:spPr>
      </p:cxnSp>
      <p:sp>
        <p:nvSpPr>
          <p:cNvPr id="121" name="文本框 120"/>
          <p:cNvSpPr txBox="1"/>
          <p:nvPr/>
        </p:nvSpPr>
        <p:spPr>
          <a:xfrm>
            <a:off x="236543" y="659300"/>
            <a:ext cx="10508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1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asap</a:t>
            </a:r>
            <a:r>
              <a:rPr lang="en-US" altLang="zh-CN" sz="11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CN" sz="11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1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alap</a:t>
            </a:r>
            <a:r>
              <a:rPr lang="en-US" altLang="zh-CN" sz="11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/slack</a:t>
            </a:r>
            <a:endParaRPr lang="zh-CN" altLang="en-US" sz="11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128716" y="2983303"/>
            <a:ext cx="261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48"/>
          <p:cNvSpPr>
            <a:spLocks noChangeArrowheads="1"/>
          </p:cNvSpPr>
          <p:nvPr/>
        </p:nvSpPr>
        <p:spPr bwMode="auto">
          <a:xfrm>
            <a:off x="1214414" y="722780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</a:p>
        </p:txBody>
      </p:sp>
      <p:sp>
        <p:nvSpPr>
          <p:cNvPr id="5" name="Oval 48"/>
          <p:cNvSpPr>
            <a:spLocks noChangeArrowheads="1"/>
          </p:cNvSpPr>
          <p:nvPr/>
        </p:nvSpPr>
        <p:spPr bwMode="auto">
          <a:xfrm>
            <a:off x="1190603" y="1503820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</p:txBody>
      </p:sp>
      <p:cxnSp>
        <p:nvCxnSpPr>
          <p:cNvPr id="6" name="AutoShape 62"/>
          <p:cNvCxnSpPr>
            <a:cxnSpLocks noChangeShapeType="1"/>
            <a:stCxn id="4" idx="4"/>
            <a:endCxn id="5" idx="0"/>
          </p:cNvCxnSpPr>
          <p:nvPr/>
        </p:nvCxnSpPr>
        <p:spPr bwMode="auto">
          <a:xfrm rot="5400000">
            <a:off x="1120759" y="1255382"/>
            <a:ext cx="473065" cy="2381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sp>
        <p:nvSpPr>
          <p:cNvPr id="7" name="Oval 48"/>
          <p:cNvSpPr>
            <a:spLocks noChangeArrowheads="1"/>
          </p:cNvSpPr>
          <p:nvPr/>
        </p:nvSpPr>
        <p:spPr bwMode="auto">
          <a:xfrm>
            <a:off x="1976421" y="1503820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8" name="Oval 48"/>
          <p:cNvSpPr>
            <a:spLocks noChangeArrowheads="1"/>
          </p:cNvSpPr>
          <p:nvPr/>
        </p:nvSpPr>
        <p:spPr bwMode="auto">
          <a:xfrm>
            <a:off x="1976421" y="2177738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5</a:t>
            </a:r>
          </a:p>
        </p:txBody>
      </p:sp>
      <p:cxnSp>
        <p:nvCxnSpPr>
          <p:cNvPr id="9" name="AutoShape 62"/>
          <p:cNvCxnSpPr>
            <a:cxnSpLocks noChangeShapeType="1"/>
            <a:stCxn id="7" idx="4"/>
            <a:endCxn id="8" idx="0"/>
          </p:cNvCxnSpPr>
          <p:nvPr/>
        </p:nvCxnSpPr>
        <p:spPr bwMode="auto">
          <a:xfrm rot="5400000">
            <a:off x="1948232" y="1994766"/>
            <a:ext cx="365943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cxnSp>
        <p:nvCxnSpPr>
          <p:cNvPr id="10" name="AutoShape 62"/>
          <p:cNvCxnSpPr>
            <a:cxnSpLocks noChangeShapeType="1"/>
            <a:stCxn id="5" idx="4"/>
            <a:endCxn id="11" idx="0"/>
          </p:cNvCxnSpPr>
          <p:nvPr/>
        </p:nvCxnSpPr>
        <p:spPr bwMode="auto">
          <a:xfrm rot="5400000">
            <a:off x="1173525" y="1983655"/>
            <a:ext cx="34372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sp>
        <p:nvSpPr>
          <p:cNvPr id="11" name="Oval 48"/>
          <p:cNvSpPr>
            <a:spLocks noChangeArrowheads="1"/>
          </p:cNvSpPr>
          <p:nvPr/>
        </p:nvSpPr>
        <p:spPr bwMode="auto">
          <a:xfrm>
            <a:off x="1190603" y="2155515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4</a:t>
            </a:r>
          </a:p>
        </p:txBody>
      </p:sp>
      <p:cxnSp>
        <p:nvCxnSpPr>
          <p:cNvPr id="12" name="AutoShape 62"/>
          <p:cNvCxnSpPr>
            <a:cxnSpLocks noChangeShapeType="1"/>
            <a:stCxn id="11" idx="4"/>
            <a:endCxn id="13" idx="0"/>
          </p:cNvCxnSpPr>
          <p:nvPr/>
        </p:nvCxnSpPr>
        <p:spPr bwMode="auto">
          <a:xfrm rot="5400000">
            <a:off x="750865" y="2319820"/>
            <a:ext cx="450851" cy="73819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sp>
        <p:nvSpPr>
          <p:cNvPr id="13" name="Oval 48"/>
          <p:cNvSpPr>
            <a:spLocks noChangeArrowheads="1"/>
          </p:cNvSpPr>
          <p:nvPr/>
        </p:nvSpPr>
        <p:spPr bwMode="auto">
          <a:xfrm>
            <a:off x="452412" y="2914341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6</a:t>
            </a:r>
          </a:p>
        </p:txBody>
      </p:sp>
      <p:cxnSp>
        <p:nvCxnSpPr>
          <p:cNvPr id="14" name="AutoShape 62"/>
          <p:cNvCxnSpPr>
            <a:cxnSpLocks noChangeShapeType="1"/>
            <a:stCxn id="11" idx="4"/>
            <a:endCxn id="15" idx="0"/>
          </p:cNvCxnSpPr>
          <p:nvPr/>
        </p:nvCxnSpPr>
        <p:spPr bwMode="auto">
          <a:xfrm rot="5400000">
            <a:off x="1119563" y="2689312"/>
            <a:ext cx="451645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sp>
        <p:nvSpPr>
          <p:cNvPr id="15" name="Oval 48"/>
          <p:cNvSpPr>
            <a:spLocks noChangeArrowheads="1"/>
          </p:cNvSpPr>
          <p:nvPr/>
        </p:nvSpPr>
        <p:spPr bwMode="auto">
          <a:xfrm>
            <a:off x="1190603" y="2915135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1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7</a:t>
            </a:r>
          </a:p>
        </p:txBody>
      </p:sp>
      <p:cxnSp>
        <p:nvCxnSpPr>
          <p:cNvPr id="16" name="AutoShape 62"/>
          <p:cNvCxnSpPr>
            <a:cxnSpLocks noChangeShapeType="1"/>
            <a:stCxn id="8" idx="4"/>
            <a:endCxn id="17" idx="0"/>
          </p:cNvCxnSpPr>
          <p:nvPr/>
        </p:nvCxnSpPr>
        <p:spPr bwMode="auto">
          <a:xfrm rot="5400000">
            <a:off x="1928001" y="2688915"/>
            <a:ext cx="406405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sp>
        <p:nvSpPr>
          <p:cNvPr id="17" name="Oval 48"/>
          <p:cNvSpPr>
            <a:spLocks noChangeArrowheads="1"/>
          </p:cNvSpPr>
          <p:nvPr/>
        </p:nvSpPr>
        <p:spPr bwMode="auto">
          <a:xfrm>
            <a:off x="1976421" y="2892118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8</a:t>
            </a:r>
          </a:p>
        </p:txBody>
      </p:sp>
      <p:cxnSp>
        <p:nvCxnSpPr>
          <p:cNvPr id="18" name="AutoShape 62"/>
          <p:cNvCxnSpPr>
            <a:cxnSpLocks noChangeShapeType="1"/>
            <a:stCxn id="15" idx="4"/>
            <a:endCxn id="20" idx="0"/>
          </p:cNvCxnSpPr>
          <p:nvPr/>
        </p:nvCxnSpPr>
        <p:spPr bwMode="auto">
          <a:xfrm rot="16200000" flipH="1">
            <a:off x="1374369" y="3194126"/>
            <a:ext cx="370660" cy="42862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cxnSp>
        <p:nvCxnSpPr>
          <p:cNvPr id="19" name="AutoShape 62"/>
          <p:cNvCxnSpPr>
            <a:cxnSpLocks noChangeShapeType="1"/>
            <a:stCxn id="17" idx="4"/>
            <a:endCxn id="20" idx="0"/>
          </p:cNvCxnSpPr>
          <p:nvPr/>
        </p:nvCxnSpPr>
        <p:spPr bwMode="auto">
          <a:xfrm rot="5400000">
            <a:off x="1755770" y="3218336"/>
            <a:ext cx="393677" cy="35719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sp>
        <p:nvSpPr>
          <p:cNvPr id="20" name="Oval 48"/>
          <p:cNvSpPr>
            <a:spLocks noChangeArrowheads="1"/>
          </p:cNvSpPr>
          <p:nvPr/>
        </p:nvSpPr>
        <p:spPr bwMode="auto">
          <a:xfrm>
            <a:off x="1619231" y="3593770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10</a:t>
            </a:r>
          </a:p>
        </p:txBody>
      </p:sp>
      <p:sp>
        <p:nvSpPr>
          <p:cNvPr id="21" name="Oval 48"/>
          <p:cNvSpPr>
            <a:spLocks noChangeArrowheads="1"/>
          </p:cNvSpPr>
          <p:nvPr/>
        </p:nvSpPr>
        <p:spPr bwMode="auto">
          <a:xfrm>
            <a:off x="453022" y="3593770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9</a:t>
            </a:r>
          </a:p>
        </p:txBody>
      </p:sp>
      <p:cxnSp>
        <p:nvCxnSpPr>
          <p:cNvPr id="22" name="AutoShape 62"/>
          <p:cNvCxnSpPr>
            <a:cxnSpLocks noChangeShapeType="1"/>
            <a:stCxn id="13" idx="4"/>
            <a:endCxn id="21" idx="0"/>
          </p:cNvCxnSpPr>
          <p:nvPr/>
        </p:nvCxnSpPr>
        <p:spPr bwMode="auto">
          <a:xfrm rot="16200000" flipH="1">
            <a:off x="421772" y="3407738"/>
            <a:ext cx="371454" cy="61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cxnSp>
        <p:nvCxnSpPr>
          <p:cNvPr id="23" name="AutoShape 62"/>
          <p:cNvCxnSpPr>
            <a:cxnSpLocks noChangeShapeType="1"/>
            <a:stCxn id="4" idx="4"/>
            <a:endCxn id="7" idx="0"/>
          </p:cNvCxnSpPr>
          <p:nvPr/>
        </p:nvCxnSpPr>
        <p:spPr bwMode="auto">
          <a:xfrm rot="16200000" flipH="1">
            <a:off x="1513667" y="886283"/>
            <a:ext cx="473065" cy="76200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sp>
        <p:nvSpPr>
          <p:cNvPr id="24" name="Oval 48"/>
          <p:cNvSpPr>
            <a:spLocks noChangeArrowheads="1"/>
          </p:cNvSpPr>
          <p:nvPr/>
        </p:nvSpPr>
        <p:spPr bwMode="auto">
          <a:xfrm>
            <a:off x="1190603" y="4343895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</a:p>
        </p:txBody>
      </p:sp>
      <p:cxnSp>
        <p:nvCxnSpPr>
          <p:cNvPr id="25" name="AutoShape 62"/>
          <p:cNvCxnSpPr>
            <a:cxnSpLocks noChangeShapeType="1"/>
            <a:stCxn id="21" idx="4"/>
            <a:endCxn id="24" idx="0"/>
          </p:cNvCxnSpPr>
          <p:nvPr/>
        </p:nvCxnSpPr>
        <p:spPr bwMode="auto">
          <a:xfrm rot="16200000" flipH="1">
            <a:off x="755519" y="3754029"/>
            <a:ext cx="442150" cy="7375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cxnSp>
        <p:nvCxnSpPr>
          <p:cNvPr id="26" name="AutoShape 62"/>
          <p:cNvCxnSpPr>
            <a:cxnSpLocks noChangeShapeType="1"/>
            <a:stCxn id="20" idx="4"/>
            <a:endCxn id="24" idx="0"/>
          </p:cNvCxnSpPr>
          <p:nvPr/>
        </p:nvCxnSpPr>
        <p:spPr bwMode="auto">
          <a:xfrm rot="5400000">
            <a:off x="1338624" y="3908506"/>
            <a:ext cx="442150" cy="42862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cxnSp>
        <p:nvCxnSpPr>
          <p:cNvPr id="27" name="AutoShape 62"/>
          <p:cNvCxnSpPr>
            <a:cxnSpLocks noChangeShapeType="1"/>
            <a:stCxn id="8" idx="4"/>
            <a:endCxn id="15" idx="0"/>
          </p:cNvCxnSpPr>
          <p:nvPr/>
        </p:nvCxnSpPr>
        <p:spPr bwMode="auto">
          <a:xfrm rot="5400000">
            <a:off x="1523583" y="2307515"/>
            <a:ext cx="429422" cy="78581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sp>
        <p:nvSpPr>
          <p:cNvPr id="28" name="Oval 48"/>
          <p:cNvSpPr>
            <a:spLocks noChangeArrowheads="1"/>
          </p:cNvSpPr>
          <p:nvPr/>
        </p:nvSpPr>
        <p:spPr bwMode="auto">
          <a:xfrm>
            <a:off x="453022" y="1557813"/>
            <a:ext cx="309563" cy="307975"/>
          </a:xfrm>
          <a:prstGeom prst="ellipse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</a:p>
        </p:txBody>
      </p:sp>
      <p:cxnSp>
        <p:nvCxnSpPr>
          <p:cNvPr id="29" name="AutoShape 62"/>
          <p:cNvCxnSpPr>
            <a:cxnSpLocks noChangeShapeType="1"/>
            <a:stCxn id="4" idx="4"/>
            <a:endCxn id="28" idx="0"/>
          </p:cNvCxnSpPr>
          <p:nvPr/>
        </p:nvCxnSpPr>
        <p:spPr bwMode="auto">
          <a:xfrm rot="5400000">
            <a:off x="724971" y="913588"/>
            <a:ext cx="527058" cy="761392"/>
          </a:xfrm>
          <a:prstGeom prst="straightConnector1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tailEnd type="stealth" w="med" len="med"/>
          </a:ln>
        </p:spPr>
      </p:cxnSp>
      <p:cxnSp>
        <p:nvCxnSpPr>
          <p:cNvPr id="30" name="AutoShape 62"/>
          <p:cNvCxnSpPr>
            <a:cxnSpLocks noChangeShapeType="1"/>
            <a:stCxn id="28" idx="4"/>
            <a:endCxn id="13" idx="0"/>
          </p:cNvCxnSpPr>
          <p:nvPr/>
        </p:nvCxnSpPr>
        <p:spPr bwMode="auto">
          <a:xfrm rot="5400000">
            <a:off x="83223" y="2389759"/>
            <a:ext cx="1048553" cy="610"/>
          </a:xfrm>
          <a:prstGeom prst="straightConnector1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tailEnd type="stealth" w="med" len="med"/>
          </a:ln>
        </p:spPr>
      </p:cxnSp>
      <p:sp>
        <p:nvSpPr>
          <p:cNvPr id="31" name="TextBox 30"/>
          <p:cNvSpPr txBox="1"/>
          <p:nvPr/>
        </p:nvSpPr>
        <p:spPr>
          <a:xfrm>
            <a:off x="103980" y="1374475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0/1/0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71873" y="2012639"/>
            <a:ext cx="5533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2/1/-2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557691" y="2003886"/>
            <a:ext cx="5533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2/1/-2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19422" y="1346044"/>
            <a:ext cx="604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0/-1/-2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493422" y="1365722"/>
            <a:ext cx="604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0/-1/-2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85786" y="2731797"/>
            <a:ext cx="5533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4/3/-2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1406" y="2731797"/>
            <a:ext cx="5533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4/3/-2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557691" y="2728444"/>
            <a:ext cx="5533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4/3/-2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7822" y="3398044"/>
            <a:ext cx="5533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6/5/-2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187422" y="3428671"/>
            <a:ext cx="5533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6/5/-2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1" name="对象 40"/>
          <p:cNvGraphicFramePr>
            <a:graphicFrameLocks noChangeAspect="1"/>
          </p:cNvGraphicFramePr>
          <p:nvPr/>
        </p:nvGraphicFramePr>
        <p:xfrm>
          <a:off x="285720" y="714356"/>
          <a:ext cx="857256" cy="22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0" name="公式" r:id="rId3" imgW="24079200" imgH="5791200" progId="Equation.3">
                  <p:embed/>
                </p:oleObj>
              </mc:Choice>
              <mc:Fallback>
                <p:oleObj name="公式" r:id="rId3" imgW="24079200" imgH="5791200" progId="Equation.3">
                  <p:embed/>
                  <p:pic>
                    <p:nvPicPr>
                      <p:cNvPr id="0" name="图片 18432" descr="image2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5720" y="714356"/>
                        <a:ext cx="857256" cy="22273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Oval 48"/>
          <p:cNvSpPr>
            <a:spLocks noChangeArrowheads="1"/>
          </p:cNvSpPr>
          <p:nvPr/>
        </p:nvSpPr>
        <p:spPr bwMode="auto">
          <a:xfrm>
            <a:off x="4143372" y="722780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</a:p>
        </p:txBody>
      </p:sp>
      <p:sp>
        <p:nvSpPr>
          <p:cNvPr id="43" name="Oval 48"/>
          <p:cNvSpPr>
            <a:spLocks noChangeArrowheads="1"/>
          </p:cNvSpPr>
          <p:nvPr/>
        </p:nvSpPr>
        <p:spPr bwMode="auto">
          <a:xfrm>
            <a:off x="4119561" y="1503820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</p:txBody>
      </p:sp>
      <p:cxnSp>
        <p:nvCxnSpPr>
          <p:cNvPr id="44" name="AutoShape 62"/>
          <p:cNvCxnSpPr>
            <a:cxnSpLocks noChangeShapeType="1"/>
            <a:stCxn id="42" idx="4"/>
            <a:endCxn id="43" idx="0"/>
          </p:cNvCxnSpPr>
          <p:nvPr/>
        </p:nvCxnSpPr>
        <p:spPr bwMode="auto">
          <a:xfrm rot="5400000">
            <a:off x="4049717" y="1255382"/>
            <a:ext cx="473065" cy="2381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sp>
        <p:nvSpPr>
          <p:cNvPr id="45" name="Oval 48"/>
          <p:cNvSpPr>
            <a:spLocks noChangeArrowheads="1"/>
          </p:cNvSpPr>
          <p:nvPr/>
        </p:nvSpPr>
        <p:spPr bwMode="auto">
          <a:xfrm>
            <a:off x="4905379" y="1503820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46" name="Oval 48"/>
          <p:cNvSpPr>
            <a:spLocks noChangeArrowheads="1"/>
          </p:cNvSpPr>
          <p:nvPr/>
        </p:nvSpPr>
        <p:spPr bwMode="auto">
          <a:xfrm>
            <a:off x="4905379" y="2177738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5</a:t>
            </a:r>
          </a:p>
        </p:txBody>
      </p:sp>
      <p:cxnSp>
        <p:nvCxnSpPr>
          <p:cNvPr id="47" name="AutoShape 62"/>
          <p:cNvCxnSpPr>
            <a:cxnSpLocks noChangeShapeType="1"/>
            <a:stCxn id="45" idx="4"/>
            <a:endCxn id="46" idx="0"/>
          </p:cNvCxnSpPr>
          <p:nvPr/>
        </p:nvCxnSpPr>
        <p:spPr bwMode="auto">
          <a:xfrm rot="5400000">
            <a:off x="4877190" y="1994766"/>
            <a:ext cx="365943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cxnSp>
        <p:nvCxnSpPr>
          <p:cNvPr id="48" name="AutoShape 62"/>
          <p:cNvCxnSpPr>
            <a:cxnSpLocks noChangeShapeType="1"/>
            <a:stCxn id="43" idx="4"/>
            <a:endCxn id="49" idx="0"/>
          </p:cNvCxnSpPr>
          <p:nvPr/>
        </p:nvCxnSpPr>
        <p:spPr bwMode="auto">
          <a:xfrm rot="5400000">
            <a:off x="4102483" y="1983655"/>
            <a:ext cx="34372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sp>
        <p:nvSpPr>
          <p:cNvPr id="49" name="Oval 48"/>
          <p:cNvSpPr>
            <a:spLocks noChangeArrowheads="1"/>
          </p:cNvSpPr>
          <p:nvPr/>
        </p:nvSpPr>
        <p:spPr bwMode="auto">
          <a:xfrm>
            <a:off x="4119561" y="2155515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4</a:t>
            </a:r>
          </a:p>
        </p:txBody>
      </p:sp>
      <p:cxnSp>
        <p:nvCxnSpPr>
          <p:cNvPr id="50" name="AutoShape 62"/>
          <p:cNvCxnSpPr>
            <a:cxnSpLocks noChangeShapeType="1"/>
            <a:stCxn id="49" idx="4"/>
            <a:endCxn id="51" idx="0"/>
          </p:cNvCxnSpPr>
          <p:nvPr/>
        </p:nvCxnSpPr>
        <p:spPr bwMode="auto">
          <a:xfrm rot="5400000">
            <a:off x="3679823" y="2319820"/>
            <a:ext cx="450851" cy="73819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sp>
        <p:nvSpPr>
          <p:cNvPr id="51" name="Oval 48"/>
          <p:cNvSpPr>
            <a:spLocks noChangeArrowheads="1"/>
          </p:cNvSpPr>
          <p:nvPr/>
        </p:nvSpPr>
        <p:spPr bwMode="auto">
          <a:xfrm>
            <a:off x="3381370" y="2914341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6</a:t>
            </a:r>
          </a:p>
        </p:txBody>
      </p:sp>
      <p:cxnSp>
        <p:nvCxnSpPr>
          <p:cNvPr id="52" name="AutoShape 62"/>
          <p:cNvCxnSpPr>
            <a:cxnSpLocks noChangeShapeType="1"/>
            <a:stCxn id="49" idx="4"/>
            <a:endCxn id="53" idx="0"/>
          </p:cNvCxnSpPr>
          <p:nvPr/>
        </p:nvCxnSpPr>
        <p:spPr bwMode="auto">
          <a:xfrm rot="5400000">
            <a:off x="4048521" y="2689312"/>
            <a:ext cx="451645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sp>
        <p:nvSpPr>
          <p:cNvPr id="53" name="Oval 48"/>
          <p:cNvSpPr>
            <a:spLocks noChangeArrowheads="1"/>
          </p:cNvSpPr>
          <p:nvPr/>
        </p:nvSpPr>
        <p:spPr bwMode="auto">
          <a:xfrm>
            <a:off x="4119561" y="2915135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1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7</a:t>
            </a:r>
          </a:p>
        </p:txBody>
      </p:sp>
      <p:cxnSp>
        <p:nvCxnSpPr>
          <p:cNvPr id="54" name="AutoShape 62"/>
          <p:cNvCxnSpPr>
            <a:cxnSpLocks noChangeShapeType="1"/>
            <a:stCxn id="46" idx="4"/>
            <a:endCxn id="55" idx="0"/>
          </p:cNvCxnSpPr>
          <p:nvPr/>
        </p:nvCxnSpPr>
        <p:spPr bwMode="auto">
          <a:xfrm rot="5400000">
            <a:off x="4856959" y="2688915"/>
            <a:ext cx="406405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sp>
        <p:nvSpPr>
          <p:cNvPr id="55" name="Oval 48"/>
          <p:cNvSpPr>
            <a:spLocks noChangeArrowheads="1"/>
          </p:cNvSpPr>
          <p:nvPr/>
        </p:nvSpPr>
        <p:spPr bwMode="auto">
          <a:xfrm>
            <a:off x="4905379" y="2892118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8</a:t>
            </a:r>
          </a:p>
        </p:txBody>
      </p:sp>
      <p:cxnSp>
        <p:nvCxnSpPr>
          <p:cNvPr id="56" name="AutoShape 62"/>
          <p:cNvCxnSpPr>
            <a:cxnSpLocks noChangeShapeType="1"/>
            <a:stCxn id="53" idx="4"/>
            <a:endCxn id="58" idx="0"/>
          </p:cNvCxnSpPr>
          <p:nvPr/>
        </p:nvCxnSpPr>
        <p:spPr bwMode="auto">
          <a:xfrm rot="16200000" flipH="1">
            <a:off x="4303327" y="3194126"/>
            <a:ext cx="370660" cy="42862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cxnSp>
        <p:nvCxnSpPr>
          <p:cNvPr id="57" name="AutoShape 62"/>
          <p:cNvCxnSpPr>
            <a:cxnSpLocks noChangeShapeType="1"/>
            <a:stCxn id="55" idx="4"/>
            <a:endCxn id="58" idx="0"/>
          </p:cNvCxnSpPr>
          <p:nvPr/>
        </p:nvCxnSpPr>
        <p:spPr bwMode="auto">
          <a:xfrm rot="5400000">
            <a:off x="4684728" y="3218336"/>
            <a:ext cx="393677" cy="35719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sp>
        <p:nvSpPr>
          <p:cNvPr id="58" name="Oval 48"/>
          <p:cNvSpPr>
            <a:spLocks noChangeArrowheads="1"/>
          </p:cNvSpPr>
          <p:nvPr/>
        </p:nvSpPr>
        <p:spPr bwMode="auto">
          <a:xfrm>
            <a:off x="4548189" y="3593770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10</a:t>
            </a:r>
          </a:p>
        </p:txBody>
      </p:sp>
      <p:sp>
        <p:nvSpPr>
          <p:cNvPr id="59" name="Oval 48"/>
          <p:cNvSpPr>
            <a:spLocks noChangeArrowheads="1"/>
          </p:cNvSpPr>
          <p:nvPr/>
        </p:nvSpPr>
        <p:spPr bwMode="auto">
          <a:xfrm>
            <a:off x="3381980" y="3593770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9</a:t>
            </a:r>
          </a:p>
        </p:txBody>
      </p:sp>
      <p:cxnSp>
        <p:nvCxnSpPr>
          <p:cNvPr id="60" name="AutoShape 62"/>
          <p:cNvCxnSpPr>
            <a:cxnSpLocks noChangeShapeType="1"/>
            <a:stCxn id="51" idx="4"/>
            <a:endCxn id="59" idx="0"/>
          </p:cNvCxnSpPr>
          <p:nvPr/>
        </p:nvCxnSpPr>
        <p:spPr bwMode="auto">
          <a:xfrm rot="16200000" flipH="1">
            <a:off x="3350730" y="3407738"/>
            <a:ext cx="371454" cy="61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cxnSp>
        <p:nvCxnSpPr>
          <p:cNvPr id="61" name="AutoShape 62"/>
          <p:cNvCxnSpPr>
            <a:cxnSpLocks noChangeShapeType="1"/>
            <a:stCxn id="42" idx="4"/>
            <a:endCxn id="45" idx="0"/>
          </p:cNvCxnSpPr>
          <p:nvPr/>
        </p:nvCxnSpPr>
        <p:spPr bwMode="auto">
          <a:xfrm rot="16200000" flipH="1">
            <a:off x="4442625" y="886283"/>
            <a:ext cx="473065" cy="76200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sp>
        <p:nvSpPr>
          <p:cNvPr id="62" name="Oval 48"/>
          <p:cNvSpPr>
            <a:spLocks noChangeArrowheads="1"/>
          </p:cNvSpPr>
          <p:nvPr/>
        </p:nvSpPr>
        <p:spPr bwMode="auto">
          <a:xfrm>
            <a:off x="4119561" y="4343895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</a:p>
        </p:txBody>
      </p:sp>
      <p:cxnSp>
        <p:nvCxnSpPr>
          <p:cNvPr id="63" name="AutoShape 62"/>
          <p:cNvCxnSpPr>
            <a:cxnSpLocks noChangeShapeType="1"/>
            <a:stCxn id="59" idx="4"/>
            <a:endCxn id="62" idx="0"/>
          </p:cNvCxnSpPr>
          <p:nvPr/>
        </p:nvCxnSpPr>
        <p:spPr bwMode="auto">
          <a:xfrm rot="16200000" flipH="1">
            <a:off x="3684477" y="3754029"/>
            <a:ext cx="442150" cy="7375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cxnSp>
        <p:nvCxnSpPr>
          <p:cNvPr id="64" name="AutoShape 62"/>
          <p:cNvCxnSpPr>
            <a:cxnSpLocks noChangeShapeType="1"/>
            <a:stCxn id="58" idx="4"/>
            <a:endCxn id="62" idx="0"/>
          </p:cNvCxnSpPr>
          <p:nvPr/>
        </p:nvCxnSpPr>
        <p:spPr bwMode="auto">
          <a:xfrm rot="5400000">
            <a:off x="4267582" y="3908506"/>
            <a:ext cx="442150" cy="42862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cxnSp>
        <p:nvCxnSpPr>
          <p:cNvPr id="65" name="AutoShape 62"/>
          <p:cNvCxnSpPr>
            <a:cxnSpLocks noChangeShapeType="1"/>
            <a:stCxn id="46" idx="4"/>
            <a:endCxn id="53" idx="0"/>
          </p:cNvCxnSpPr>
          <p:nvPr/>
        </p:nvCxnSpPr>
        <p:spPr bwMode="auto">
          <a:xfrm rot="5400000">
            <a:off x="4452541" y="2307515"/>
            <a:ext cx="429422" cy="78581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sp>
        <p:nvSpPr>
          <p:cNvPr id="66" name="Oval 48"/>
          <p:cNvSpPr>
            <a:spLocks noChangeArrowheads="1"/>
          </p:cNvSpPr>
          <p:nvPr/>
        </p:nvSpPr>
        <p:spPr bwMode="auto">
          <a:xfrm>
            <a:off x="3381980" y="1557813"/>
            <a:ext cx="309563" cy="307975"/>
          </a:xfrm>
          <a:prstGeom prst="ellipse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</a:p>
        </p:txBody>
      </p:sp>
      <p:cxnSp>
        <p:nvCxnSpPr>
          <p:cNvPr id="67" name="AutoShape 62"/>
          <p:cNvCxnSpPr>
            <a:cxnSpLocks noChangeShapeType="1"/>
            <a:stCxn id="42" idx="4"/>
            <a:endCxn id="66" idx="0"/>
          </p:cNvCxnSpPr>
          <p:nvPr/>
        </p:nvCxnSpPr>
        <p:spPr bwMode="auto">
          <a:xfrm rot="5400000">
            <a:off x="3653929" y="913588"/>
            <a:ext cx="527058" cy="761392"/>
          </a:xfrm>
          <a:prstGeom prst="straightConnector1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tailEnd type="stealth" w="med" len="med"/>
          </a:ln>
        </p:spPr>
      </p:cxnSp>
      <p:cxnSp>
        <p:nvCxnSpPr>
          <p:cNvPr id="68" name="AutoShape 62"/>
          <p:cNvCxnSpPr>
            <a:cxnSpLocks noChangeShapeType="1"/>
            <a:stCxn id="66" idx="4"/>
            <a:endCxn id="51" idx="0"/>
          </p:cNvCxnSpPr>
          <p:nvPr/>
        </p:nvCxnSpPr>
        <p:spPr bwMode="auto">
          <a:xfrm rot="5400000">
            <a:off x="3012181" y="2389759"/>
            <a:ext cx="1048553" cy="610"/>
          </a:xfrm>
          <a:prstGeom prst="straightConnector1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tailEnd type="stealth" w="med" len="med"/>
          </a:ln>
        </p:spPr>
      </p:cxnSp>
      <p:sp>
        <p:nvSpPr>
          <p:cNvPr id="72" name="TextBox 71"/>
          <p:cNvSpPr txBox="1"/>
          <p:nvPr/>
        </p:nvSpPr>
        <p:spPr>
          <a:xfrm>
            <a:off x="4852402" y="1780729"/>
            <a:ext cx="25519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zh-CN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altLang="zh-CN" sz="1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028770" y="1785609"/>
            <a:ext cx="25519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algn="r"/>
            <a:r>
              <a:rPr lang="en-US" altLang="zh-CN" sz="1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 sz="11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694178" y="2357125"/>
            <a:ext cx="25519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algn="r"/>
            <a:r>
              <a:rPr lang="en-US" altLang="zh-CN" sz="1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</a:t>
            </a:r>
            <a:endParaRPr lang="en-US" altLang="zh-CN" sz="11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065459" y="2511343"/>
            <a:ext cx="25519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algn="r"/>
            <a:r>
              <a:rPr lang="en-US" altLang="zh-CN" sz="1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003859" y="2475405"/>
            <a:ext cx="25519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algn="l"/>
            <a:r>
              <a:rPr lang="en-US" altLang="zh-CN" sz="1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511105" y="2511343"/>
            <a:ext cx="25519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algn="r"/>
            <a:r>
              <a:rPr lang="en-US" altLang="zh-CN" sz="1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193058" y="3229113"/>
            <a:ext cx="35750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 </a:t>
            </a:r>
            <a:endParaRPr lang="en-US" altLang="zh-CN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1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0.5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803388" y="3221125"/>
            <a:ext cx="36099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algn="r"/>
            <a:r>
              <a:rPr lang="en-US" altLang="zh-CN" sz="1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0.5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3201794" y="3151620"/>
            <a:ext cx="43152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1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0.33</a:t>
            </a:r>
            <a:endParaRPr lang="en-US" altLang="zh-CN" sz="11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Oval 48"/>
          <p:cNvSpPr>
            <a:spLocks noChangeArrowheads="1"/>
          </p:cNvSpPr>
          <p:nvPr/>
        </p:nvSpPr>
        <p:spPr bwMode="auto">
          <a:xfrm>
            <a:off x="7286644" y="698638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</a:p>
        </p:txBody>
      </p:sp>
      <p:sp>
        <p:nvSpPr>
          <p:cNvPr id="94" name="Oval 48"/>
          <p:cNvSpPr>
            <a:spLocks noChangeArrowheads="1"/>
          </p:cNvSpPr>
          <p:nvPr/>
        </p:nvSpPr>
        <p:spPr bwMode="auto">
          <a:xfrm>
            <a:off x="7262833" y="1479678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2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Symbol" panose="05050102010706020507" pitchFamily="18" charset="2"/>
              </a:rPr>
              <a:t>1</a:t>
            </a:r>
          </a:p>
        </p:txBody>
      </p:sp>
      <p:cxnSp>
        <p:nvCxnSpPr>
          <p:cNvPr id="95" name="AutoShape 62"/>
          <p:cNvCxnSpPr>
            <a:cxnSpLocks noChangeShapeType="1"/>
            <a:stCxn id="93" idx="4"/>
            <a:endCxn id="94" idx="0"/>
          </p:cNvCxnSpPr>
          <p:nvPr/>
        </p:nvCxnSpPr>
        <p:spPr bwMode="auto">
          <a:xfrm rot="5400000">
            <a:off x="7192989" y="1231240"/>
            <a:ext cx="473065" cy="2381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sp>
        <p:nvSpPr>
          <p:cNvPr id="96" name="Oval 48"/>
          <p:cNvSpPr>
            <a:spLocks noChangeArrowheads="1"/>
          </p:cNvSpPr>
          <p:nvPr/>
        </p:nvSpPr>
        <p:spPr bwMode="auto">
          <a:xfrm>
            <a:off x="7905775" y="1479678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2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97" name="Oval 48"/>
          <p:cNvSpPr>
            <a:spLocks noChangeArrowheads="1"/>
          </p:cNvSpPr>
          <p:nvPr/>
        </p:nvSpPr>
        <p:spPr bwMode="auto">
          <a:xfrm>
            <a:off x="7905775" y="2153596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2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Symbol" panose="05050102010706020507" pitchFamily="18" charset="2"/>
              </a:rPr>
              <a:t>5</a:t>
            </a:r>
          </a:p>
        </p:txBody>
      </p:sp>
      <p:cxnSp>
        <p:nvCxnSpPr>
          <p:cNvPr id="98" name="AutoShape 62"/>
          <p:cNvCxnSpPr>
            <a:cxnSpLocks noChangeShapeType="1"/>
            <a:stCxn id="96" idx="4"/>
            <a:endCxn id="97" idx="0"/>
          </p:cNvCxnSpPr>
          <p:nvPr/>
        </p:nvCxnSpPr>
        <p:spPr bwMode="auto">
          <a:xfrm rot="5400000">
            <a:off x="7877586" y="1970624"/>
            <a:ext cx="365943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cxnSp>
        <p:nvCxnSpPr>
          <p:cNvPr id="99" name="AutoShape 62"/>
          <p:cNvCxnSpPr>
            <a:cxnSpLocks noChangeShapeType="1"/>
            <a:stCxn id="94" idx="4"/>
            <a:endCxn id="100" idx="0"/>
          </p:cNvCxnSpPr>
          <p:nvPr/>
        </p:nvCxnSpPr>
        <p:spPr bwMode="auto">
          <a:xfrm rot="5400000">
            <a:off x="7245755" y="1959513"/>
            <a:ext cx="34372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sp>
        <p:nvSpPr>
          <p:cNvPr id="100" name="Oval 48"/>
          <p:cNvSpPr>
            <a:spLocks noChangeArrowheads="1"/>
          </p:cNvSpPr>
          <p:nvPr/>
        </p:nvSpPr>
        <p:spPr bwMode="auto">
          <a:xfrm>
            <a:off x="7262833" y="2131373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2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Symbol" panose="05050102010706020507" pitchFamily="18" charset="2"/>
              </a:rPr>
              <a:t>4</a:t>
            </a:r>
          </a:p>
        </p:txBody>
      </p:sp>
      <p:cxnSp>
        <p:nvCxnSpPr>
          <p:cNvPr id="101" name="AutoShape 62"/>
          <p:cNvCxnSpPr>
            <a:cxnSpLocks noChangeShapeType="1"/>
            <a:stCxn id="100" idx="4"/>
            <a:endCxn id="102" idx="0"/>
          </p:cNvCxnSpPr>
          <p:nvPr/>
        </p:nvCxnSpPr>
        <p:spPr bwMode="auto">
          <a:xfrm rot="5400000">
            <a:off x="6879256" y="2351839"/>
            <a:ext cx="450851" cy="62586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sp>
        <p:nvSpPr>
          <p:cNvPr id="102" name="Oval 48"/>
          <p:cNvSpPr>
            <a:spLocks noChangeArrowheads="1"/>
          </p:cNvSpPr>
          <p:nvPr/>
        </p:nvSpPr>
        <p:spPr bwMode="auto">
          <a:xfrm>
            <a:off x="6636964" y="2890199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2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Symbol" panose="05050102010706020507" pitchFamily="18" charset="2"/>
              </a:rPr>
              <a:t>6</a:t>
            </a:r>
          </a:p>
        </p:txBody>
      </p:sp>
      <p:cxnSp>
        <p:nvCxnSpPr>
          <p:cNvPr id="103" name="AutoShape 62"/>
          <p:cNvCxnSpPr>
            <a:cxnSpLocks noChangeShapeType="1"/>
            <a:stCxn id="100" idx="4"/>
            <a:endCxn id="104" idx="0"/>
          </p:cNvCxnSpPr>
          <p:nvPr/>
        </p:nvCxnSpPr>
        <p:spPr bwMode="auto">
          <a:xfrm rot="5400000">
            <a:off x="7191793" y="2665170"/>
            <a:ext cx="451645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sp>
        <p:nvSpPr>
          <p:cNvPr id="104" name="Oval 48"/>
          <p:cNvSpPr>
            <a:spLocks noChangeArrowheads="1"/>
          </p:cNvSpPr>
          <p:nvPr/>
        </p:nvSpPr>
        <p:spPr bwMode="auto">
          <a:xfrm>
            <a:off x="7262833" y="2890993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1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Symbol" panose="05050102010706020507" pitchFamily="18" charset="2"/>
              </a:rPr>
              <a:t>7</a:t>
            </a:r>
          </a:p>
        </p:txBody>
      </p:sp>
      <p:cxnSp>
        <p:nvCxnSpPr>
          <p:cNvPr id="105" name="AutoShape 62"/>
          <p:cNvCxnSpPr>
            <a:cxnSpLocks noChangeShapeType="1"/>
            <a:stCxn id="97" idx="4"/>
            <a:endCxn id="106" idx="0"/>
          </p:cNvCxnSpPr>
          <p:nvPr/>
        </p:nvCxnSpPr>
        <p:spPr bwMode="auto">
          <a:xfrm rot="5400000">
            <a:off x="7857355" y="2664773"/>
            <a:ext cx="406405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sp>
        <p:nvSpPr>
          <p:cNvPr id="106" name="Oval 48"/>
          <p:cNvSpPr>
            <a:spLocks noChangeArrowheads="1"/>
          </p:cNvSpPr>
          <p:nvPr/>
        </p:nvSpPr>
        <p:spPr bwMode="auto">
          <a:xfrm>
            <a:off x="7905775" y="2867976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2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Symbol" panose="05050102010706020507" pitchFamily="18" charset="2"/>
              </a:rPr>
              <a:t>8</a:t>
            </a:r>
          </a:p>
        </p:txBody>
      </p:sp>
      <p:cxnSp>
        <p:nvCxnSpPr>
          <p:cNvPr id="107" name="AutoShape 62"/>
          <p:cNvCxnSpPr>
            <a:cxnSpLocks noChangeShapeType="1"/>
            <a:stCxn id="104" idx="4"/>
            <a:endCxn id="109" idx="0"/>
          </p:cNvCxnSpPr>
          <p:nvPr/>
        </p:nvCxnSpPr>
        <p:spPr bwMode="auto">
          <a:xfrm rot="16200000" flipH="1">
            <a:off x="7410880" y="3205703"/>
            <a:ext cx="370660" cy="35719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cxnSp>
        <p:nvCxnSpPr>
          <p:cNvPr id="108" name="AutoShape 62"/>
          <p:cNvCxnSpPr>
            <a:cxnSpLocks noChangeShapeType="1"/>
            <a:stCxn id="106" idx="4"/>
            <a:endCxn id="109" idx="0"/>
          </p:cNvCxnSpPr>
          <p:nvPr/>
        </p:nvCxnSpPr>
        <p:spPr bwMode="auto">
          <a:xfrm rot="5400000">
            <a:off x="7720843" y="3229913"/>
            <a:ext cx="393677" cy="28575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sp>
        <p:nvSpPr>
          <p:cNvPr id="109" name="Oval 48"/>
          <p:cNvSpPr>
            <a:spLocks noChangeArrowheads="1"/>
          </p:cNvSpPr>
          <p:nvPr/>
        </p:nvSpPr>
        <p:spPr bwMode="auto">
          <a:xfrm>
            <a:off x="7620023" y="3569628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2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Symbol" panose="05050102010706020507" pitchFamily="18" charset="2"/>
              </a:rPr>
              <a:t>10</a:t>
            </a:r>
          </a:p>
        </p:txBody>
      </p:sp>
      <p:sp>
        <p:nvSpPr>
          <p:cNvPr id="110" name="Oval 48"/>
          <p:cNvSpPr>
            <a:spLocks noChangeArrowheads="1"/>
          </p:cNvSpPr>
          <p:nvPr/>
        </p:nvSpPr>
        <p:spPr bwMode="auto">
          <a:xfrm>
            <a:off x="6637574" y="3569628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2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Symbol" panose="05050102010706020507" pitchFamily="18" charset="2"/>
              </a:rPr>
              <a:t>9</a:t>
            </a:r>
          </a:p>
        </p:txBody>
      </p:sp>
      <p:cxnSp>
        <p:nvCxnSpPr>
          <p:cNvPr id="111" name="AutoShape 62"/>
          <p:cNvCxnSpPr>
            <a:cxnSpLocks noChangeShapeType="1"/>
            <a:stCxn id="102" idx="4"/>
            <a:endCxn id="110" idx="0"/>
          </p:cNvCxnSpPr>
          <p:nvPr/>
        </p:nvCxnSpPr>
        <p:spPr bwMode="auto">
          <a:xfrm rot="16200000" flipH="1">
            <a:off x="6606324" y="3383596"/>
            <a:ext cx="371454" cy="61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cxnSp>
        <p:nvCxnSpPr>
          <p:cNvPr id="112" name="AutoShape 62"/>
          <p:cNvCxnSpPr>
            <a:cxnSpLocks noChangeShapeType="1"/>
            <a:stCxn id="93" idx="4"/>
            <a:endCxn id="96" idx="0"/>
          </p:cNvCxnSpPr>
          <p:nvPr/>
        </p:nvCxnSpPr>
        <p:spPr bwMode="auto">
          <a:xfrm rot="16200000" flipH="1">
            <a:off x="7514459" y="933579"/>
            <a:ext cx="473065" cy="61913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sp>
        <p:nvSpPr>
          <p:cNvPr id="113" name="Oval 48"/>
          <p:cNvSpPr>
            <a:spLocks noChangeArrowheads="1"/>
          </p:cNvSpPr>
          <p:nvPr/>
        </p:nvSpPr>
        <p:spPr bwMode="auto">
          <a:xfrm>
            <a:off x="7262833" y="4319753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</a:p>
        </p:txBody>
      </p:sp>
      <p:cxnSp>
        <p:nvCxnSpPr>
          <p:cNvPr id="114" name="AutoShape 62"/>
          <p:cNvCxnSpPr>
            <a:cxnSpLocks noChangeShapeType="1"/>
            <a:stCxn id="110" idx="4"/>
            <a:endCxn id="113" idx="0"/>
          </p:cNvCxnSpPr>
          <p:nvPr/>
        </p:nvCxnSpPr>
        <p:spPr bwMode="auto">
          <a:xfrm rot="16200000" flipH="1">
            <a:off x="6883910" y="3786048"/>
            <a:ext cx="442150" cy="62525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cxnSp>
        <p:nvCxnSpPr>
          <p:cNvPr id="115" name="AutoShape 62"/>
          <p:cNvCxnSpPr>
            <a:cxnSpLocks noChangeShapeType="1"/>
            <a:stCxn id="109" idx="4"/>
          </p:cNvCxnSpPr>
          <p:nvPr/>
        </p:nvCxnSpPr>
        <p:spPr bwMode="auto">
          <a:xfrm rot="5400000">
            <a:off x="7398949" y="3943897"/>
            <a:ext cx="442150" cy="3095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cxnSp>
        <p:nvCxnSpPr>
          <p:cNvPr id="116" name="AutoShape 62"/>
          <p:cNvCxnSpPr>
            <a:cxnSpLocks noChangeShapeType="1"/>
            <a:stCxn id="97" idx="4"/>
            <a:endCxn id="104" idx="0"/>
          </p:cNvCxnSpPr>
          <p:nvPr/>
        </p:nvCxnSpPr>
        <p:spPr bwMode="auto">
          <a:xfrm rot="5400000">
            <a:off x="7524375" y="2354811"/>
            <a:ext cx="429422" cy="64294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sp>
        <p:nvSpPr>
          <p:cNvPr id="117" name="Oval 48"/>
          <p:cNvSpPr>
            <a:spLocks noChangeArrowheads="1"/>
          </p:cNvSpPr>
          <p:nvPr/>
        </p:nvSpPr>
        <p:spPr bwMode="auto">
          <a:xfrm>
            <a:off x="6637574" y="1533671"/>
            <a:ext cx="309563" cy="307975"/>
          </a:xfrm>
          <a:prstGeom prst="ellipse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2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Symbol" panose="05050102010706020507" pitchFamily="18" charset="2"/>
              </a:rPr>
              <a:t>3</a:t>
            </a:r>
          </a:p>
        </p:txBody>
      </p:sp>
      <p:cxnSp>
        <p:nvCxnSpPr>
          <p:cNvPr id="118" name="AutoShape 62"/>
          <p:cNvCxnSpPr>
            <a:cxnSpLocks noChangeShapeType="1"/>
            <a:stCxn id="93" idx="4"/>
            <a:endCxn id="117" idx="0"/>
          </p:cNvCxnSpPr>
          <p:nvPr/>
        </p:nvCxnSpPr>
        <p:spPr bwMode="auto">
          <a:xfrm rot="5400000">
            <a:off x="6853362" y="945607"/>
            <a:ext cx="527058" cy="649070"/>
          </a:xfrm>
          <a:prstGeom prst="straightConnector1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tailEnd type="stealth" w="med" len="med"/>
          </a:ln>
        </p:spPr>
      </p:cxnSp>
      <p:cxnSp>
        <p:nvCxnSpPr>
          <p:cNvPr id="119" name="AutoShape 62"/>
          <p:cNvCxnSpPr>
            <a:cxnSpLocks noChangeShapeType="1"/>
            <a:stCxn id="117" idx="4"/>
            <a:endCxn id="102" idx="0"/>
          </p:cNvCxnSpPr>
          <p:nvPr/>
        </p:nvCxnSpPr>
        <p:spPr bwMode="auto">
          <a:xfrm rot="5400000">
            <a:off x="6267775" y="2365617"/>
            <a:ext cx="1048553" cy="610"/>
          </a:xfrm>
          <a:prstGeom prst="straightConnector1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tailEnd type="stealth" w="med" len="med"/>
          </a:ln>
        </p:spPr>
      </p:cxnSp>
      <p:sp>
        <p:nvSpPr>
          <p:cNvPr id="123" name="TextBox 122"/>
          <p:cNvSpPr txBox="1"/>
          <p:nvPr/>
        </p:nvSpPr>
        <p:spPr>
          <a:xfrm>
            <a:off x="7847818" y="1811197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7174322" y="1833222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6960008" y="2428868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7215206" y="2619040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7858148" y="2571744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7572396" y="2428868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7317198" y="3239957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7745826" y="3167390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6572264" y="3214686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0" name="AutoShape 62"/>
          <p:cNvCxnSpPr>
            <a:cxnSpLocks noChangeShapeType="1"/>
            <a:stCxn id="5" idx="4"/>
            <a:endCxn id="17" idx="0"/>
          </p:cNvCxnSpPr>
          <p:nvPr/>
        </p:nvCxnSpPr>
        <p:spPr bwMode="auto">
          <a:xfrm rot="16200000" flipH="1">
            <a:off x="1198133" y="1959047"/>
            <a:ext cx="1080323" cy="785818"/>
          </a:xfrm>
          <a:prstGeom prst="straightConnector1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tailEnd type="stealth" w="med" len="med"/>
          </a:ln>
        </p:spPr>
      </p:cxnSp>
      <p:cxnSp>
        <p:nvCxnSpPr>
          <p:cNvPr id="133" name="AutoShape 62"/>
          <p:cNvCxnSpPr>
            <a:cxnSpLocks noChangeShapeType="1"/>
            <a:stCxn id="43" idx="4"/>
            <a:endCxn id="55" idx="0"/>
          </p:cNvCxnSpPr>
          <p:nvPr/>
        </p:nvCxnSpPr>
        <p:spPr bwMode="auto">
          <a:xfrm rot="16200000" flipH="1">
            <a:off x="4127091" y="1959047"/>
            <a:ext cx="1080323" cy="785818"/>
          </a:xfrm>
          <a:prstGeom prst="straightConnector1">
            <a:avLst/>
          </a:prstGeom>
          <a:noFill/>
          <a:ln w="9525">
            <a:solidFill>
              <a:schemeClr val="bg1">
                <a:lumMod val="75000"/>
              </a:schemeClr>
            </a:solidFill>
            <a:round/>
            <a:tailEnd type="stealth" w="med" len="med"/>
          </a:ln>
        </p:spPr>
      </p:cxnSp>
      <p:sp>
        <p:nvSpPr>
          <p:cNvPr id="2" name="TextBox 79"/>
          <p:cNvSpPr txBox="1"/>
          <p:nvPr/>
        </p:nvSpPr>
        <p:spPr>
          <a:xfrm>
            <a:off x="3420100" y="779473"/>
            <a:ext cx="598805" cy="514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lnSpc>
                <a:spcPct val="125000"/>
              </a:lnSpc>
            </a:pPr>
            <a:r>
              <a:rPr lang="en-US" altLang="zh-CN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sz="11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dly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11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l" fontAlgn="auto">
              <a:lnSpc>
                <a:spcPct val="125000"/>
              </a:lnSpc>
            </a:pPr>
            <a:r>
              <a:rPr lang="en-US" altLang="zh-CN" sz="11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vul</a:t>
            </a:r>
            <a:r>
              <a:rPr lang="en-US" altLang="zh-CN" sz="1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1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</a:t>
            </a:r>
            <a:r>
              <a:rPr lang="en-US" altLang="zh-CN" sz="1100" i="1" baseline="-25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ij</a:t>
            </a:r>
            <a:r>
              <a:rPr lang="en-US" altLang="zh-CN" sz="1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48"/>
          <p:cNvSpPr>
            <a:spLocks noChangeArrowheads="1"/>
          </p:cNvSpPr>
          <p:nvPr/>
        </p:nvSpPr>
        <p:spPr bwMode="auto">
          <a:xfrm>
            <a:off x="1797344" y="906447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Symbol" panose="05050102010706020507" pitchFamily="18" charset="2"/>
              </a:rPr>
              <a:t>s</a:t>
            </a:r>
          </a:p>
        </p:txBody>
      </p:sp>
      <p:sp>
        <p:nvSpPr>
          <p:cNvPr id="17" name="Oval 48"/>
          <p:cNvSpPr>
            <a:spLocks noChangeArrowheads="1"/>
          </p:cNvSpPr>
          <p:nvPr/>
        </p:nvSpPr>
        <p:spPr bwMode="auto">
          <a:xfrm>
            <a:off x="1793760" y="1500174"/>
            <a:ext cx="309563" cy="307975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2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Symbol" panose="05050102010706020507" pitchFamily="18" charset="2"/>
              </a:rPr>
              <a:t>1</a:t>
            </a:r>
          </a:p>
        </p:txBody>
      </p:sp>
      <p:cxnSp>
        <p:nvCxnSpPr>
          <p:cNvPr id="18" name="AutoShape 62"/>
          <p:cNvCxnSpPr>
            <a:cxnSpLocks noChangeShapeType="1"/>
            <a:stCxn id="16" idx="4"/>
            <a:endCxn id="17" idx="0"/>
          </p:cNvCxnSpPr>
          <p:nvPr/>
        </p:nvCxnSpPr>
        <p:spPr bwMode="auto">
          <a:xfrm rot="5400000">
            <a:off x="1807458" y="1355506"/>
            <a:ext cx="285752" cy="358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sp>
        <p:nvSpPr>
          <p:cNvPr id="20" name="Oval 48"/>
          <p:cNvSpPr>
            <a:spLocks noChangeArrowheads="1"/>
          </p:cNvSpPr>
          <p:nvPr/>
        </p:nvSpPr>
        <p:spPr bwMode="auto">
          <a:xfrm>
            <a:off x="2193503" y="2079809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2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23" name="Oval 48"/>
          <p:cNvSpPr>
            <a:spLocks noChangeArrowheads="1"/>
          </p:cNvSpPr>
          <p:nvPr/>
        </p:nvSpPr>
        <p:spPr bwMode="auto">
          <a:xfrm>
            <a:off x="1412759" y="2120893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2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29" name="Oval 48"/>
          <p:cNvSpPr>
            <a:spLocks noChangeArrowheads="1"/>
          </p:cNvSpPr>
          <p:nvPr/>
        </p:nvSpPr>
        <p:spPr bwMode="auto">
          <a:xfrm>
            <a:off x="1841387" y="2741283"/>
            <a:ext cx="309563" cy="307975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1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Symbol" panose="05050102010706020507" pitchFamily="18" charset="2"/>
              </a:rPr>
              <a:t>4</a:t>
            </a:r>
          </a:p>
        </p:txBody>
      </p:sp>
      <p:sp>
        <p:nvSpPr>
          <p:cNvPr id="32" name="Oval 48"/>
          <p:cNvSpPr>
            <a:spLocks noChangeArrowheads="1"/>
          </p:cNvSpPr>
          <p:nvPr/>
        </p:nvSpPr>
        <p:spPr bwMode="auto">
          <a:xfrm>
            <a:off x="2627205" y="2718266"/>
            <a:ext cx="309563" cy="307975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2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Symbol" panose="05050102010706020507" pitchFamily="18" charset="2"/>
              </a:rPr>
              <a:t>5</a:t>
            </a:r>
          </a:p>
        </p:txBody>
      </p:sp>
      <p:sp>
        <p:nvSpPr>
          <p:cNvPr id="39" name="Oval 48"/>
          <p:cNvSpPr>
            <a:spLocks noChangeArrowheads="1"/>
          </p:cNvSpPr>
          <p:nvPr/>
        </p:nvSpPr>
        <p:spPr bwMode="auto">
          <a:xfrm>
            <a:off x="2293826" y="3398024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Symbol" panose="05050102010706020507" pitchFamily="18" charset="2"/>
              </a:rPr>
              <a:t>6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094810" y="200024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10</a:t>
            </a:r>
            <a:endParaRPr lang="zh-CN" alt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2071670" y="1285860"/>
            <a:ext cx="1619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10: 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 cost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556174" y="267480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10</a:t>
            </a:r>
            <a:endParaRPr lang="zh-CN" altLang="en-US" sz="1200" dirty="0"/>
          </a:p>
        </p:txBody>
      </p:sp>
      <p:sp>
        <p:nvSpPr>
          <p:cNvPr id="75" name="Oval 48"/>
          <p:cNvSpPr>
            <a:spLocks noChangeArrowheads="1"/>
          </p:cNvSpPr>
          <p:nvPr/>
        </p:nvSpPr>
        <p:spPr bwMode="auto">
          <a:xfrm>
            <a:off x="2292946" y="4000504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Symbol" panose="05050102010706020507" pitchFamily="18" charset="2"/>
              </a:rPr>
              <a:t>t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539000" y="3286124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10</a:t>
            </a:r>
            <a:endParaRPr lang="zh-CN" altLang="en-US" sz="1200" dirty="0"/>
          </a:p>
        </p:txBody>
      </p:sp>
      <p:sp>
        <p:nvSpPr>
          <p:cNvPr id="82" name="任意多边形 81"/>
          <p:cNvSpPr/>
          <p:nvPr/>
        </p:nvSpPr>
        <p:spPr bwMode="auto">
          <a:xfrm>
            <a:off x="2031909" y="1783556"/>
            <a:ext cx="223837" cy="326232"/>
          </a:xfrm>
          <a:custGeom>
            <a:avLst/>
            <a:gdLst>
              <a:gd name="connsiteX0" fmla="*/ 0 w 223837"/>
              <a:gd name="connsiteY0" fmla="*/ 0 h 326232"/>
              <a:gd name="connsiteX1" fmla="*/ 223837 w 223837"/>
              <a:gd name="connsiteY1" fmla="*/ 326232 h 32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23837" h="326232">
                <a:moveTo>
                  <a:pt x="0" y="0"/>
                </a:moveTo>
                <a:lnTo>
                  <a:pt x="223837" y="32623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tailEnd type="stealth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任意多边形 82"/>
          <p:cNvSpPr/>
          <p:nvPr/>
        </p:nvSpPr>
        <p:spPr bwMode="auto">
          <a:xfrm>
            <a:off x="2429577" y="2364581"/>
            <a:ext cx="259557" cy="385763"/>
          </a:xfrm>
          <a:custGeom>
            <a:avLst/>
            <a:gdLst>
              <a:gd name="connsiteX0" fmla="*/ 0 w 259557"/>
              <a:gd name="connsiteY0" fmla="*/ 0 h 385763"/>
              <a:gd name="connsiteX1" fmla="*/ 259557 w 259557"/>
              <a:gd name="connsiteY1" fmla="*/ 385763 h 38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9557" h="385763">
                <a:moveTo>
                  <a:pt x="0" y="0"/>
                </a:moveTo>
                <a:lnTo>
                  <a:pt x="259557" y="385763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tailEnd type="stealth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 bwMode="auto">
          <a:xfrm>
            <a:off x="1639002" y="2412206"/>
            <a:ext cx="261938" cy="359569"/>
          </a:xfrm>
          <a:custGeom>
            <a:avLst/>
            <a:gdLst>
              <a:gd name="connsiteX0" fmla="*/ 0 w 261938"/>
              <a:gd name="connsiteY0" fmla="*/ 0 h 359569"/>
              <a:gd name="connsiteX1" fmla="*/ 261938 w 261938"/>
              <a:gd name="connsiteY1" fmla="*/ 359569 h 359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61938" h="359569">
                <a:moveTo>
                  <a:pt x="0" y="0"/>
                </a:moveTo>
                <a:lnTo>
                  <a:pt x="261938" y="359569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tailEnd type="stealth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任意多边形 84"/>
          <p:cNvSpPr/>
          <p:nvPr/>
        </p:nvSpPr>
        <p:spPr bwMode="auto">
          <a:xfrm>
            <a:off x="2072390" y="3028950"/>
            <a:ext cx="278606" cy="400050"/>
          </a:xfrm>
          <a:custGeom>
            <a:avLst/>
            <a:gdLst>
              <a:gd name="connsiteX0" fmla="*/ 0 w 278606"/>
              <a:gd name="connsiteY0" fmla="*/ 0 h 400050"/>
              <a:gd name="connsiteX1" fmla="*/ 278606 w 278606"/>
              <a:gd name="connsiteY1" fmla="*/ 400050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78606" h="400050">
                <a:moveTo>
                  <a:pt x="0" y="0"/>
                </a:moveTo>
                <a:lnTo>
                  <a:pt x="278606" y="40005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tailEnd type="stealth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任意多边形 85"/>
          <p:cNvSpPr/>
          <p:nvPr/>
        </p:nvSpPr>
        <p:spPr bwMode="auto">
          <a:xfrm>
            <a:off x="1650909" y="1795463"/>
            <a:ext cx="228600" cy="345281"/>
          </a:xfrm>
          <a:custGeom>
            <a:avLst/>
            <a:gdLst>
              <a:gd name="connsiteX0" fmla="*/ 228600 w 228600"/>
              <a:gd name="connsiteY0" fmla="*/ 0 h 345281"/>
              <a:gd name="connsiteX1" fmla="*/ 0 w 228600"/>
              <a:gd name="connsiteY1" fmla="*/ 345281 h 345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28600" h="345281">
                <a:moveTo>
                  <a:pt x="228600" y="0"/>
                </a:moveTo>
                <a:lnTo>
                  <a:pt x="0" y="345281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tailEnd type="stealth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任意多边形 86"/>
          <p:cNvSpPr/>
          <p:nvPr/>
        </p:nvSpPr>
        <p:spPr bwMode="auto">
          <a:xfrm>
            <a:off x="2074771" y="2376488"/>
            <a:ext cx="207169" cy="383381"/>
          </a:xfrm>
          <a:custGeom>
            <a:avLst/>
            <a:gdLst>
              <a:gd name="connsiteX0" fmla="*/ 207169 w 207169"/>
              <a:gd name="connsiteY0" fmla="*/ 0 h 383381"/>
              <a:gd name="connsiteX1" fmla="*/ 0 w 207169"/>
              <a:gd name="connsiteY1" fmla="*/ 383381 h 383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7169" h="383381">
                <a:moveTo>
                  <a:pt x="207169" y="0"/>
                </a:moveTo>
                <a:lnTo>
                  <a:pt x="0" y="383381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tailEnd type="stealth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 bwMode="auto">
          <a:xfrm>
            <a:off x="2520065" y="3014663"/>
            <a:ext cx="197644" cy="400050"/>
          </a:xfrm>
          <a:custGeom>
            <a:avLst/>
            <a:gdLst>
              <a:gd name="connsiteX0" fmla="*/ 197644 w 197644"/>
              <a:gd name="connsiteY0" fmla="*/ 0 h 400050"/>
              <a:gd name="connsiteX1" fmla="*/ 0 w 197644"/>
              <a:gd name="connsiteY1" fmla="*/ 400050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7644" h="400050">
                <a:moveTo>
                  <a:pt x="197644" y="0"/>
                </a:moveTo>
                <a:lnTo>
                  <a:pt x="0" y="40005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tailEnd type="stealth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0" name="直接箭头连接符 89"/>
          <p:cNvCxnSpPr>
            <a:stCxn id="39" idx="4"/>
            <a:endCxn id="75" idx="0"/>
          </p:cNvCxnSpPr>
          <p:nvPr/>
        </p:nvCxnSpPr>
        <p:spPr bwMode="auto">
          <a:xfrm rot="5400000">
            <a:off x="2300916" y="3852811"/>
            <a:ext cx="294505" cy="88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/>
          </a:ln>
        </p:spPr>
      </p:cxnSp>
      <p:sp>
        <p:nvSpPr>
          <p:cNvPr id="92" name="TextBox 91"/>
          <p:cNvSpPr txBox="1"/>
          <p:nvPr/>
        </p:nvSpPr>
        <p:spPr>
          <a:xfrm>
            <a:off x="1497346" y="1794679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solidFill>
                  <a:srgbClr val="FF0000"/>
                </a:solidFill>
              </a:rPr>
              <a:t>10</a:t>
            </a:r>
            <a:endParaRPr lang="zh-CN" altLang="en-US" sz="1200" i="1" dirty="0">
              <a:solidFill>
                <a:srgbClr val="FF0000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2055346" y="1714488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solidFill>
                  <a:srgbClr val="FF0000"/>
                </a:solidFill>
              </a:rPr>
              <a:t>10</a:t>
            </a:r>
            <a:endParaRPr lang="zh-CN" altLang="en-US" sz="1200" i="1" dirty="0">
              <a:solidFill>
                <a:srgbClr val="FF0000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1436570" y="2428868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solidFill>
                  <a:srgbClr val="FF0000"/>
                </a:solidFill>
              </a:rPr>
              <a:t>10</a:t>
            </a:r>
            <a:endParaRPr lang="zh-CN" altLang="en-US" sz="1200" i="1" dirty="0">
              <a:solidFill>
                <a:srgbClr val="FF0000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880628" y="307181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solidFill>
                  <a:srgbClr val="FF0000"/>
                </a:solidFill>
              </a:rPr>
              <a:t>10</a:t>
            </a:r>
            <a:endParaRPr lang="zh-CN" altLang="en-US" sz="1200" i="1" dirty="0">
              <a:solidFill>
                <a:srgbClr val="FF0000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2008074" y="235743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solidFill>
                  <a:srgbClr val="FF0000"/>
                </a:solidFill>
              </a:rPr>
              <a:t>5</a:t>
            </a:r>
            <a:endParaRPr lang="zh-CN" altLang="en-US" sz="1200" i="1" dirty="0">
              <a:solidFill>
                <a:srgbClr val="FF0000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508140" y="235743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solidFill>
                  <a:srgbClr val="FF0000"/>
                </a:solidFill>
              </a:rPr>
              <a:t>5</a:t>
            </a:r>
            <a:endParaRPr lang="zh-CN" altLang="en-US" sz="1200" i="1" dirty="0">
              <a:solidFill>
                <a:srgbClr val="FF0000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2436702" y="302400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solidFill>
                  <a:srgbClr val="FF0000"/>
                </a:solidFill>
              </a:rPr>
              <a:t>5</a:t>
            </a:r>
            <a:endParaRPr lang="zh-CN" altLang="en-US" sz="1200" i="1" dirty="0">
              <a:solidFill>
                <a:srgbClr val="FF0000"/>
              </a:solidFill>
            </a:endParaRPr>
          </a:p>
        </p:txBody>
      </p:sp>
      <p:sp>
        <p:nvSpPr>
          <p:cNvPr id="130" name="Oval 48"/>
          <p:cNvSpPr>
            <a:spLocks noChangeArrowheads="1"/>
          </p:cNvSpPr>
          <p:nvPr/>
        </p:nvSpPr>
        <p:spPr bwMode="auto">
          <a:xfrm>
            <a:off x="1071538" y="3733388"/>
            <a:ext cx="252000" cy="252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endParaRPr kumimoji="0" lang="en-US" altLang="ja-JP" sz="12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Symbol" panose="05050102010706020507" pitchFamily="18" charset="2"/>
            </a:endParaRPr>
          </a:p>
        </p:txBody>
      </p:sp>
      <p:sp>
        <p:nvSpPr>
          <p:cNvPr id="131" name="Oval 48"/>
          <p:cNvSpPr>
            <a:spLocks noChangeArrowheads="1"/>
          </p:cNvSpPr>
          <p:nvPr/>
        </p:nvSpPr>
        <p:spPr bwMode="auto">
          <a:xfrm>
            <a:off x="1071538" y="4071942"/>
            <a:ext cx="252000" cy="25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endParaRPr kumimoji="0" lang="en-US" altLang="ja-JP" sz="12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Symbol" panose="05050102010706020507" pitchFamily="18" charset="2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1298701" y="3714752"/>
            <a:ext cx="772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vendor1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1298701" y="4049917"/>
            <a:ext cx="772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vendor2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6" name="矩形 135"/>
          <p:cNvSpPr/>
          <p:nvPr/>
        </p:nvSpPr>
        <p:spPr bwMode="auto">
          <a:xfrm>
            <a:off x="4488259" y="1000108"/>
            <a:ext cx="573492" cy="54000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rtlCol="0" anchor="ctr"/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0-10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8" name="矩形 137"/>
          <p:cNvSpPr/>
          <p:nvPr/>
        </p:nvSpPr>
        <p:spPr bwMode="auto">
          <a:xfrm>
            <a:off x="4488259" y="2143116"/>
            <a:ext cx="573492" cy="54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</p:spPr>
        <p:txBody>
          <a:bodyPr wrap="none" rtlCol="0" anchor="ctr"/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20-30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9" name="矩形 138"/>
          <p:cNvSpPr/>
          <p:nvPr/>
        </p:nvSpPr>
        <p:spPr bwMode="auto">
          <a:xfrm>
            <a:off x="5301388" y="2143116"/>
            <a:ext cx="573492" cy="54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</p:spPr>
        <p:txBody>
          <a:bodyPr wrap="none" rtlCol="0" anchor="ctr"/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20-25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0" name="直接箭头连接符 139"/>
          <p:cNvCxnSpPr>
            <a:stCxn id="136" idx="2"/>
            <a:endCxn id="138" idx="0"/>
          </p:cNvCxnSpPr>
          <p:nvPr/>
        </p:nvCxnSpPr>
        <p:spPr bwMode="auto">
          <a:xfrm rot="5400000">
            <a:off x="4473501" y="1841612"/>
            <a:ext cx="603008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olid"/>
            <a:round/>
            <a:tailEnd type="stealth"/>
          </a:ln>
        </p:spPr>
      </p:cxnSp>
      <p:cxnSp>
        <p:nvCxnSpPr>
          <p:cNvPr id="144" name="直接箭头连接符 143"/>
          <p:cNvCxnSpPr>
            <a:stCxn id="138" idx="2"/>
            <a:endCxn id="150" idx="0"/>
          </p:cNvCxnSpPr>
          <p:nvPr/>
        </p:nvCxnSpPr>
        <p:spPr bwMode="auto">
          <a:xfrm rot="5400000">
            <a:off x="4457750" y="3000463"/>
            <a:ext cx="634512" cy="1405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olid"/>
            <a:round/>
            <a:tailEnd type="stealth"/>
          </a:ln>
        </p:spPr>
      </p:cxnSp>
      <p:sp>
        <p:nvSpPr>
          <p:cNvPr id="145" name="TextBox 144"/>
          <p:cNvSpPr txBox="1"/>
          <p:nvPr/>
        </p:nvSpPr>
        <p:spPr>
          <a:xfrm>
            <a:off x="4432496" y="1643049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5130133" y="1571612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4429124" y="2804694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0" name="矩形 149"/>
          <p:cNvSpPr/>
          <p:nvPr/>
        </p:nvSpPr>
        <p:spPr bwMode="auto">
          <a:xfrm>
            <a:off x="4488259" y="3317628"/>
            <a:ext cx="573492" cy="54000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rtlCol="0" anchor="ctr"/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40-50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1" name="矩形 150"/>
          <p:cNvSpPr/>
          <p:nvPr/>
        </p:nvSpPr>
        <p:spPr bwMode="auto">
          <a:xfrm>
            <a:off x="5301432" y="3317628"/>
            <a:ext cx="573492" cy="54000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rtlCol="0" anchor="ctr"/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40-45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2" name="矩形 151"/>
          <p:cNvSpPr/>
          <p:nvPr/>
        </p:nvSpPr>
        <p:spPr bwMode="auto">
          <a:xfrm>
            <a:off x="5301432" y="4460636"/>
            <a:ext cx="573492" cy="54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</p:spPr>
        <p:txBody>
          <a:bodyPr wrap="none" rtlCol="0" anchor="ctr"/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60-70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3" name="直接箭头连接符 152"/>
          <p:cNvCxnSpPr>
            <a:stCxn id="139" idx="2"/>
            <a:endCxn id="151" idx="0"/>
          </p:cNvCxnSpPr>
          <p:nvPr/>
        </p:nvCxnSpPr>
        <p:spPr bwMode="auto">
          <a:xfrm rot="16200000" flipH="1">
            <a:off x="5270900" y="3000350"/>
            <a:ext cx="634512" cy="44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olid"/>
            <a:round/>
            <a:tailEnd type="stealth"/>
          </a:ln>
        </p:spPr>
      </p:cxnSp>
      <p:sp>
        <p:nvSpPr>
          <p:cNvPr id="156" name="TextBox 155"/>
          <p:cNvSpPr txBox="1"/>
          <p:nvPr/>
        </p:nvSpPr>
        <p:spPr>
          <a:xfrm>
            <a:off x="5354708" y="2804694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7" name="直接箭头连接符 156"/>
          <p:cNvCxnSpPr>
            <a:stCxn id="151" idx="2"/>
            <a:endCxn id="152" idx="0"/>
          </p:cNvCxnSpPr>
          <p:nvPr/>
        </p:nvCxnSpPr>
        <p:spPr bwMode="auto">
          <a:xfrm rot="5400000">
            <a:off x="5286674" y="4159132"/>
            <a:ext cx="603008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olid"/>
            <a:round/>
            <a:tailEnd type="stealth"/>
          </a:ln>
        </p:spPr>
      </p:cxnSp>
      <p:cxnSp>
        <p:nvCxnSpPr>
          <p:cNvPr id="160" name="直接箭头连接符 159"/>
          <p:cNvCxnSpPr/>
          <p:nvPr/>
        </p:nvCxnSpPr>
        <p:spPr bwMode="auto">
          <a:xfrm rot="16200000" flipH="1">
            <a:off x="4877531" y="3829027"/>
            <a:ext cx="594562" cy="651764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olid"/>
            <a:round/>
            <a:tailEnd type="stealth"/>
          </a:ln>
        </p:spPr>
      </p:cxnSp>
      <p:sp>
        <p:nvSpPr>
          <p:cNvPr id="166" name="任意多边形 165"/>
          <p:cNvSpPr/>
          <p:nvPr/>
        </p:nvSpPr>
        <p:spPr bwMode="auto">
          <a:xfrm>
            <a:off x="4864082" y="1543050"/>
            <a:ext cx="644525" cy="600075"/>
          </a:xfrm>
          <a:custGeom>
            <a:avLst/>
            <a:gdLst>
              <a:gd name="connsiteX0" fmla="*/ 0 w 644525"/>
              <a:gd name="connsiteY0" fmla="*/ 0 h 600075"/>
              <a:gd name="connsiteX1" fmla="*/ 644525 w 644525"/>
              <a:gd name="connsiteY1" fmla="*/ 600075 h 60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4525" h="600075">
                <a:moveTo>
                  <a:pt x="0" y="0"/>
                </a:moveTo>
                <a:lnTo>
                  <a:pt x="644525" y="600075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tailEnd type="stealth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7" name="TextBox 166"/>
          <p:cNvSpPr txBox="1"/>
          <p:nvPr/>
        </p:nvSpPr>
        <p:spPr>
          <a:xfrm>
            <a:off x="4786314" y="4000504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5354708" y="3947702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1" name="矩形 170"/>
          <p:cNvSpPr/>
          <p:nvPr/>
        </p:nvSpPr>
        <p:spPr bwMode="auto">
          <a:xfrm>
            <a:off x="6614359" y="1000108"/>
            <a:ext cx="573492" cy="54000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rtlCol="0" anchor="ctr"/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0-10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2" name="矩形 171"/>
          <p:cNvSpPr/>
          <p:nvPr/>
        </p:nvSpPr>
        <p:spPr bwMode="auto">
          <a:xfrm>
            <a:off x="6614359" y="2143116"/>
            <a:ext cx="573492" cy="54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</p:spPr>
        <p:txBody>
          <a:bodyPr wrap="none" rtlCol="0" anchor="ctr"/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20-30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3" name="矩形 172"/>
          <p:cNvSpPr/>
          <p:nvPr/>
        </p:nvSpPr>
        <p:spPr bwMode="auto">
          <a:xfrm>
            <a:off x="7427488" y="2143116"/>
            <a:ext cx="573492" cy="54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</p:spPr>
        <p:txBody>
          <a:bodyPr wrap="none" rtlCol="0" anchor="ctr"/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30-35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4" name="直接箭头连接符 173"/>
          <p:cNvCxnSpPr>
            <a:stCxn id="171" idx="2"/>
            <a:endCxn id="172" idx="0"/>
          </p:cNvCxnSpPr>
          <p:nvPr/>
        </p:nvCxnSpPr>
        <p:spPr bwMode="auto">
          <a:xfrm rot="5400000">
            <a:off x="6599601" y="1841612"/>
            <a:ext cx="603008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olid"/>
            <a:round/>
            <a:tailEnd type="stealth"/>
          </a:ln>
        </p:spPr>
      </p:cxnSp>
      <p:cxnSp>
        <p:nvCxnSpPr>
          <p:cNvPr id="175" name="直接箭头连接符 174"/>
          <p:cNvCxnSpPr>
            <a:stCxn id="172" idx="2"/>
            <a:endCxn id="179" idx="0"/>
          </p:cNvCxnSpPr>
          <p:nvPr/>
        </p:nvCxnSpPr>
        <p:spPr bwMode="auto">
          <a:xfrm rot="5400000">
            <a:off x="6583850" y="3000463"/>
            <a:ext cx="634512" cy="1405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olid"/>
            <a:round/>
            <a:tailEnd type="stealth"/>
          </a:ln>
        </p:spPr>
      </p:cxnSp>
      <p:sp>
        <p:nvSpPr>
          <p:cNvPr id="176" name="TextBox 175"/>
          <p:cNvSpPr txBox="1"/>
          <p:nvPr/>
        </p:nvSpPr>
        <p:spPr>
          <a:xfrm>
            <a:off x="6558596" y="1643049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7256233" y="1571612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6555224" y="2804694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9" name="矩形 178"/>
          <p:cNvSpPr/>
          <p:nvPr/>
        </p:nvSpPr>
        <p:spPr bwMode="auto">
          <a:xfrm>
            <a:off x="6614359" y="3317628"/>
            <a:ext cx="573492" cy="54000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rtlCol="0" anchor="ctr"/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40-50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0" name="矩形 179"/>
          <p:cNvSpPr/>
          <p:nvPr/>
        </p:nvSpPr>
        <p:spPr bwMode="auto">
          <a:xfrm>
            <a:off x="7427532" y="3317628"/>
            <a:ext cx="573492" cy="54000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rtlCol="0" anchor="ctr"/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50-55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1" name="矩形 180"/>
          <p:cNvSpPr/>
          <p:nvPr/>
        </p:nvSpPr>
        <p:spPr bwMode="auto">
          <a:xfrm>
            <a:off x="7427532" y="4460636"/>
            <a:ext cx="573492" cy="54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</p:spPr>
        <p:txBody>
          <a:bodyPr wrap="none" rtlCol="0" anchor="ctr"/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60-70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2" name="直接箭头连接符 181"/>
          <p:cNvCxnSpPr>
            <a:stCxn id="173" idx="2"/>
            <a:endCxn id="180" idx="0"/>
          </p:cNvCxnSpPr>
          <p:nvPr/>
        </p:nvCxnSpPr>
        <p:spPr bwMode="auto">
          <a:xfrm rot="16200000" flipH="1">
            <a:off x="7397000" y="3000350"/>
            <a:ext cx="634512" cy="44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olid"/>
            <a:round/>
            <a:tailEnd type="stealth"/>
          </a:ln>
        </p:spPr>
      </p:cxnSp>
      <p:sp>
        <p:nvSpPr>
          <p:cNvPr id="183" name="TextBox 182"/>
          <p:cNvSpPr txBox="1"/>
          <p:nvPr/>
        </p:nvSpPr>
        <p:spPr>
          <a:xfrm>
            <a:off x="7497848" y="2804694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4" name="直接箭头连接符 183"/>
          <p:cNvCxnSpPr>
            <a:stCxn id="180" idx="2"/>
            <a:endCxn id="181" idx="0"/>
          </p:cNvCxnSpPr>
          <p:nvPr/>
        </p:nvCxnSpPr>
        <p:spPr bwMode="auto">
          <a:xfrm rot="5400000">
            <a:off x="7412774" y="4159132"/>
            <a:ext cx="603008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olid"/>
            <a:round/>
            <a:tailEnd type="stealth"/>
          </a:ln>
        </p:spPr>
      </p:cxnSp>
      <p:cxnSp>
        <p:nvCxnSpPr>
          <p:cNvPr id="185" name="直接箭头连接符 184"/>
          <p:cNvCxnSpPr/>
          <p:nvPr/>
        </p:nvCxnSpPr>
        <p:spPr bwMode="auto">
          <a:xfrm rot="16200000" flipH="1">
            <a:off x="7003631" y="3829027"/>
            <a:ext cx="594562" cy="651764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olid"/>
            <a:round/>
            <a:tailEnd type="stealth"/>
          </a:ln>
        </p:spPr>
      </p:cxnSp>
      <p:sp>
        <p:nvSpPr>
          <p:cNvPr id="186" name="任意多边形 185"/>
          <p:cNvSpPr/>
          <p:nvPr/>
        </p:nvSpPr>
        <p:spPr bwMode="auto">
          <a:xfrm>
            <a:off x="6990182" y="1543050"/>
            <a:ext cx="644525" cy="600075"/>
          </a:xfrm>
          <a:custGeom>
            <a:avLst/>
            <a:gdLst>
              <a:gd name="connsiteX0" fmla="*/ 0 w 644525"/>
              <a:gd name="connsiteY0" fmla="*/ 0 h 600075"/>
              <a:gd name="connsiteX1" fmla="*/ 644525 w 644525"/>
              <a:gd name="connsiteY1" fmla="*/ 600075 h 60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4525" h="600075">
                <a:moveTo>
                  <a:pt x="0" y="0"/>
                </a:moveTo>
                <a:lnTo>
                  <a:pt x="644525" y="600075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tailEnd type="stealth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7" name="TextBox 186"/>
          <p:cNvSpPr txBox="1"/>
          <p:nvPr/>
        </p:nvSpPr>
        <p:spPr>
          <a:xfrm>
            <a:off x="6929454" y="4000504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7497848" y="3978479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9" name="任意多边形 188"/>
          <p:cNvSpPr/>
          <p:nvPr/>
        </p:nvSpPr>
        <p:spPr bwMode="auto">
          <a:xfrm>
            <a:off x="4929190" y="2686050"/>
            <a:ext cx="531826" cy="628650"/>
          </a:xfrm>
          <a:custGeom>
            <a:avLst/>
            <a:gdLst>
              <a:gd name="connsiteX0" fmla="*/ 603250 w 603250"/>
              <a:gd name="connsiteY0" fmla="*/ 0 h 628650"/>
              <a:gd name="connsiteX1" fmla="*/ 0 w 603250"/>
              <a:gd name="connsiteY1" fmla="*/ 628650 h 62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03250" h="628650">
                <a:moveTo>
                  <a:pt x="603250" y="0"/>
                </a:moveTo>
                <a:lnTo>
                  <a:pt x="0" y="62865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tailEnd type="stealth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0" name="TextBox 189"/>
          <p:cNvSpPr txBox="1"/>
          <p:nvPr/>
        </p:nvSpPr>
        <p:spPr>
          <a:xfrm>
            <a:off x="4940430" y="2786058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1" name="任意多边形 190"/>
          <p:cNvSpPr/>
          <p:nvPr/>
        </p:nvSpPr>
        <p:spPr bwMode="auto">
          <a:xfrm>
            <a:off x="7040570" y="2685600"/>
            <a:ext cx="531826" cy="628650"/>
          </a:xfrm>
          <a:custGeom>
            <a:avLst/>
            <a:gdLst>
              <a:gd name="connsiteX0" fmla="*/ 603250 w 603250"/>
              <a:gd name="connsiteY0" fmla="*/ 0 h 628650"/>
              <a:gd name="connsiteX1" fmla="*/ 0 w 603250"/>
              <a:gd name="connsiteY1" fmla="*/ 628650 h 62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03250" h="628650">
                <a:moveTo>
                  <a:pt x="603250" y="0"/>
                </a:moveTo>
                <a:lnTo>
                  <a:pt x="0" y="62865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tailEnd type="stealth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2" name="TextBox 191"/>
          <p:cNvSpPr txBox="1"/>
          <p:nvPr/>
        </p:nvSpPr>
        <p:spPr>
          <a:xfrm>
            <a:off x="7064430" y="278640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2071670" y="1437489"/>
            <a:ext cx="11961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[0-10]: 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mobility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809058" y="2143116"/>
            <a:ext cx="638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[20-30]</a:t>
            </a:r>
            <a:endParaRPr lang="zh-CN" altLang="en-US" sz="1200" dirty="0"/>
          </a:p>
        </p:txBody>
      </p:sp>
      <p:sp>
        <p:nvSpPr>
          <p:cNvPr id="195" name="TextBox 194"/>
          <p:cNvSpPr txBox="1"/>
          <p:nvPr/>
        </p:nvSpPr>
        <p:spPr>
          <a:xfrm>
            <a:off x="1290478" y="2794811"/>
            <a:ext cx="638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[40-50]</a:t>
            </a:r>
            <a:endParaRPr lang="zh-CN" altLang="en-US" sz="1200" dirty="0"/>
          </a:p>
        </p:txBody>
      </p:sp>
      <p:sp>
        <p:nvSpPr>
          <p:cNvPr id="196" name="TextBox 195"/>
          <p:cNvSpPr txBox="1"/>
          <p:nvPr/>
        </p:nvSpPr>
        <p:spPr>
          <a:xfrm>
            <a:off x="2548680" y="3429000"/>
            <a:ext cx="638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[60-70]</a:t>
            </a:r>
            <a:endParaRPr lang="zh-CN" altLang="en-US" sz="1200" dirty="0"/>
          </a:p>
        </p:txBody>
      </p:sp>
      <p:sp>
        <p:nvSpPr>
          <p:cNvPr id="197" name="TextBox 196"/>
          <p:cNvSpPr txBox="1"/>
          <p:nvPr/>
        </p:nvSpPr>
        <p:spPr>
          <a:xfrm>
            <a:off x="2456758" y="2071678"/>
            <a:ext cx="638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[20-35]</a:t>
            </a:r>
            <a:endParaRPr lang="zh-CN" altLang="en-US" sz="1200" dirty="0"/>
          </a:p>
        </p:txBody>
      </p:sp>
      <p:sp>
        <p:nvSpPr>
          <p:cNvPr id="198" name="TextBox 197"/>
          <p:cNvSpPr txBox="1"/>
          <p:nvPr/>
        </p:nvSpPr>
        <p:spPr>
          <a:xfrm>
            <a:off x="2452132" y="192880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5</a:t>
            </a:r>
            <a:endParaRPr lang="zh-CN" altLang="en-US" sz="1200" dirty="0"/>
          </a:p>
        </p:txBody>
      </p:sp>
      <p:sp>
        <p:nvSpPr>
          <p:cNvPr id="199" name="TextBox 198"/>
          <p:cNvSpPr txBox="1"/>
          <p:nvPr/>
        </p:nvSpPr>
        <p:spPr>
          <a:xfrm>
            <a:off x="2885386" y="2714620"/>
            <a:ext cx="638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[30-55]</a:t>
            </a:r>
            <a:endParaRPr lang="zh-CN" altLang="en-US" sz="1200" dirty="0"/>
          </a:p>
        </p:txBody>
      </p:sp>
      <p:sp>
        <p:nvSpPr>
          <p:cNvPr id="200" name="TextBox 199"/>
          <p:cNvSpPr txBox="1"/>
          <p:nvPr/>
        </p:nvSpPr>
        <p:spPr>
          <a:xfrm>
            <a:off x="2880760" y="257174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5</a:t>
            </a:r>
            <a:endParaRPr lang="zh-CN" altLang="en-US" sz="12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3"/>
          <p:cNvSpPr>
            <a:spLocks noChangeShapeType="1"/>
          </p:cNvSpPr>
          <p:nvPr/>
        </p:nvSpPr>
        <p:spPr bwMode="auto">
          <a:xfrm>
            <a:off x="2603545" y="1519200"/>
            <a:ext cx="107776" cy="1588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</a:ln>
        </p:spPr>
        <p:txBody>
          <a:bodyPr/>
          <a:lstStyle/>
          <a:p>
            <a:endParaRPr lang="en-US" sz="2000"/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2603545" y="2239200"/>
            <a:ext cx="107776" cy="1588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</a:ln>
        </p:spPr>
        <p:txBody>
          <a:bodyPr/>
          <a:lstStyle/>
          <a:p>
            <a:endParaRPr lang="en-US" sz="2000"/>
          </a:p>
        </p:txBody>
      </p:sp>
      <p:sp>
        <p:nvSpPr>
          <p:cNvPr id="6" name="Line 14"/>
          <p:cNvSpPr>
            <a:spLocks noChangeShapeType="1"/>
          </p:cNvSpPr>
          <p:nvPr/>
        </p:nvSpPr>
        <p:spPr bwMode="auto">
          <a:xfrm>
            <a:off x="2603545" y="2959200"/>
            <a:ext cx="107776" cy="1588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</a:ln>
        </p:spPr>
        <p:txBody>
          <a:bodyPr/>
          <a:lstStyle/>
          <a:p>
            <a:endParaRPr lang="en-US" sz="2000"/>
          </a:p>
        </p:txBody>
      </p:sp>
      <p:sp>
        <p:nvSpPr>
          <p:cNvPr id="7" name="Line 15"/>
          <p:cNvSpPr>
            <a:spLocks noChangeShapeType="1"/>
          </p:cNvSpPr>
          <p:nvPr/>
        </p:nvSpPr>
        <p:spPr bwMode="auto">
          <a:xfrm>
            <a:off x="2603545" y="797936"/>
            <a:ext cx="107776" cy="1587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</a:ln>
        </p:spPr>
        <p:txBody>
          <a:bodyPr/>
          <a:lstStyle/>
          <a:p>
            <a:endParaRPr lang="en-US" sz="2000"/>
          </a:p>
        </p:txBody>
      </p:sp>
      <p:sp>
        <p:nvSpPr>
          <p:cNvPr id="8" name="Line 14"/>
          <p:cNvSpPr>
            <a:spLocks noChangeShapeType="1"/>
          </p:cNvSpPr>
          <p:nvPr/>
        </p:nvSpPr>
        <p:spPr bwMode="auto">
          <a:xfrm>
            <a:off x="2603554" y="4399200"/>
            <a:ext cx="107776" cy="1588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</a:ln>
        </p:spPr>
        <p:txBody>
          <a:bodyPr/>
          <a:lstStyle/>
          <a:p>
            <a:endParaRPr lang="en-US" sz="2000"/>
          </a:p>
        </p:txBody>
      </p:sp>
      <p:cxnSp>
        <p:nvCxnSpPr>
          <p:cNvPr id="9" name="直接连接符 8"/>
          <p:cNvCxnSpPr/>
          <p:nvPr/>
        </p:nvCxnSpPr>
        <p:spPr bwMode="auto">
          <a:xfrm rot="5400000">
            <a:off x="194365" y="3317938"/>
            <a:ext cx="5040000" cy="158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sp>
        <p:nvSpPr>
          <p:cNvPr id="10" name="TextBox 9"/>
          <p:cNvSpPr txBox="1"/>
          <p:nvPr/>
        </p:nvSpPr>
        <p:spPr>
          <a:xfrm>
            <a:off x="2285836" y="64291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0</a:t>
            </a:r>
            <a:endParaRPr lang="zh-CN" alt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2214546" y="1357298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10</a:t>
            </a:r>
            <a:endParaRPr lang="zh-CN" alt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2214546" y="209031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20</a:t>
            </a:r>
            <a:endParaRPr lang="zh-CN" alt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2214546" y="2786058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30</a:t>
            </a:r>
            <a:endParaRPr lang="zh-CN" alt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2214546" y="351907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40</a:t>
            </a:r>
            <a:endParaRPr lang="zh-CN" alt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2214546" y="423345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50</a:t>
            </a:r>
            <a:endParaRPr lang="zh-CN" altLang="en-US" sz="2000" dirty="0"/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2603579" y="5119200"/>
            <a:ext cx="107776" cy="1588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</a:ln>
        </p:spPr>
        <p:txBody>
          <a:bodyPr/>
          <a:lstStyle/>
          <a:p>
            <a:endParaRPr lang="en-US" sz="2000"/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>
            <a:off x="2603579" y="5832000"/>
            <a:ext cx="107776" cy="1588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</a:ln>
        </p:spPr>
        <p:txBody>
          <a:bodyPr/>
          <a:lstStyle/>
          <a:p>
            <a:endParaRPr lang="en-US" sz="2000"/>
          </a:p>
        </p:txBody>
      </p:sp>
      <p:sp>
        <p:nvSpPr>
          <p:cNvPr id="18" name="Line 14"/>
          <p:cNvSpPr>
            <a:spLocks noChangeShapeType="1"/>
          </p:cNvSpPr>
          <p:nvPr/>
        </p:nvSpPr>
        <p:spPr bwMode="auto">
          <a:xfrm>
            <a:off x="2603579" y="3679200"/>
            <a:ext cx="107776" cy="1588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</a:ln>
        </p:spPr>
        <p:txBody>
          <a:bodyPr/>
          <a:lstStyle/>
          <a:p>
            <a:endParaRPr lang="en-US" sz="2000"/>
          </a:p>
        </p:txBody>
      </p:sp>
      <p:sp>
        <p:nvSpPr>
          <p:cNvPr id="19" name="TextBox 18"/>
          <p:cNvSpPr txBox="1"/>
          <p:nvPr/>
        </p:nvSpPr>
        <p:spPr>
          <a:xfrm>
            <a:off x="2218257" y="499075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60</a:t>
            </a:r>
            <a:endParaRPr lang="zh-CN" altLang="en-US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2218257" y="566221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70</a:t>
            </a:r>
            <a:endParaRPr lang="zh-CN" altLang="en-US" sz="2000" dirty="0"/>
          </a:p>
        </p:txBody>
      </p:sp>
      <p:grpSp>
        <p:nvGrpSpPr>
          <p:cNvPr id="21" name="组合 20"/>
          <p:cNvGrpSpPr/>
          <p:nvPr/>
        </p:nvGrpSpPr>
        <p:grpSpPr>
          <a:xfrm>
            <a:off x="2928925" y="797936"/>
            <a:ext cx="1861099" cy="5041264"/>
            <a:chOff x="3925347" y="797936"/>
            <a:chExt cx="2192823" cy="5041264"/>
          </a:xfrm>
        </p:grpSpPr>
        <p:sp>
          <p:nvSpPr>
            <p:cNvPr id="22" name="矩形 21"/>
            <p:cNvSpPr/>
            <p:nvPr/>
          </p:nvSpPr>
          <p:spPr bwMode="auto">
            <a:xfrm>
              <a:off x="3925347" y="797936"/>
              <a:ext cx="646653" cy="720000"/>
            </a:xfrm>
            <a:prstGeom prst="rect">
              <a:avLst/>
            </a:prstGeom>
            <a:solidFill>
              <a:schemeClr val="bg1">
                <a:lumMod val="85000"/>
                <a:alpha val="70000"/>
              </a:schemeClr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rtlCol="0" anchor="ctr"/>
            <a:lstStyle/>
            <a:p>
              <a:pPr algn="ctr"/>
              <a:r>
                <a:rPr lang="en-US" altLang="zh-CN" sz="2000" dirty="0"/>
                <a:t>T</a:t>
              </a:r>
              <a:r>
                <a:rPr lang="en-US" altLang="zh-CN" sz="1600" dirty="0"/>
                <a:t>1</a:t>
              </a:r>
              <a:endParaRPr lang="en-US" altLang="zh-CN" sz="2000" dirty="0"/>
            </a:p>
            <a:p>
              <a:pPr algn="ctr"/>
              <a:r>
                <a:rPr lang="en-US" altLang="zh-CN" sz="1600" dirty="0"/>
                <a:t>0-10</a:t>
              </a:r>
              <a:endParaRPr lang="zh-CN" altLang="en-US" dirty="0"/>
            </a:p>
          </p:txBody>
        </p:sp>
        <p:sp>
          <p:nvSpPr>
            <p:cNvPr id="23" name="矩形 22"/>
            <p:cNvSpPr/>
            <p:nvPr/>
          </p:nvSpPr>
          <p:spPr bwMode="auto">
            <a:xfrm>
              <a:off x="3925347" y="2239200"/>
              <a:ext cx="646653" cy="720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</p:spPr>
          <p:txBody>
            <a:bodyPr wrap="none" rtlCol="0" anchor="ctr"/>
            <a:lstStyle/>
            <a:p>
              <a:pPr algn="ctr"/>
              <a:r>
                <a:rPr lang="en-US" altLang="zh-CN" sz="2000" dirty="0"/>
                <a:t>T</a:t>
              </a:r>
              <a:r>
                <a:rPr lang="en-US" altLang="zh-CN" sz="1600" dirty="0"/>
                <a:t>2</a:t>
              </a:r>
              <a:endParaRPr lang="en-US" altLang="zh-CN" sz="2000" dirty="0"/>
            </a:p>
            <a:p>
              <a:pPr algn="ctr"/>
              <a:r>
                <a:rPr lang="en-US" altLang="zh-CN" sz="1600" dirty="0"/>
                <a:t>20-30</a:t>
              </a:r>
              <a:endParaRPr lang="zh-CN" altLang="en-US" sz="2000" dirty="0"/>
            </a:p>
          </p:txBody>
        </p:sp>
        <p:sp>
          <p:nvSpPr>
            <p:cNvPr id="24" name="矩形 23"/>
            <p:cNvSpPr/>
            <p:nvPr/>
          </p:nvSpPr>
          <p:spPr bwMode="auto">
            <a:xfrm>
              <a:off x="4713977" y="2239200"/>
              <a:ext cx="646653" cy="10469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</p:spPr>
          <p:txBody>
            <a:bodyPr wrap="none" rtlCol="0" anchor="ctr"/>
            <a:lstStyle/>
            <a:p>
              <a:pPr algn="ctr"/>
              <a:r>
                <a:rPr lang="en-US" altLang="zh-CN" sz="2000" dirty="0"/>
                <a:t>T</a:t>
              </a:r>
              <a:r>
                <a:rPr lang="en-US" altLang="zh-CN" sz="1600" dirty="0"/>
                <a:t>3</a:t>
              </a:r>
              <a:endParaRPr lang="en-US" altLang="zh-CN" sz="2000" dirty="0"/>
            </a:p>
            <a:p>
              <a:pPr algn="ctr"/>
              <a:r>
                <a:rPr lang="en-US" altLang="zh-CN" sz="1600" dirty="0"/>
                <a:t>20-35</a:t>
              </a:r>
              <a:endParaRPr lang="zh-CN" altLang="en-US" sz="2000" dirty="0"/>
            </a:p>
          </p:txBody>
        </p:sp>
        <p:sp>
          <p:nvSpPr>
            <p:cNvPr id="25" name="矩形 24"/>
            <p:cNvSpPr/>
            <p:nvPr/>
          </p:nvSpPr>
          <p:spPr bwMode="auto">
            <a:xfrm>
              <a:off x="3925347" y="3679200"/>
              <a:ext cx="646653" cy="720000"/>
            </a:xfrm>
            <a:prstGeom prst="rect">
              <a:avLst/>
            </a:prstGeom>
            <a:solidFill>
              <a:schemeClr val="bg1">
                <a:lumMod val="85000"/>
                <a:alpha val="70000"/>
              </a:schemeClr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rtlCol="0" anchor="ctr"/>
            <a:lstStyle/>
            <a:p>
              <a:pPr algn="ctr"/>
              <a:r>
                <a:rPr lang="en-US" altLang="zh-CN" sz="2000" dirty="0"/>
                <a:t>T</a:t>
              </a:r>
              <a:r>
                <a:rPr lang="en-US" altLang="zh-CN" sz="1600" dirty="0"/>
                <a:t>4</a:t>
              </a:r>
              <a:endParaRPr lang="en-US" altLang="zh-CN" sz="2000" dirty="0"/>
            </a:p>
            <a:p>
              <a:pPr algn="ctr"/>
              <a:r>
                <a:rPr lang="en-US" altLang="zh-CN" sz="1600" dirty="0"/>
                <a:t>40-50</a:t>
              </a:r>
              <a:endParaRPr lang="zh-CN" altLang="en-US" sz="2000" dirty="0"/>
            </a:p>
          </p:txBody>
        </p:sp>
        <p:sp>
          <p:nvSpPr>
            <p:cNvPr id="26" name="矩形 25"/>
            <p:cNvSpPr/>
            <p:nvPr/>
          </p:nvSpPr>
          <p:spPr bwMode="auto">
            <a:xfrm>
              <a:off x="3929058" y="5119200"/>
              <a:ext cx="646653" cy="720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</p:spPr>
          <p:txBody>
            <a:bodyPr wrap="none" rtlCol="0" anchor="ctr"/>
            <a:lstStyle/>
            <a:p>
              <a:pPr algn="ctr"/>
              <a:r>
                <a:rPr lang="en-US" altLang="zh-CN" sz="2000" dirty="0"/>
                <a:t>T</a:t>
              </a:r>
              <a:r>
                <a:rPr lang="en-US" altLang="zh-CN" sz="1600" dirty="0"/>
                <a:t>6</a:t>
              </a:r>
              <a:endParaRPr lang="en-US" altLang="zh-CN" sz="2000" dirty="0"/>
            </a:p>
            <a:p>
              <a:pPr algn="ctr"/>
              <a:r>
                <a:rPr lang="en-US" altLang="zh-CN" sz="1600" dirty="0"/>
                <a:t>60-70</a:t>
              </a:r>
              <a:endParaRPr lang="zh-CN" altLang="en-US" sz="2000" dirty="0"/>
            </a:p>
          </p:txBody>
        </p:sp>
        <p:sp>
          <p:nvSpPr>
            <p:cNvPr id="27" name="矩形 26"/>
            <p:cNvSpPr/>
            <p:nvPr/>
          </p:nvSpPr>
          <p:spPr bwMode="auto">
            <a:xfrm>
              <a:off x="5471517" y="2959200"/>
              <a:ext cx="646653" cy="1827122"/>
            </a:xfrm>
            <a:prstGeom prst="rect">
              <a:avLst/>
            </a:prstGeom>
            <a:solidFill>
              <a:schemeClr val="bg1">
                <a:lumMod val="85000"/>
                <a:alpha val="70000"/>
              </a:schemeClr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rtlCol="0" anchor="ctr"/>
            <a:lstStyle/>
            <a:p>
              <a:pPr algn="ctr"/>
              <a:r>
                <a:rPr lang="en-US" altLang="zh-CN" sz="2000" dirty="0"/>
                <a:t>T</a:t>
              </a:r>
              <a:r>
                <a:rPr lang="en-US" altLang="zh-CN" sz="1600" dirty="0"/>
                <a:t>5</a:t>
              </a:r>
              <a:endParaRPr lang="en-US" altLang="zh-CN" sz="2000" dirty="0"/>
            </a:p>
            <a:p>
              <a:pPr algn="ctr"/>
              <a:r>
                <a:rPr lang="en-US" altLang="zh-CN" sz="1600" dirty="0"/>
                <a:t>30-55</a:t>
              </a:r>
              <a:endParaRPr lang="zh-CN" altLang="en-US" sz="2000" dirty="0"/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val 48"/>
          <p:cNvSpPr>
            <a:spLocks noChangeArrowheads="1"/>
          </p:cNvSpPr>
          <p:nvPr/>
        </p:nvSpPr>
        <p:spPr bwMode="auto">
          <a:xfrm>
            <a:off x="1095349" y="1428736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</a:p>
        </p:txBody>
      </p:sp>
      <p:sp>
        <p:nvSpPr>
          <p:cNvPr id="29" name="Oval 48"/>
          <p:cNvSpPr>
            <a:spLocks noChangeArrowheads="1"/>
          </p:cNvSpPr>
          <p:nvPr/>
        </p:nvSpPr>
        <p:spPr bwMode="auto">
          <a:xfrm>
            <a:off x="1023911" y="2214554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</p:txBody>
      </p:sp>
      <p:cxnSp>
        <p:nvCxnSpPr>
          <p:cNvPr id="30" name="AutoShape 62"/>
          <p:cNvCxnSpPr>
            <a:cxnSpLocks noChangeShapeType="1"/>
            <a:stCxn id="28" idx="4"/>
            <a:endCxn id="29" idx="0"/>
          </p:cNvCxnSpPr>
          <p:nvPr/>
        </p:nvCxnSpPr>
        <p:spPr bwMode="auto">
          <a:xfrm rot="5400000">
            <a:off x="975491" y="1939913"/>
            <a:ext cx="477843" cy="714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sp>
        <p:nvSpPr>
          <p:cNvPr id="31" name="Oval 48"/>
          <p:cNvSpPr>
            <a:spLocks noChangeArrowheads="1"/>
          </p:cNvSpPr>
          <p:nvPr/>
        </p:nvSpPr>
        <p:spPr bwMode="auto">
          <a:xfrm>
            <a:off x="1738291" y="2214554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32" name="Oval 48"/>
          <p:cNvSpPr>
            <a:spLocks noChangeArrowheads="1"/>
          </p:cNvSpPr>
          <p:nvPr/>
        </p:nvSpPr>
        <p:spPr bwMode="auto">
          <a:xfrm>
            <a:off x="1738291" y="2879719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5</a:t>
            </a:r>
          </a:p>
        </p:txBody>
      </p:sp>
      <p:cxnSp>
        <p:nvCxnSpPr>
          <p:cNvPr id="33" name="AutoShape 62"/>
          <p:cNvCxnSpPr>
            <a:cxnSpLocks noChangeShapeType="1"/>
            <a:stCxn id="31" idx="4"/>
            <a:endCxn id="32" idx="0"/>
          </p:cNvCxnSpPr>
          <p:nvPr/>
        </p:nvCxnSpPr>
        <p:spPr bwMode="auto">
          <a:xfrm rot="5400000">
            <a:off x="1714478" y="2701124"/>
            <a:ext cx="35719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cxnSp>
        <p:nvCxnSpPr>
          <p:cNvPr id="34" name="AutoShape 62"/>
          <p:cNvCxnSpPr>
            <a:cxnSpLocks noChangeShapeType="1"/>
            <a:stCxn id="29" idx="4"/>
            <a:endCxn id="35" idx="0"/>
          </p:cNvCxnSpPr>
          <p:nvPr/>
        </p:nvCxnSpPr>
        <p:spPr bwMode="auto">
          <a:xfrm rot="5400000">
            <a:off x="1011210" y="2690012"/>
            <a:ext cx="334967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sp>
        <p:nvSpPr>
          <p:cNvPr id="35" name="Oval 48"/>
          <p:cNvSpPr>
            <a:spLocks noChangeArrowheads="1"/>
          </p:cNvSpPr>
          <p:nvPr/>
        </p:nvSpPr>
        <p:spPr bwMode="auto">
          <a:xfrm>
            <a:off x="1023911" y="2857496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4</a:t>
            </a:r>
          </a:p>
        </p:txBody>
      </p:sp>
      <p:cxnSp>
        <p:nvCxnSpPr>
          <p:cNvPr id="36" name="AutoShape 62"/>
          <p:cNvCxnSpPr>
            <a:cxnSpLocks noChangeShapeType="1"/>
            <a:stCxn id="35" idx="4"/>
            <a:endCxn id="37" idx="0"/>
          </p:cNvCxnSpPr>
          <p:nvPr/>
        </p:nvCxnSpPr>
        <p:spPr bwMode="auto">
          <a:xfrm rot="5400000">
            <a:off x="631003" y="3046409"/>
            <a:ext cx="428628" cy="66675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sp>
        <p:nvSpPr>
          <p:cNvPr id="37" name="Oval 48"/>
          <p:cNvSpPr>
            <a:spLocks noChangeArrowheads="1"/>
          </p:cNvSpPr>
          <p:nvPr/>
        </p:nvSpPr>
        <p:spPr bwMode="auto">
          <a:xfrm>
            <a:off x="357158" y="3594099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6</a:t>
            </a:r>
          </a:p>
        </p:txBody>
      </p:sp>
      <p:cxnSp>
        <p:nvCxnSpPr>
          <p:cNvPr id="38" name="AutoShape 62"/>
          <p:cNvCxnSpPr>
            <a:cxnSpLocks noChangeShapeType="1"/>
            <a:stCxn id="35" idx="4"/>
            <a:endCxn id="39" idx="0"/>
          </p:cNvCxnSpPr>
          <p:nvPr/>
        </p:nvCxnSpPr>
        <p:spPr bwMode="auto">
          <a:xfrm rot="5400000">
            <a:off x="963982" y="3380182"/>
            <a:ext cx="429422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sp>
        <p:nvSpPr>
          <p:cNvPr id="39" name="Oval 48"/>
          <p:cNvSpPr>
            <a:spLocks noChangeArrowheads="1"/>
          </p:cNvSpPr>
          <p:nvPr/>
        </p:nvSpPr>
        <p:spPr bwMode="auto">
          <a:xfrm>
            <a:off x="1023911" y="3594893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7</a:t>
            </a:r>
          </a:p>
        </p:txBody>
      </p:sp>
      <p:cxnSp>
        <p:nvCxnSpPr>
          <p:cNvPr id="40" name="AutoShape 62"/>
          <p:cNvCxnSpPr>
            <a:cxnSpLocks noChangeShapeType="1"/>
            <a:stCxn id="32" idx="4"/>
            <a:endCxn id="41" idx="0"/>
          </p:cNvCxnSpPr>
          <p:nvPr/>
        </p:nvCxnSpPr>
        <p:spPr bwMode="auto">
          <a:xfrm rot="5400000">
            <a:off x="1700982" y="3379785"/>
            <a:ext cx="384182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sp>
        <p:nvSpPr>
          <p:cNvPr id="41" name="Oval 48"/>
          <p:cNvSpPr>
            <a:spLocks noChangeArrowheads="1"/>
          </p:cNvSpPr>
          <p:nvPr/>
        </p:nvSpPr>
        <p:spPr bwMode="auto">
          <a:xfrm>
            <a:off x="1738291" y="3571876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8</a:t>
            </a:r>
            <a:endParaRPr kumimoji="0" lang="en-US" altLang="ja-JP" sz="140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42" name="AutoShape 62"/>
          <p:cNvCxnSpPr>
            <a:cxnSpLocks noChangeShapeType="1"/>
            <a:stCxn id="39" idx="4"/>
            <a:endCxn id="44" idx="0"/>
          </p:cNvCxnSpPr>
          <p:nvPr/>
        </p:nvCxnSpPr>
        <p:spPr bwMode="auto">
          <a:xfrm rot="16200000" flipH="1">
            <a:off x="1201313" y="3880248"/>
            <a:ext cx="383388" cy="42862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cxnSp>
        <p:nvCxnSpPr>
          <p:cNvPr id="43" name="AutoShape 62"/>
          <p:cNvCxnSpPr>
            <a:cxnSpLocks noChangeShapeType="1"/>
            <a:stCxn id="41" idx="4"/>
            <a:endCxn id="44" idx="0"/>
          </p:cNvCxnSpPr>
          <p:nvPr/>
        </p:nvCxnSpPr>
        <p:spPr bwMode="auto">
          <a:xfrm rot="5400000">
            <a:off x="1546995" y="3940177"/>
            <a:ext cx="406405" cy="28575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sp>
        <p:nvSpPr>
          <p:cNvPr id="44" name="Oval 48"/>
          <p:cNvSpPr>
            <a:spLocks noChangeArrowheads="1"/>
          </p:cNvSpPr>
          <p:nvPr/>
        </p:nvSpPr>
        <p:spPr bwMode="auto">
          <a:xfrm>
            <a:off x="1452539" y="4286256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10</a:t>
            </a:r>
            <a:endParaRPr kumimoji="0" lang="en-US" altLang="ja-JP" sz="140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5" name="Oval 48"/>
          <p:cNvSpPr>
            <a:spLocks noChangeArrowheads="1"/>
          </p:cNvSpPr>
          <p:nvPr/>
        </p:nvSpPr>
        <p:spPr bwMode="auto">
          <a:xfrm>
            <a:off x="359136" y="4286256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9</a:t>
            </a:r>
            <a:endParaRPr kumimoji="0" lang="en-US" altLang="ja-JP" sz="140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46" name="AutoShape 62"/>
          <p:cNvCxnSpPr>
            <a:cxnSpLocks noChangeShapeType="1"/>
            <a:stCxn id="37" idx="4"/>
            <a:endCxn id="45" idx="0"/>
          </p:cNvCxnSpPr>
          <p:nvPr/>
        </p:nvCxnSpPr>
        <p:spPr bwMode="auto">
          <a:xfrm rot="16200000" flipH="1">
            <a:off x="320838" y="4093176"/>
            <a:ext cx="384182" cy="197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cxnSp>
        <p:nvCxnSpPr>
          <p:cNvPr id="47" name="AutoShape 62"/>
          <p:cNvCxnSpPr>
            <a:cxnSpLocks noChangeShapeType="1"/>
            <a:stCxn id="28" idx="4"/>
            <a:endCxn id="31" idx="0"/>
          </p:cNvCxnSpPr>
          <p:nvPr/>
        </p:nvCxnSpPr>
        <p:spPr bwMode="auto">
          <a:xfrm rot="16200000" flipH="1">
            <a:off x="1332681" y="1654161"/>
            <a:ext cx="477843" cy="64294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sp>
        <p:nvSpPr>
          <p:cNvPr id="48" name="Oval 48"/>
          <p:cNvSpPr>
            <a:spLocks noChangeArrowheads="1"/>
          </p:cNvSpPr>
          <p:nvPr/>
        </p:nvSpPr>
        <p:spPr bwMode="auto">
          <a:xfrm>
            <a:off x="1023911" y="5049851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</a:p>
        </p:txBody>
      </p:sp>
      <p:cxnSp>
        <p:nvCxnSpPr>
          <p:cNvPr id="49" name="AutoShape 62"/>
          <p:cNvCxnSpPr>
            <a:cxnSpLocks noChangeShapeType="1"/>
            <a:stCxn id="45" idx="4"/>
            <a:endCxn id="48" idx="0"/>
          </p:cNvCxnSpPr>
          <p:nvPr/>
        </p:nvCxnSpPr>
        <p:spPr bwMode="auto">
          <a:xfrm rot="16200000" flipH="1">
            <a:off x="618495" y="4489653"/>
            <a:ext cx="455620" cy="6647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cxnSp>
        <p:nvCxnSpPr>
          <p:cNvPr id="50" name="AutoShape 62"/>
          <p:cNvCxnSpPr>
            <a:cxnSpLocks noChangeShapeType="1"/>
            <a:stCxn id="44" idx="4"/>
            <a:endCxn id="48" idx="0"/>
          </p:cNvCxnSpPr>
          <p:nvPr/>
        </p:nvCxnSpPr>
        <p:spPr bwMode="auto">
          <a:xfrm rot="5400000">
            <a:off x="1165197" y="4607727"/>
            <a:ext cx="455620" cy="42862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cxnSp>
        <p:nvCxnSpPr>
          <p:cNvPr id="51" name="AutoShape 62"/>
          <p:cNvCxnSpPr>
            <a:cxnSpLocks noChangeShapeType="1"/>
            <a:stCxn id="32" idx="4"/>
            <a:endCxn id="39" idx="0"/>
          </p:cNvCxnSpPr>
          <p:nvPr/>
        </p:nvCxnSpPr>
        <p:spPr bwMode="auto">
          <a:xfrm rot="5400000">
            <a:off x="1332284" y="3034103"/>
            <a:ext cx="407199" cy="71438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sp>
        <p:nvSpPr>
          <p:cNvPr id="52" name="Oval 48"/>
          <p:cNvSpPr>
            <a:spLocks noChangeArrowheads="1"/>
          </p:cNvSpPr>
          <p:nvPr/>
        </p:nvSpPr>
        <p:spPr bwMode="auto">
          <a:xfrm>
            <a:off x="359136" y="2285992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endParaRPr kumimoji="0" lang="en-US" altLang="ja-JP" sz="200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53" name="AutoShape 62"/>
          <p:cNvCxnSpPr>
            <a:cxnSpLocks noChangeShapeType="1"/>
            <a:stCxn id="28" idx="4"/>
            <a:endCxn id="52" idx="0"/>
          </p:cNvCxnSpPr>
          <p:nvPr/>
        </p:nvCxnSpPr>
        <p:spPr bwMode="auto">
          <a:xfrm rot="5400000">
            <a:off x="607385" y="1643245"/>
            <a:ext cx="549281" cy="7362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cxnSp>
        <p:nvCxnSpPr>
          <p:cNvPr id="54" name="AutoShape 62"/>
          <p:cNvCxnSpPr>
            <a:cxnSpLocks noChangeShapeType="1"/>
            <a:stCxn id="52" idx="4"/>
            <a:endCxn id="37" idx="0"/>
          </p:cNvCxnSpPr>
          <p:nvPr/>
        </p:nvCxnSpPr>
        <p:spPr bwMode="auto">
          <a:xfrm rot="5400000">
            <a:off x="12863" y="3093044"/>
            <a:ext cx="1000132" cy="197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sp>
        <p:nvSpPr>
          <p:cNvPr id="55" name="Oval 48"/>
          <p:cNvSpPr>
            <a:spLocks noChangeArrowheads="1"/>
          </p:cNvSpPr>
          <p:nvPr/>
        </p:nvSpPr>
        <p:spPr bwMode="auto">
          <a:xfrm>
            <a:off x="3428992" y="1428736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Symbol" panose="05050102010706020507" pitchFamily="18" charset="2"/>
              </a:rPr>
              <a:t>s</a:t>
            </a:r>
          </a:p>
        </p:txBody>
      </p:sp>
      <p:sp>
        <p:nvSpPr>
          <p:cNvPr id="56" name="Oval 48"/>
          <p:cNvSpPr>
            <a:spLocks noChangeArrowheads="1"/>
          </p:cNvSpPr>
          <p:nvPr/>
        </p:nvSpPr>
        <p:spPr bwMode="auto">
          <a:xfrm>
            <a:off x="3405181" y="2209776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2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Symbol" panose="05050102010706020507" pitchFamily="18" charset="2"/>
              </a:rPr>
              <a:t>1</a:t>
            </a:r>
          </a:p>
        </p:txBody>
      </p:sp>
      <p:cxnSp>
        <p:nvCxnSpPr>
          <p:cNvPr id="57" name="AutoShape 62"/>
          <p:cNvCxnSpPr>
            <a:cxnSpLocks noChangeShapeType="1"/>
            <a:stCxn id="55" idx="4"/>
            <a:endCxn id="56" idx="0"/>
          </p:cNvCxnSpPr>
          <p:nvPr/>
        </p:nvCxnSpPr>
        <p:spPr bwMode="auto">
          <a:xfrm rot="5400000">
            <a:off x="3335337" y="1961338"/>
            <a:ext cx="473065" cy="2381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sp>
        <p:nvSpPr>
          <p:cNvPr id="58" name="Oval 48"/>
          <p:cNvSpPr>
            <a:spLocks noChangeArrowheads="1"/>
          </p:cNvSpPr>
          <p:nvPr/>
        </p:nvSpPr>
        <p:spPr bwMode="auto">
          <a:xfrm>
            <a:off x="4190999" y="2209776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2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59" name="Oval 48"/>
          <p:cNvSpPr>
            <a:spLocks noChangeArrowheads="1"/>
          </p:cNvSpPr>
          <p:nvPr/>
        </p:nvSpPr>
        <p:spPr bwMode="auto">
          <a:xfrm>
            <a:off x="4190999" y="2883694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2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Symbol" panose="05050102010706020507" pitchFamily="18" charset="2"/>
              </a:rPr>
              <a:t>5</a:t>
            </a:r>
          </a:p>
        </p:txBody>
      </p:sp>
      <p:cxnSp>
        <p:nvCxnSpPr>
          <p:cNvPr id="60" name="AutoShape 62"/>
          <p:cNvCxnSpPr>
            <a:cxnSpLocks noChangeShapeType="1"/>
            <a:stCxn id="58" idx="4"/>
            <a:endCxn id="59" idx="0"/>
          </p:cNvCxnSpPr>
          <p:nvPr/>
        </p:nvCxnSpPr>
        <p:spPr bwMode="auto">
          <a:xfrm rot="5400000">
            <a:off x="4162810" y="2700722"/>
            <a:ext cx="365943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cxnSp>
        <p:nvCxnSpPr>
          <p:cNvPr id="61" name="AutoShape 62"/>
          <p:cNvCxnSpPr>
            <a:cxnSpLocks noChangeShapeType="1"/>
            <a:stCxn id="56" idx="4"/>
            <a:endCxn id="62" idx="0"/>
          </p:cNvCxnSpPr>
          <p:nvPr/>
        </p:nvCxnSpPr>
        <p:spPr bwMode="auto">
          <a:xfrm rot="5400000">
            <a:off x="3388103" y="2689611"/>
            <a:ext cx="34372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sp>
        <p:nvSpPr>
          <p:cNvPr id="62" name="Oval 48"/>
          <p:cNvSpPr>
            <a:spLocks noChangeArrowheads="1"/>
          </p:cNvSpPr>
          <p:nvPr/>
        </p:nvSpPr>
        <p:spPr bwMode="auto">
          <a:xfrm>
            <a:off x="3405181" y="2861471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2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Symbol" panose="05050102010706020507" pitchFamily="18" charset="2"/>
              </a:rPr>
              <a:t>4</a:t>
            </a:r>
          </a:p>
        </p:txBody>
      </p:sp>
      <p:cxnSp>
        <p:nvCxnSpPr>
          <p:cNvPr id="63" name="AutoShape 62"/>
          <p:cNvCxnSpPr>
            <a:cxnSpLocks noChangeShapeType="1"/>
            <a:stCxn id="62" idx="4"/>
            <a:endCxn id="64" idx="0"/>
          </p:cNvCxnSpPr>
          <p:nvPr/>
        </p:nvCxnSpPr>
        <p:spPr bwMode="auto">
          <a:xfrm rot="5400000">
            <a:off x="2965443" y="3025776"/>
            <a:ext cx="450851" cy="73819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sp>
        <p:nvSpPr>
          <p:cNvPr id="64" name="Oval 48"/>
          <p:cNvSpPr>
            <a:spLocks noChangeArrowheads="1"/>
          </p:cNvSpPr>
          <p:nvPr/>
        </p:nvSpPr>
        <p:spPr bwMode="auto">
          <a:xfrm>
            <a:off x="2666990" y="3620297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2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Symbol" panose="05050102010706020507" pitchFamily="18" charset="2"/>
              </a:rPr>
              <a:t>6</a:t>
            </a:r>
          </a:p>
        </p:txBody>
      </p:sp>
      <p:cxnSp>
        <p:nvCxnSpPr>
          <p:cNvPr id="65" name="AutoShape 62"/>
          <p:cNvCxnSpPr>
            <a:cxnSpLocks noChangeShapeType="1"/>
            <a:stCxn id="62" idx="4"/>
            <a:endCxn id="66" idx="0"/>
          </p:cNvCxnSpPr>
          <p:nvPr/>
        </p:nvCxnSpPr>
        <p:spPr bwMode="auto">
          <a:xfrm rot="5400000">
            <a:off x="3334141" y="3395268"/>
            <a:ext cx="451645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sp>
        <p:nvSpPr>
          <p:cNvPr id="66" name="Oval 48"/>
          <p:cNvSpPr>
            <a:spLocks noChangeArrowheads="1"/>
          </p:cNvSpPr>
          <p:nvPr/>
        </p:nvSpPr>
        <p:spPr bwMode="auto">
          <a:xfrm>
            <a:off x="3405181" y="3621091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1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Symbol" panose="05050102010706020507" pitchFamily="18" charset="2"/>
              </a:rPr>
              <a:t>7</a:t>
            </a:r>
          </a:p>
        </p:txBody>
      </p:sp>
      <p:cxnSp>
        <p:nvCxnSpPr>
          <p:cNvPr id="67" name="AutoShape 62"/>
          <p:cNvCxnSpPr>
            <a:cxnSpLocks noChangeShapeType="1"/>
            <a:stCxn id="59" idx="4"/>
            <a:endCxn id="68" idx="0"/>
          </p:cNvCxnSpPr>
          <p:nvPr/>
        </p:nvCxnSpPr>
        <p:spPr bwMode="auto">
          <a:xfrm rot="5400000">
            <a:off x="4142579" y="3394871"/>
            <a:ext cx="406405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sp>
        <p:nvSpPr>
          <p:cNvPr id="68" name="Oval 48"/>
          <p:cNvSpPr>
            <a:spLocks noChangeArrowheads="1"/>
          </p:cNvSpPr>
          <p:nvPr/>
        </p:nvSpPr>
        <p:spPr bwMode="auto">
          <a:xfrm>
            <a:off x="4190999" y="3598074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2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Symbol" panose="05050102010706020507" pitchFamily="18" charset="2"/>
              </a:rPr>
              <a:t>8</a:t>
            </a:r>
          </a:p>
        </p:txBody>
      </p:sp>
      <p:cxnSp>
        <p:nvCxnSpPr>
          <p:cNvPr id="69" name="AutoShape 62"/>
          <p:cNvCxnSpPr>
            <a:cxnSpLocks noChangeShapeType="1"/>
            <a:stCxn id="66" idx="4"/>
            <a:endCxn id="71" idx="0"/>
          </p:cNvCxnSpPr>
          <p:nvPr/>
        </p:nvCxnSpPr>
        <p:spPr bwMode="auto">
          <a:xfrm rot="16200000" flipH="1">
            <a:off x="3588947" y="3900082"/>
            <a:ext cx="370660" cy="42862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cxnSp>
        <p:nvCxnSpPr>
          <p:cNvPr id="70" name="AutoShape 62"/>
          <p:cNvCxnSpPr>
            <a:cxnSpLocks noChangeShapeType="1"/>
            <a:stCxn id="68" idx="4"/>
            <a:endCxn id="71" idx="0"/>
          </p:cNvCxnSpPr>
          <p:nvPr/>
        </p:nvCxnSpPr>
        <p:spPr bwMode="auto">
          <a:xfrm rot="5400000">
            <a:off x="3970348" y="3924292"/>
            <a:ext cx="393677" cy="35719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sp>
        <p:nvSpPr>
          <p:cNvPr id="71" name="Oval 48"/>
          <p:cNvSpPr>
            <a:spLocks noChangeArrowheads="1"/>
          </p:cNvSpPr>
          <p:nvPr/>
        </p:nvSpPr>
        <p:spPr bwMode="auto">
          <a:xfrm>
            <a:off x="3833809" y="4299726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2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Symbol" panose="05050102010706020507" pitchFamily="18" charset="2"/>
              </a:rPr>
              <a:t>10</a:t>
            </a:r>
          </a:p>
        </p:txBody>
      </p:sp>
      <p:sp>
        <p:nvSpPr>
          <p:cNvPr id="72" name="Oval 48"/>
          <p:cNvSpPr>
            <a:spLocks noChangeArrowheads="1"/>
          </p:cNvSpPr>
          <p:nvPr/>
        </p:nvSpPr>
        <p:spPr bwMode="auto">
          <a:xfrm>
            <a:off x="2667600" y="4299726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2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Symbol" panose="05050102010706020507" pitchFamily="18" charset="2"/>
              </a:rPr>
              <a:t>9</a:t>
            </a:r>
          </a:p>
        </p:txBody>
      </p:sp>
      <p:cxnSp>
        <p:nvCxnSpPr>
          <p:cNvPr id="73" name="AutoShape 62"/>
          <p:cNvCxnSpPr>
            <a:cxnSpLocks noChangeShapeType="1"/>
            <a:stCxn id="64" idx="4"/>
            <a:endCxn id="72" idx="0"/>
          </p:cNvCxnSpPr>
          <p:nvPr/>
        </p:nvCxnSpPr>
        <p:spPr bwMode="auto">
          <a:xfrm rot="16200000" flipH="1">
            <a:off x="2636350" y="4113694"/>
            <a:ext cx="371454" cy="61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cxnSp>
        <p:nvCxnSpPr>
          <p:cNvPr id="74" name="AutoShape 62"/>
          <p:cNvCxnSpPr>
            <a:cxnSpLocks noChangeShapeType="1"/>
            <a:stCxn id="55" idx="4"/>
            <a:endCxn id="58" idx="0"/>
          </p:cNvCxnSpPr>
          <p:nvPr/>
        </p:nvCxnSpPr>
        <p:spPr bwMode="auto">
          <a:xfrm rot="16200000" flipH="1">
            <a:off x="3728245" y="1592239"/>
            <a:ext cx="473065" cy="76200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sp>
        <p:nvSpPr>
          <p:cNvPr id="75" name="Oval 48"/>
          <p:cNvSpPr>
            <a:spLocks noChangeArrowheads="1"/>
          </p:cNvSpPr>
          <p:nvPr/>
        </p:nvSpPr>
        <p:spPr bwMode="auto">
          <a:xfrm>
            <a:off x="3405181" y="5049851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Symbol" panose="05050102010706020507" pitchFamily="18" charset="2"/>
              </a:rPr>
              <a:t>t</a:t>
            </a:r>
          </a:p>
        </p:txBody>
      </p:sp>
      <p:cxnSp>
        <p:nvCxnSpPr>
          <p:cNvPr id="76" name="AutoShape 62"/>
          <p:cNvCxnSpPr>
            <a:cxnSpLocks noChangeShapeType="1"/>
            <a:stCxn id="72" idx="4"/>
            <a:endCxn id="75" idx="0"/>
          </p:cNvCxnSpPr>
          <p:nvPr/>
        </p:nvCxnSpPr>
        <p:spPr bwMode="auto">
          <a:xfrm rot="16200000" flipH="1">
            <a:off x="2970097" y="4459985"/>
            <a:ext cx="442150" cy="73758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cxnSp>
        <p:nvCxnSpPr>
          <p:cNvPr id="77" name="AutoShape 62"/>
          <p:cNvCxnSpPr>
            <a:cxnSpLocks noChangeShapeType="1"/>
            <a:stCxn id="71" idx="4"/>
            <a:endCxn id="75" idx="0"/>
          </p:cNvCxnSpPr>
          <p:nvPr/>
        </p:nvCxnSpPr>
        <p:spPr bwMode="auto">
          <a:xfrm rot="5400000">
            <a:off x="3553202" y="4614462"/>
            <a:ext cx="442150" cy="42862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cxnSp>
        <p:nvCxnSpPr>
          <p:cNvPr id="78" name="AutoShape 62"/>
          <p:cNvCxnSpPr>
            <a:cxnSpLocks noChangeShapeType="1"/>
            <a:stCxn id="59" idx="4"/>
            <a:endCxn id="66" idx="0"/>
          </p:cNvCxnSpPr>
          <p:nvPr/>
        </p:nvCxnSpPr>
        <p:spPr bwMode="auto">
          <a:xfrm rot="5400000">
            <a:off x="3738161" y="3013471"/>
            <a:ext cx="429422" cy="78581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sp>
        <p:nvSpPr>
          <p:cNvPr id="79" name="Oval 48"/>
          <p:cNvSpPr>
            <a:spLocks noChangeArrowheads="1"/>
          </p:cNvSpPr>
          <p:nvPr/>
        </p:nvSpPr>
        <p:spPr bwMode="auto">
          <a:xfrm>
            <a:off x="2667600" y="2263769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2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Symbol" panose="05050102010706020507" pitchFamily="18" charset="2"/>
              </a:rPr>
              <a:t>3</a:t>
            </a:r>
          </a:p>
        </p:txBody>
      </p:sp>
      <p:cxnSp>
        <p:nvCxnSpPr>
          <p:cNvPr id="80" name="AutoShape 62"/>
          <p:cNvCxnSpPr>
            <a:cxnSpLocks noChangeShapeType="1"/>
            <a:stCxn id="55" idx="4"/>
            <a:endCxn id="79" idx="0"/>
          </p:cNvCxnSpPr>
          <p:nvPr/>
        </p:nvCxnSpPr>
        <p:spPr bwMode="auto">
          <a:xfrm rot="5400000">
            <a:off x="2939549" y="1619544"/>
            <a:ext cx="527058" cy="76139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cxnSp>
        <p:nvCxnSpPr>
          <p:cNvPr id="81" name="AutoShape 62"/>
          <p:cNvCxnSpPr>
            <a:cxnSpLocks noChangeShapeType="1"/>
            <a:stCxn id="79" idx="4"/>
            <a:endCxn id="64" idx="0"/>
          </p:cNvCxnSpPr>
          <p:nvPr/>
        </p:nvCxnSpPr>
        <p:spPr bwMode="auto">
          <a:xfrm rot="5400000">
            <a:off x="2297801" y="3095715"/>
            <a:ext cx="1048553" cy="61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sp>
        <p:nvSpPr>
          <p:cNvPr id="82" name="TextBox 81"/>
          <p:cNvSpPr txBox="1"/>
          <p:nvPr/>
        </p:nvSpPr>
        <p:spPr>
          <a:xfrm>
            <a:off x="2318558" y="2080431"/>
            <a:ext cx="5389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0/1/0</a:t>
            </a:r>
            <a:endParaRPr lang="zh-CN" altLang="en-US" sz="1200" dirty="0"/>
          </a:p>
        </p:txBody>
      </p:sp>
      <p:sp>
        <p:nvSpPr>
          <p:cNvPr id="84" name="TextBox 83"/>
          <p:cNvSpPr txBox="1"/>
          <p:nvPr/>
        </p:nvSpPr>
        <p:spPr>
          <a:xfrm>
            <a:off x="2952000" y="2718595"/>
            <a:ext cx="585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2/1/-2</a:t>
            </a:r>
            <a:endParaRPr lang="zh-CN" altLang="en-US" sz="1200" dirty="0"/>
          </a:p>
        </p:txBody>
      </p:sp>
      <p:sp>
        <p:nvSpPr>
          <p:cNvPr id="85" name="TextBox 84"/>
          <p:cNvSpPr txBox="1"/>
          <p:nvPr/>
        </p:nvSpPr>
        <p:spPr>
          <a:xfrm>
            <a:off x="3772269" y="2709842"/>
            <a:ext cx="585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2/1/-2</a:t>
            </a:r>
            <a:endParaRPr lang="zh-CN" altLang="en-US" sz="1200" dirty="0"/>
          </a:p>
        </p:txBody>
      </p:sp>
      <p:sp>
        <p:nvSpPr>
          <p:cNvPr id="86" name="TextBox 85"/>
          <p:cNvSpPr txBox="1"/>
          <p:nvPr/>
        </p:nvSpPr>
        <p:spPr>
          <a:xfrm>
            <a:off x="2934000" y="2052000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0/-1/-2</a:t>
            </a:r>
            <a:endParaRPr lang="zh-CN" altLang="en-US" sz="1200" dirty="0"/>
          </a:p>
        </p:txBody>
      </p:sp>
      <p:sp>
        <p:nvSpPr>
          <p:cNvPr id="87" name="TextBox 86"/>
          <p:cNvSpPr txBox="1"/>
          <p:nvPr/>
        </p:nvSpPr>
        <p:spPr>
          <a:xfrm>
            <a:off x="3708000" y="2071678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0/-1/-2</a:t>
            </a:r>
            <a:endParaRPr lang="zh-CN" altLang="en-US" sz="1200" dirty="0"/>
          </a:p>
        </p:txBody>
      </p:sp>
      <p:sp>
        <p:nvSpPr>
          <p:cNvPr id="88" name="TextBox 87"/>
          <p:cNvSpPr txBox="1"/>
          <p:nvPr/>
        </p:nvSpPr>
        <p:spPr>
          <a:xfrm>
            <a:off x="3000364" y="3437753"/>
            <a:ext cx="585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4/3/-2</a:t>
            </a:r>
            <a:endParaRPr lang="zh-CN" altLang="en-US" sz="1200" dirty="0"/>
          </a:p>
        </p:txBody>
      </p:sp>
      <p:sp>
        <p:nvSpPr>
          <p:cNvPr id="89" name="TextBox 88"/>
          <p:cNvSpPr txBox="1"/>
          <p:nvPr/>
        </p:nvSpPr>
        <p:spPr>
          <a:xfrm>
            <a:off x="2285984" y="3437753"/>
            <a:ext cx="585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4/3/-2</a:t>
            </a:r>
            <a:endParaRPr lang="zh-CN" altLang="en-US" sz="1200" dirty="0"/>
          </a:p>
        </p:txBody>
      </p:sp>
      <p:sp>
        <p:nvSpPr>
          <p:cNvPr id="90" name="TextBox 89"/>
          <p:cNvSpPr txBox="1"/>
          <p:nvPr/>
        </p:nvSpPr>
        <p:spPr>
          <a:xfrm>
            <a:off x="3772269" y="3434400"/>
            <a:ext cx="585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4/3/-2</a:t>
            </a:r>
            <a:endParaRPr lang="zh-CN" altLang="en-US" sz="1200" dirty="0"/>
          </a:p>
        </p:txBody>
      </p:sp>
      <p:sp>
        <p:nvSpPr>
          <p:cNvPr id="91" name="TextBox 90"/>
          <p:cNvSpPr txBox="1"/>
          <p:nvPr/>
        </p:nvSpPr>
        <p:spPr>
          <a:xfrm>
            <a:off x="2282400" y="4104000"/>
            <a:ext cx="585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6/5/-2</a:t>
            </a:r>
            <a:endParaRPr lang="zh-CN" altLang="en-US" sz="1200" dirty="0"/>
          </a:p>
        </p:txBody>
      </p:sp>
      <p:sp>
        <p:nvSpPr>
          <p:cNvPr id="92" name="TextBox 91"/>
          <p:cNvSpPr txBox="1"/>
          <p:nvPr/>
        </p:nvSpPr>
        <p:spPr>
          <a:xfrm>
            <a:off x="3402000" y="4134627"/>
            <a:ext cx="585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6/5/-2</a:t>
            </a:r>
            <a:endParaRPr lang="zh-CN" altLang="en-US" sz="1200" dirty="0"/>
          </a:p>
        </p:txBody>
      </p:sp>
      <p:sp>
        <p:nvSpPr>
          <p:cNvPr id="93" name="Oval 48"/>
          <p:cNvSpPr>
            <a:spLocks noChangeArrowheads="1"/>
          </p:cNvSpPr>
          <p:nvPr/>
        </p:nvSpPr>
        <p:spPr bwMode="auto">
          <a:xfrm>
            <a:off x="5572132" y="1428736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Symbol" panose="05050102010706020507" pitchFamily="18" charset="2"/>
              </a:rPr>
              <a:t>s</a:t>
            </a:r>
          </a:p>
        </p:txBody>
      </p:sp>
      <p:sp>
        <p:nvSpPr>
          <p:cNvPr id="94" name="Oval 48"/>
          <p:cNvSpPr>
            <a:spLocks noChangeArrowheads="1"/>
          </p:cNvSpPr>
          <p:nvPr/>
        </p:nvSpPr>
        <p:spPr bwMode="auto">
          <a:xfrm>
            <a:off x="5511669" y="2219323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2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Symbol" panose="05050102010706020507" pitchFamily="18" charset="2"/>
              </a:rPr>
              <a:t>1</a:t>
            </a:r>
          </a:p>
        </p:txBody>
      </p:sp>
      <p:cxnSp>
        <p:nvCxnSpPr>
          <p:cNvPr id="95" name="AutoShape 62"/>
          <p:cNvCxnSpPr>
            <a:cxnSpLocks noChangeShapeType="1"/>
            <a:stCxn id="93" idx="4"/>
            <a:endCxn id="94" idx="0"/>
          </p:cNvCxnSpPr>
          <p:nvPr/>
        </p:nvCxnSpPr>
        <p:spPr bwMode="auto">
          <a:xfrm rot="5400000">
            <a:off x="5455377" y="1947786"/>
            <a:ext cx="482612" cy="60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sp>
        <p:nvSpPr>
          <p:cNvPr id="96" name="Oval 48"/>
          <p:cNvSpPr>
            <a:spLocks noChangeArrowheads="1"/>
          </p:cNvSpPr>
          <p:nvPr/>
        </p:nvSpPr>
        <p:spPr bwMode="auto">
          <a:xfrm>
            <a:off x="6226049" y="2219323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2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97" name="Oval 48"/>
          <p:cNvSpPr>
            <a:spLocks noChangeArrowheads="1"/>
          </p:cNvSpPr>
          <p:nvPr/>
        </p:nvSpPr>
        <p:spPr bwMode="auto">
          <a:xfrm>
            <a:off x="6226049" y="2928934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2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Symbol" panose="05050102010706020507" pitchFamily="18" charset="2"/>
              </a:rPr>
              <a:t>5</a:t>
            </a:r>
            <a:endParaRPr kumimoji="0" lang="en-US" altLang="ja-JP" sz="14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Symbol" panose="05050102010706020507" pitchFamily="18" charset="2"/>
            </a:endParaRPr>
          </a:p>
        </p:txBody>
      </p:sp>
      <p:cxnSp>
        <p:nvCxnSpPr>
          <p:cNvPr id="98" name="AutoShape 62"/>
          <p:cNvCxnSpPr>
            <a:cxnSpLocks noChangeShapeType="1"/>
            <a:stCxn id="96" idx="4"/>
            <a:endCxn id="97" idx="0"/>
          </p:cNvCxnSpPr>
          <p:nvPr/>
        </p:nvCxnSpPr>
        <p:spPr bwMode="auto">
          <a:xfrm rot="5400000">
            <a:off x="6180013" y="2728116"/>
            <a:ext cx="401636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olid"/>
            <a:round/>
            <a:tailEnd type="stealth" w="med" len="med"/>
          </a:ln>
        </p:spPr>
      </p:cxnSp>
      <p:cxnSp>
        <p:nvCxnSpPr>
          <p:cNvPr id="99" name="AutoShape 62"/>
          <p:cNvCxnSpPr>
            <a:cxnSpLocks noChangeShapeType="1"/>
            <a:stCxn id="94" idx="4"/>
            <a:endCxn id="100" idx="0"/>
          </p:cNvCxnSpPr>
          <p:nvPr/>
        </p:nvCxnSpPr>
        <p:spPr bwMode="auto">
          <a:xfrm rot="5400000">
            <a:off x="5476745" y="2717004"/>
            <a:ext cx="379413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olid"/>
            <a:round/>
            <a:tailEnd type="stealth" w="med" len="med"/>
          </a:ln>
        </p:spPr>
      </p:cxnSp>
      <p:sp>
        <p:nvSpPr>
          <p:cNvPr id="100" name="Oval 48"/>
          <p:cNvSpPr>
            <a:spLocks noChangeArrowheads="1"/>
          </p:cNvSpPr>
          <p:nvPr/>
        </p:nvSpPr>
        <p:spPr bwMode="auto">
          <a:xfrm>
            <a:off x="5511669" y="2906711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2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Symbol" panose="05050102010706020507" pitchFamily="18" charset="2"/>
              </a:rPr>
              <a:t>4</a:t>
            </a:r>
          </a:p>
        </p:txBody>
      </p:sp>
      <p:cxnSp>
        <p:nvCxnSpPr>
          <p:cNvPr id="101" name="AutoShape 62"/>
          <p:cNvCxnSpPr>
            <a:cxnSpLocks noChangeShapeType="1"/>
            <a:stCxn id="100" idx="4"/>
            <a:endCxn id="102" idx="0"/>
          </p:cNvCxnSpPr>
          <p:nvPr/>
        </p:nvCxnSpPr>
        <p:spPr bwMode="auto">
          <a:xfrm rot="5400000">
            <a:off x="5143961" y="3093832"/>
            <a:ext cx="401636" cy="64334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sp>
        <p:nvSpPr>
          <p:cNvPr id="102" name="Oval 48"/>
          <p:cNvSpPr>
            <a:spLocks noChangeArrowheads="1"/>
          </p:cNvSpPr>
          <p:nvPr/>
        </p:nvSpPr>
        <p:spPr bwMode="auto">
          <a:xfrm>
            <a:off x="4868324" y="3616322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2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Symbol" panose="05050102010706020507" pitchFamily="18" charset="2"/>
              </a:rPr>
              <a:t>6</a:t>
            </a:r>
            <a:endParaRPr kumimoji="0" lang="en-US" altLang="ja-JP" sz="14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Symbol" panose="05050102010706020507" pitchFamily="18" charset="2"/>
            </a:endParaRPr>
          </a:p>
        </p:txBody>
      </p:sp>
      <p:cxnSp>
        <p:nvCxnSpPr>
          <p:cNvPr id="103" name="AutoShape 62"/>
          <p:cNvCxnSpPr>
            <a:cxnSpLocks noChangeShapeType="1"/>
            <a:stCxn id="100" idx="4"/>
            <a:endCxn id="104" idx="0"/>
          </p:cNvCxnSpPr>
          <p:nvPr/>
        </p:nvCxnSpPr>
        <p:spPr bwMode="auto">
          <a:xfrm rot="5400000">
            <a:off x="5465236" y="3415901"/>
            <a:ext cx="40243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sp>
        <p:nvSpPr>
          <p:cNvPr id="104" name="Oval 48"/>
          <p:cNvSpPr>
            <a:spLocks noChangeArrowheads="1"/>
          </p:cNvSpPr>
          <p:nvPr/>
        </p:nvSpPr>
        <p:spPr bwMode="auto">
          <a:xfrm>
            <a:off x="5511669" y="3617116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2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Symbol" panose="05050102010706020507" pitchFamily="18" charset="2"/>
              </a:rPr>
              <a:t>7</a:t>
            </a:r>
            <a:endParaRPr kumimoji="0" lang="en-US" altLang="ja-JP" sz="14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Symbol" panose="05050102010706020507" pitchFamily="18" charset="2"/>
            </a:endParaRPr>
          </a:p>
        </p:txBody>
      </p:sp>
      <p:cxnSp>
        <p:nvCxnSpPr>
          <p:cNvPr id="105" name="AutoShape 62"/>
          <p:cNvCxnSpPr>
            <a:cxnSpLocks noChangeShapeType="1"/>
            <a:stCxn id="97" idx="4"/>
            <a:endCxn id="106" idx="0"/>
          </p:cNvCxnSpPr>
          <p:nvPr/>
        </p:nvCxnSpPr>
        <p:spPr bwMode="auto">
          <a:xfrm rot="5400000">
            <a:off x="6202236" y="3415504"/>
            <a:ext cx="35719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sp>
        <p:nvSpPr>
          <p:cNvPr id="106" name="Oval 48"/>
          <p:cNvSpPr>
            <a:spLocks noChangeArrowheads="1"/>
          </p:cNvSpPr>
          <p:nvPr/>
        </p:nvSpPr>
        <p:spPr bwMode="auto">
          <a:xfrm>
            <a:off x="6226049" y="3594099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2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Symbol" panose="05050102010706020507" pitchFamily="18" charset="2"/>
              </a:rPr>
              <a:t>8</a:t>
            </a:r>
            <a:endParaRPr kumimoji="0" lang="en-US" altLang="ja-JP" sz="14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Symbol" panose="05050102010706020507" pitchFamily="18" charset="2"/>
            </a:endParaRPr>
          </a:p>
        </p:txBody>
      </p:sp>
      <p:cxnSp>
        <p:nvCxnSpPr>
          <p:cNvPr id="107" name="AutoShape 62"/>
          <p:cNvCxnSpPr>
            <a:cxnSpLocks noChangeShapeType="1"/>
            <a:stCxn id="104" idx="4"/>
            <a:endCxn id="109" idx="0"/>
          </p:cNvCxnSpPr>
          <p:nvPr/>
        </p:nvCxnSpPr>
        <p:spPr bwMode="auto">
          <a:xfrm rot="16200000" flipH="1">
            <a:off x="5689071" y="3902471"/>
            <a:ext cx="383388" cy="42862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cxnSp>
        <p:nvCxnSpPr>
          <p:cNvPr id="108" name="AutoShape 62"/>
          <p:cNvCxnSpPr>
            <a:cxnSpLocks noChangeShapeType="1"/>
            <a:stCxn id="106" idx="4"/>
            <a:endCxn id="109" idx="0"/>
          </p:cNvCxnSpPr>
          <p:nvPr/>
        </p:nvCxnSpPr>
        <p:spPr bwMode="auto">
          <a:xfrm rot="5400000">
            <a:off x="6034753" y="3962400"/>
            <a:ext cx="406405" cy="28575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sp>
        <p:nvSpPr>
          <p:cNvPr id="109" name="Oval 48"/>
          <p:cNvSpPr>
            <a:spLocks noChangeArrowheads="1"/>
          </p:cNvSpPr>
          <p:nvPr/>
        </p:nvSpPr>
        <p:spPr bwMode="auto">
          <a:xfrm>
            <a:off x="5940297" y="4308479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2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Symbol" panose="05050102010706020507" pitchFamily="18" charset="2"/>
              </a:rPr>
              <a:t>10</a:t>
            </a:r>
            <a:endParaRPr kumimoji="0" lang="en-US" altLang="ja-JP" sz="14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Symbol" panose="05050102010706020507" pitchFamily="18" charset="2"/>
            </a:endParaRPr>
          </a:p>
        </p:txBody>
      </p:sp>
      <p:sp>
        <p:nvSpPr>
          <p:cNvPr id="110" name="Oval 48"/>
          <p:cNvSpPr>
            <a:spLocks noChangeArrowheads="1"/>
          </p:cNvSpPr>
          <p:nvPr/>
        </p:nvSpPr>
        <p:spPr bwMode="auto">
          <a:xfrm>
            <a:off x="4868727" y="4308479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2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Symbol" panose="05050102010706020507" pitchFamily="18" charset="2"/>
              </a:rPr>
              <a:t>9</a:t>
            </a:r>
          </a:p>
        </p:txBody>
      </p:sp>
      <p:cxnSp>
        <p:nvCxnSpPr>
          <p:cNvPr id="111" name="AutoShape 62"/>
          <p:cNvCxnSpPr>
            <a:cxnSpLocks noChangeShapeType="1"/>
            <a:stCxn id="102" idx="4"/>
            <a:endCxn id="110" idx="0"/>
          </p:cNvCxnSpPr>
          <p:nvPr/>
        </p:nvCxnSpPr>
        <p:spPr bwMode="auto">
          <a:xfrm rot="16200000" flipH="1">
            <a:off x="4831216" y="4116186"/>
            <a:ext cx="384182" cy="40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cxnSp>
        <p:nvCxnSpPr>
          <p:cNvPr id="112" name="AutoShape 62"/>
          <p:cNvCxnSpPr>
            <a:cxnSpLocks noChangeShapeType="1"/>
            <a:stCxn id="93" idx="4"/>
            <a:endCxn id="96" idx="0"/>
          </p:cNvCxnSpPr>
          <p:nvPr/>
        </p:nvCxnSpPr>
        <p:spPr bwMode="auto">
          <a:xfrm rot="16200000" flipH="1">
            <a:off x="5812566" y="1651058"/>
            <a:ext cx="482612" cy="65391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sp>
        <p:nvSpPr>
          <p:cNvPr id="113" name="Oval 48"/>
          <p:cNvSpPr>
            <a:spLocks noChangeArrowheads="1"/>
          </p:cNvSpPr>
          <p:nvPr/>
        </p:nvSpPr>
        <p:spPr bwMode="auto">
          <a:xfrm>
            <a:off x="5511669" y="5049851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Symbol" panose="05050102010706020507" pitchFamily="18" charset="2"/>
              </a:rPr>
              <a:t>t</a:t>
            </a:r>
          </a:p>
        </p:txBody>
      </p:sp>
      <p:cxnSp>
        <p:nvCxnSpPr>
          <p:cNvPr id="114" name="AutoShape 62"/>
          <p:cNvCxnSpPr>
            <a:cxnSpLocks noChangeShapeType="1"/>
            <a:stCxn id="110" idx="4"/>
            <a:endCxn id="113" idx="0"/>
          </p:cNvCxnSpPr>
          <p:nvPr/>
        </p:nvCxnSpPr>
        <p:spPr bwMode="auto">
          <a:xfrm rot="16200000" flipH="1">
            <a:off x="5128282" y="4511681"/>
            <a:ext cx="433397" cy="64294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cxnSp>
        <p:nvCxnSpPr>
          <p:cNvPr id="115" name="AutoShape 62"/>
          <p:cNvCxnSpPr>
            <a:cxnSpLocks noChangeShapeType="1"/>
            <a:stCxn id="109" idx="4"/>
            <a:endCxn id="113" idx="0"/>
          </p:cNvCxnSpPr>
          <p:nvPr/>
        </p:nvCxnSpPr>
        <p:spPr bwMode="auto">
          <a:xfrm rot="5400000">
            <a:off x="5664067" y="4618838"/>
            <a:ext cx="433397" cy="42862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cxnSp>
        <p:nvCxnSpPr>
          <p:cNvPr id="116" name="AutoShape 62"/>
          <p:cNvCxnSpPr>
            <a:cxnSpLocks noChangeShapeType="1"/>
            <a:stCxn id="97" idx="4"/>
            <a:endCxn id="104" idx="0"/>
          </p:cNvCxnSpPr>
          <p:nvPr/>
        </p:nvCxnSpPr>
        <p:spPr bwMode="auto">
          <a:xfrm rot="5400000">
            <a:off x="5833538" y="3069822"/>
            <a:ext cx="380207" cy="71438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sp>
        <p:nvSpPr>
          <p:cNvPr id="117" name="TextBox 116"/>
          <p:cNvSpPr txBox="1"/>
          <p:nvPr/>
        </p:nvSpPr>
        <p:spPr>
          <a:xfrm>
            <a:off x="5464042" y="2527298"/>
            <a:ext cx="263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118" name="TextBox 117"/>
          <p:cNvSpPr txBox="1"/>
          <p:nvPr/>
        </p:nvSpPr>
        <p:spPr>
          <a:xfrm>
            <a:off x="6178422" y="2527298"/>
            <a:ext cx="263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119" name="TextBox 118"/>
          <p:cNvSpPr txBox="1"/>
          <p:nvPr/>
        </p:nvSpPr>
        <p:spPr>
          <a:xfrm>
            <a:off x="5035414" y="3223439"/>
            <a:ext cx="393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0.5</a:t>
            </a:r>
            <a:endParaRPr lang="zh-CN" altLang="en-US" sz="1200" dirty="0"/>
          </a:p>
        </p:txBody>
      </p:sp>
      <p:sp>
        <p:nvSpPr>
          <p:cNvPr id="120" name="TextBox 119"/>
          <p:cNvSpPr txBox="1"/>
          <p:nvPr/>
        </p:nvSpPr>
        <p:spPr>
          <a:xfrm>
            <a:off x="5287398" y="3317871"/>
            <a:ext cx="499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0.33</a:t>
            </a:r>
            <a:endParaRPr lang="zh-CN" altLang="en-US" sz="1200" dirty="0"/>
          </a:p>
        </p:txBody>
      </p:sp>
      <p:sp>
        <p:nvSpPr>
          <p:cNvPr id="121" name="TextBox 120"/>
          <p:cNvSpPr txBox="1"/>
          <p:nvPr/>
        </p:nvSpPr>
        <p:spPr>
          <a:xfrm>
            <a:off x="5786446" y="3152001"/>
            <a:ext cx="50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0.33</a:t>
            </a:r>
            <a:endParaRPr lang="zh-CN" altLang="en-US" sz="1200" dirty="0"/>
          </a:p>
        </p:txBody>
      </p:sp>
      <p:sp>
        <p:nvSpPr>
          <p:cNvPr id="122" name="TextBox 121"/>
          <p:cNvSpPr txBox="1"/>
          <p:nvPr/>
        </p:nvSpPr>
        <p:spPr>
          <a:xfrm>
            <a:off x="6072198" y="3308347"/>
            <a:ext cx="500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0.5</a:t>
            </a:r>
            <a:endParaRPr lang="zh-CN" altLang="en-US" sz="1200" dirty="0"/>
          </a:p>
        </p:txBody>
      </p:sp>
      <p:sp>
        <p:nvSpPr>
          <p:cNvPr id="123" name="TextBox 122"/>
          <p:cNvSpPr txBox="1"/>
          <p:nvPr/>
        </p:nvSpPr>
        <p:spPr>
          <a:xfrm>
            <a:off x="4824000" y="3929066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124" name="TextBox 123"/>
          <p:cNvSpPr txBox="1"/>
          <p:nvPr/>
        </p:nvSpPr>
        <p:spPr>
          <a:xfrm>
            <a:off x="5535480" y="3970800"/>
            <a:ext cx="393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0.5</a:t>
            </a:r>
            <a:endParaRPr lang="zh-CN" altLang="en-US" sz="1200" dirty="0"/>
          </a:p>
        </p:txBody>
      </p:sp>
      <p:sp>
        <p:nvSpPr>
          <p:cNvPr id="125" name="TextBox 124"/>
          <p:cNvSpPr txBox="1"/>
          <p:nvPr/>
        </p:nvSpPr>
        <p:spPr>
          <a:xfrm>
            <a:off x="5964108" y="3929066"/>
            <a:ext cx="393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0.5</a:t>
            </a:r>
            <a:endParaRPr lang="zh-CN" altLang="en-US" sz="1200" dirty="0"/>
          </a:p>
        </p:txBody>
      </p:sp>
      <p:sp>
        <p:nvSpPr>
          <p:cNvPr id="126" name="Oval 48"/>
          <p:cNvSpPr>
            <a:spLocks noChangeArrowheads="1"/>
          </p:cNvSpPr>
          <p:nvPr/>
        </p:nvSpPr>
        <p:spPr bwMode="auto">
          <a:xfrm>
            <a:off x="7834337" y="1428736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Symbol" panose="05050102010706020507" pitchFamily="18" charset="2"/>
              </a:rPr>
              <a:t>s</a:t>
            </a:r>
          </a:p>
        </p:txBody>
      </p:sp>
      <p:sp>
        <p:nvSpPr>
          <p:cNvPr id="127" name="Oval 48"/>
          <p:cNvSpPr>
            <a:spLocks noChangeArrowheads="1"/>
          </p:cNvSpPr>
          <p:nvPr/>
        </p:nvSpPr>
        <p:spPr bwMode="auto">
          <a:xfrm>
            <a:off x="7797685" y="2209785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2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Symbol" panose="05050102010706020507" pitchFamily="18" charset="2"/>
              </a:rPr>
              <a:t>1</a:t>
            </a:r>
          </a:p>
        </p:txBody>
      </p:sp>
      <p:cxnSp>
        <p:nvCxnSpPr>
          <p:cNvPr id="128" name="AutoShape 62"/>
          <p:cNvCxnSpPr>
            <a:cxnSpLocks noChangeShapeType="1"/>
            <a:stCxn id="126" idx="4"/>
            <a:endCxn id="127" idx="0"/>
          </p:cNvCxnSpPr>
          <p:nvPr/>
        </p:nvCxnSpPr>
        <p:spPr bwMode="auto">
          <a:xfrm rot="5400000">
            <a:off x="7734256" y="1954922"/>
            <a:ext cx="473074" cy="3665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sp>
        <p:nvSpPr>
          <p:cNvPr id="129" name="Oval 48"/>
          <p:cNvSpPr>
            <a:spLocks noChangeArrowheads="1"/>
          </p:cNvSpPr>
          <p:nvPr/>
        </p:nvSpPr>
        <p:spPr bwMode="auto">
          <a:xfrm>
            <a:off x="8512065" y="2209785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2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130" name="Oval 48"/>
          <p:cNvSpPr>
            <a:spLocks noChangeArrowheads="1"/>
          </p:cNvSpPr>
          <p:nvPr/>
        </p:nvSpPr>
        <p:spPr bwMode="auto">
          <a:xfrm>
            <a:off x="8512065" y="2919396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2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Symbol" panose="05050102010706020507" pitchFamily="18" charset="2"/>
              </a:rPr>
              <a:t>5</a:t>
            </a:r>
          </a:p>
        </p:txBody>
      </p:sp>
      <p:cxnSp>
        <p:nvCxnSpPr>
          <p:cNvPr id="131" name="AutoShape 62"/>
          <p:cNvCxnSpPr>
            <a:cxnSpLocks noChangeShapeType="1"/>
            <a:stCxn id="129" idx="4"/>
            <a:endCxn id="130" idx="0"/>
          </p:cNvCxnSpPr>
          <p:nvPr/>
        </p:nvCxnSpPr>
        <p:spPr bwMode="auto">
          <a:xfrm rot="5400000">
            <a:off x="8466029" y="2718578"/>
            <a:ext cx="401636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olid"/>
            <a:round/>
            <a:tailEnd type="stealth" w="med" len="med"/>
          </a:ln>
        </p:spPr>
      </p:cxnSp>
      <p:cxnSp>
        <p:nvCxnSpPr>
          <p:cNvPr id="132" name="AutoShape 62"/>
          <p:cNvCxnSpPr>
            <a:cxnSpLocks noChangeShapeType="1"/>
            <a:stCxn id="127" idx="4"/>
            <a:endCxn id="133" idx="0"/>
          </p:cNvCxnSpPr>
          <p:nvPr/>
        </p:nvCxnSpPr>
        <p:spPr bwMode="auto">
          <a:xfrm rot="5400000">
            <a:off x="7762761" y="2707466"/>
            <a:ext cx="379413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olid"/>
            <a:round/>
            <a:tailEnd type="stealth" w="med" len="med"/>
          </a:ln>
        </p:spPr>
      </p:cxnSp>
      <p:sp>
        <p:nvSpPr>
          <p:cNvPr id="133" name="Oval 48"/>
          <p:cNvSpPr>
            <a:spLocks noChangeArrowheads="1"/>
          </p:cNvSpPr>
          <p:nvPr/>
        </p:nvSpPr>
        <p:spPr bwMode="auto">
          <a:xfrm>
            <a:off x="7797685" y="2897173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2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Symbol" panose="05050102010706020507" pitchFamily="18" charset="2"/>
              </a:rPr>
              <a:t>4</a:t>
            </a:r>
          </a:p>
        </p:txBody>
      </p:sp>
      <p:cxnSp>
        <p:nvCxnSpPr>
          <p:cNvPr id="134" name="AutoShape 62"/>
          <p:cNvCxnSpPr>
            <a:cxnSpLocks noChangeShapeType="1"/>
            <a:stCxn id="133" idx="4"/>
            <a:endCxn id="135" idx="0"/>
          </p:cNvCxnSpPr>
          <p:nvPr/>
        </p:nvCxnSpPr>
        <p:spPr bwMode="auto">
          <a:xfrm rot="5400000">
            <a:off x="7427023" y="3086108"/>
            <a:ext cx="406405" cy="64448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sp>
        <p:nvSpPr>
          <p:cNvPr id="135" name="Oval 48"/>
          <p:cNvSpPr>
            <a:spLocks noChangeArrowheads="1"/>
          </p:cNvSpPr>
          <p:nvPr/>
        </p:nvSpPr>
        <p:spPr bwMode="auto">
          <a:xfrm>
            <a:off x="7153200" y="3611553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2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Symbol" panose="05050102010706020507" pitchFamily="18" charset="2"/>
              </a:rPr>
              <a:t>6</a:t>
            </a:r>
          </a:p>
        </p:txBody>
      </p:sp>
      <p:cxnSp>
        <p:nvCxnSpPr>
          <p:cNvPr id="136" name="AutoShape 62"/>
          <p:cNvCxnSpPr>
            <a:cxnSpLocks noChangeShapeType="1"/>
            <a:stCxn id="133" idx="4"/>
            <a:endCxn id="137" idx="0"/>
          </p:cNvCxnSpPr>
          <p:nvPr/>
        </p:nvCxnSpPr>
        <p:spPr bwMode="auto">
          <a:xfrm rot="5400000">
            <a:off x="7748868" y="3408747"/>
            <a:ext cx="407199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sp>
        <p:nvSpPr>
          <p:cNvPr id="137" name="Oval 48"/>
          <p:cNvSpPr>
            <a:spLocks noChangeArrowheads="1"/>
          </p:cNvSpPr>
          <p:nvPr/>
        </p:nvSpPr>
        <p:spPr bwMode="auto">
          <a:xfrm>
            <a:off x="7797685" y="3612347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2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Symbol" panose="05050102010706020507" pitchFamily="18" charset="2"/>
              </a:rPr>
              <a:t>7</a:t>
            </a:r>
          </a:p>
        </p:txBody>
      </p:sp>
      <p:cxnSp>
        <p:nvCxnSpPr>
          <p:cNvPr id="138" name="AutoShape 62"/>
          <p:cNvCxnSpPr>
            <a:cxnSpLocks noChangeShapeType="1"/>
            <a:stCxn id="130" idx="4"/>
            <a:endCxn id="139" idx="0"/>
          </p:cNvCxnSpPr>
          <p:nvPr/>
        </p:nvCxnSpPr>
        <p:spPr bwMode="auto">
          <a:xfrm rot="16200000" flipH="1">
            <a:off x="8470954" y="3423263"/>
            <a:ext cx="393720" cy="19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sp>
        <p:nvSpPr>
          <p:cNvPr id="139" name="Oval 48"/>
          <p:cNvSpPr>
            <a:spLocks noChangeArrowheads="1"/>
          </p:cNvSpPr>
          <p:nvPr/>
        </p:nvSpPr>
        <p:spPr bwMode="auto">
          <a:xfrm>
            <a:off x="8514000" y="3621091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2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Symbol" panose="05050102010706020507" pitchFamily="18" charset="2"/>
              </a:rPr>
              <a:t>8</a:t>
            </a:r>
          </a:p>
        </p:txBody>
      </p:sp>
      <p:cxnSp>
        <p:nvCxnSpPr>
          <p:cNvPr id="140" name="AutoShape 62"/>
          <p:cNvCxnSpPr>
            <a:cxnSpLocks noChangeShapeType="1"/>
            <a:stCxn id="137" idx="4"/>
            <a:endCxn id="142" idx="0"/>
          </p:cNvCxnSpPr>
          <p:nvPr/>
        </p:nvCxnSpPr>
        <p:spPr bwMode="auto">
          <a:xfrm rot="16200000" flipH="1">
            <a:off x="7965142" y="3907647"/>
            <a:ext cx="403278" cy="42862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cxnSp>
        <p:nvCxnSpPr>
          <p:cNvPr id="141" name="AutoShape 62"/>
          <p:cNvCxnSpPr>
            <a:cxnSpLocks noChangeShapeType="1"/>
            <a:stCxn id="139" idx="4"/>
            <a:endCxn id="142" idx="0"/>
          </p:cNvCxnSpPr>
          <p:nvPr/>
        </p:nvCxnSpPr>
        <p:spPr bwMode="auto">
          <a:xfrm rot="5400000">
            <a:off x="8327672" y="3982490"/>
            <a:ext cx="394534" cy="2876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sp>
        <p:nvSpPr>
          <p:cNvPr id="142" name="Oval 48"/>
          <p:cNvSpPr>
            <a:spLocks noChangeArrowheads="1"/>
          </p:cNvSpPr>
          <p:nvPr/>
        </p:nvSpPr>
        <p:spPr bwMode="auto">
          <a:xfrm>
            <a:off x="8226313" y="4323600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2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Symbol" panose="05050102010706020507" pitchFamily="18" charset="2"/>
              </a:rPr>
              <a:t>10</a:t>
            </a:r>
          </a:p>
        </p:txBody>
      </p:sp>
      <p:sp>
        <p:nvSpPr>
          <p:cNvPr id="143" name="Oval 48"/>
          <p:cNvSpPr>
            <a:spLocks noChangeArrowheads="1"/>
          </p:cNvSpPr>
          <p:nvPr/>
        </p:nvSpPr>
        <p:spPr bwMode="auto">
          <a:xfrm>
            <a:off x="7154743" y="4323600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2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Symbol" panose="05050102010706020507" pitchFamily="18" charset="2"/>
              </a:rPr>
              <a:t>9</a:t>
            </a:r>
          </a:p>
        </p:txBody>
      </p:sp>
      <p:cxnSp>
        <p:nvCxnSpPr>
          <p:cNvPr id="144" name="AutoShape 62"/>
          <p:cNvCxnSpPr>
            <a:cxnSpLocks noChangeShapeType="1"/>
            <a:stCxn id="135" idx="4"/>
            <a:endCxn id="143" idx="0"/>
          </p:cNvCxnSpPr>
          <p:nvPr/>
        </p:nvCxnSpPr>
        <p:spPr bwMode="auto">
          <a:xfrm rot="16200000" flipH="1">
            <a:off x="7106717" y="4120792"/>
            <a:ext cx="404072" cy="154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cxnSp>
        <p:nvCxnSpPr>
          <p:cNvPr id="145" name="AutoShape 62"/>
          <p:cNvCxnSpPr>
            <a:cxnSpLocks noChangeShapeType="1"/>
            <a:stCxn id="126" idx="4"/>
            <a:endCxn id="129" idx="0"/>
          </p:cNvCxnSpPr>
          <p:nvPr/>
        </p:nvCxnSpPr>
        <p:spPr bwMode="auto">
          <a:xfrm rot="16200000" flipH="1">
            <a:off x="8091446" y="1634384"/>
            <a:ext cx="473074" cy="67772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sp>
        <p:nvSpPr>
          <p:cNvPr id="146" name="Oval 48"/>
          <p:cNvSpPr>
            <a:spLocks noChangeArrowheads="1"/>
          </p:cNvSpPr>
          <p:nvPr/>
        </p:nvSpPr>
        <p:spPr bwMode="auto">
          <a:xfrm>
            <a:off x="7797685" y="5049851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Symbol" panose="05050102010706020507" pitchFamily="18" charset="2"/>
              </a:rPr>
              <a:t>t</a:t>
            </a:r>
          </a:p>
        </p:txBody>
      </p:sp>
      <p:cxnSp>
        <p:nvCxnSpPr>
          <p:cNvPr id="147" name="AutoShape 62"/>
          <p:cNvCxnSpPr>
            <a:cxnSpLocks noChangeShapeType="1"/>
            <a:stCxn id="143" idx="4"/>
            <a:endCxn id="146" idx="0"/>
          </p:cNvCxnSpPr>
          <p:nvPr/>
        </p:nvCxnSpPr>
        <p:spPr bwMode="auto">
          <a:xfrm rot="16200000" flipH="1">
            <a:off x="7421858" y="4519242"/>
            <a:ext cx="418276" cy="64294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cxnSp>
        <p:nvCxnSpPr>
          <p:cNvPr id="148" name="AutoShape 62"/>
          <p:cNvCxnSpPr>
            <a:cxnSpLocks noChangeShapeType="1"/>
            <a:stCxn id="142" idx="4"/>
            <a:endCxn id="146" idx="0"/>
          </p:cNvCxnSpPr>
          <p:nvPr/>
        </p:nvCxnSpPr>
        <p:spPr bwMode="auto">
          <a:xfrm rot="5400000">
            <a:off x="7957643" y="4626399"/>
            <a:ext cx="418276" cy="42862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cxnSp>
        <p:nvCxnSpPr>
          <p:cNvPr id="149" name="AutoShape 62"/>
          <p:cNvCxnSpPr>
            <a:cxnSpLocks noChangeShapeType="1"/>
            <a:stCxn id="130" idx="4"/>
            <a:endCxn id="137" idx="0"/>
          </p:cNvCxnSpPr>
          <p:nvPr/>
        </p:nvCxnSpPr>
        <p:spPr bwMode="auto">
          <a:xfrm rot="5400000">
            <a:off x="8117169" y="3062669"/>
            <a:ext cx="384976" cy="71438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sp>
        <p:nvSpPr>
          <p:cNvPr id="150" name="TextBox 149"/>
          <p:cNvSpPr txBox="1"/>
          <p:nvPr/>
        </p:nvSpPr>
        <p:spPr>
          <a:xfrm>
            <a:off x="7750058" y="2517760"/>
            <a:ext cx="263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151" name="TextBox 150"/>
          <p:cNvSpPr txBox="1"/>
          <p:nvPr/>
        </p:nvSpPr>
        <p:spPr>
          <a:xfrm>
            <a:off x="8464438" y="2517760"/>
            <a:ext cx="263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152" name="TextBox 151"/>
          <p:cNvSpPr txBox="1"/>
          <p:nvPr/>
        </p:nvSpPr>
        <p:spPr>
          <a:xfrm>
            <a:off x="7392868" y="3232140"/>
            <a:ext cx="2509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0</a:t>
            </a:r>
            <a:endParaRPr lang="zh-CN" altLang="en-US" sz="1200" dirty="0"/>
          </a:p>
        </p:txBody>
      </p:sp>
      <p:sp>
        <p:nvSpPr>
          <p:cNvPr id="153" name="TextBox 152"/>
          <p:cNvSpPr txBox="1"/>
          <p:nvPr/>
        </p:nvSpPr>
        <p:spPr>
          <a:xfrm>
            <a:off x="7750800" y="3286124"/>
            <a:ext cx="284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0</a:t>
            </a:r>
            <a:endParaRPr lang="zh-CN" altLang="en-US" sz="1200" dirty="0"/>
          </a:p>
        </p:txBody>
      </p:sp>
      <p:sp>
        <p:nvSpPr>
          <p:cNvPr id="154" name="TextBox 153"/>
          <p:cNvSpPr txBox="1"/>
          <p:nvPr/>
        </p:nvSpPr>
        <p:spPr>
          <a:xfrm>
            <a:off x="8143900" y="3223439"/>
            <a:ext cx="2509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0</a:t>
            </a:r>
            <a:endParaRPr lang="zh-CN" altLang="en-US" sz="1200" dirty="0"/>
          </a:p>
        </p:txBody>
      </p:sp>
      <p:sp>
        <p:nvSpPr>
          <p:cNvPr id="155" name="TextBox 154"/>
          <p:cNvSpPr txBox="1"/>
          <p:nvPr/>
        </p:nvSpPr>
        <p:spPr>
          <a:xfrm>
            <a:off x="8467200" y="3294877"/>
            <a:ext cx="285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0</a:t>
            </a:r>
            <a:endParaRPr lang="zh-CN" altLang="en-US" sz="1200" dirty="0"/>
          </a:p>
        </p:txBody>
      </p:sp>
      <p:sp>
        <p:nvSpPr>
          <p:cNvPr id="156" name="TextBox 155"/>
          <p:cNvSpPr txBox="1"/>
          <p:nvPr/>
        </p:nvSpPr>
        <p:spPr>
          <a:xfrm>
            <a:off x="7094280" y="3996000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157" name="TextBox 156"/>
          <p:cNvSpPr txBox="1"/>
          <p:nvPr/>
        </p:nvSpPr>
        <p:spPr>
          <a:xfrm>
            <a:off x="7929586" y="3996000"/>
            <a:ext cx="285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158" name="TextBox 157"/>
          <p:cNvSpPr txBox="1"/>
          <p:nvPr/>
        </p:nvSpPr>
        <p:spPr>
          <a:xfrm>
            <a:off x="8358214" y="3955273"/>
            <a:ext cx="285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1</a:t>
            </a:r>
            <a:endParaRPr lang="zh-CN" altLang="en-US" sz="1200" dirty="0"/>
          </a:p>
        </p:txBody>
      </p:sp>
      <p:graphicFrame>
        <p:nvGraphicFramePr>
          <p:cNvPr id="160" name="对象 159"/>
          <p:cNvGraphicFramePr>
            <a:graphicFrameLocks noChangeAspect="1"/>
          </p:cNvGraphicFramePr>
          <p:nvPr/>
        </p:nvGraphicFramePr>
        <p:xfrm>
          <a:off x="2500298" y="1428736"/>
          <a:ext cx="857256" cy="22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4" name="公式" r:id="rId3" imgW="24079200" imgH="5791200" progId="Equation.3">
                  <p:embed/>
                </p:oleObj>
              </mc:Choice>
              <mc:Fallback>
                <p:oleObj name="公式" r:id="rId3" imgW="24079200" imgH="5791200" progId="Equation.3">
                  <p:embed/>
                  <p:pic>
                    <p:nvPicPr>
                      <p:cNvPr id="0" name="图片 19456" descr="image2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00298" y="1428736"/>
                        <a:ext cx="857256" cy="22273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1" name="直接箭头连接符 160"/>
          <p:cNvCxnSpPr>
            <a:stCxn id="29" idx="4"/>
            <a:endCxn id="41" idx="0"/>
          </p:cNvCxnSpPr>
          <p:nvPr/>
        </p:nvCxnSpPr>
        <p:spPr bwMode="auto">
          <a:xfrm rot="16200000" flipH="1">
            <a:off x="1011210" y="2690012"/>
            <a:ext cx="1049347" cy="71438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48"/>
          <p:cNvSpPr>
            <a:spLocks noChangeArrowheads="1"/>
          </p:cNvSpPr>
          <p:nvPr/>
        </p:nvSpPr>
        <p:spPr bwMode="auto">
          <a:xfrm>
            <a:off x="8382926" y="-269566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31" name="Oval 48"/>
          <p:cNvSpPr>
            <a:spLocks noChangeArrowheads="1"/>
          </p:cNvSpPr>
          <p:nvPr/>
        </p:nvSpPr>
        <p:spPr bwMode="auto">
          <a:xfrm>
            <a:off x="9025551" y="-269566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32" name="Oval 48"/>
          <p:cNvSpPr>
            <a:spLocks noChangeArrowheads="1"/>
          </p:cNvSpPr>
          <p:nvPr/>
        </p:nvSpPr>
        <p:spPr bwMode="auto">
          <a:xfrm>
            <a:off x="9025551" y="682619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5</a:t>
            </a:r>
          </a:p>
        </p:txBody>
      </p:sp>
      <p:cxnSp>
        <p:nvCxnSpPr>
          <p:cNvPr id="33" name="AutoShape 62"/>
          <p:cNvCxnSpPr>
            <a:cxnSpLocks noChangeShapeType="1"/>
            <a:endCxn id="32" idx="0"/>
          </p:cNvCxnSpPr>
          <p:nvPr/>
        </p:nvCxnSpPr>
        <p:spPr bwMode="auto">
          <a:xfrm flipH="1">
            <a:off x="9180195" y="38100"/>
            <a:ext cx="635" cy="644525"/>
          </a:xfrm>
          <a:prstGeom prst="straightConnector1">
            <a:avLst/>
          </a:prstGeom>
          <a:noFill/>
          <a:ln w="22225" cmpd="sng">
            <a:solidFill>
              <a:schemeClr val="tx1"/>
            </a:solidFill>
            <a:prstDash val="solid"/>
            <a:round/>
            <a:tailEnd type="stealth" w="med" len="lg"/>
          </a:ln>
        </p:spPr>
      </p:cxnSp>
      <p:cxnSp>
        <p:nvCxnSpPr>
          <p:cNvPr id="34" name="AutoShape 62"/>
          <p:cNvCxnSpPr>
            <a:cxnSpLocks noChangeShapeType="1"/>
            <a:stCxn id="29" idx="4"/>
            <a:endCxn id="35" idx="0"/>
          </p:cNvCxnSpPr>
          <p:nvPr/>
        </p:nvCxnSpPr>
        <p:spPr bwMode="auto">
          <a:xfrm>
            <a:off x="8537868" y="37933"/>
            <a:ext cx="0" cy="622300"/>
          </a:xfrm>
          <a:prstGeom prst="straightConnector1">
            <a:avLst/>
          </a:prstGeom>
          <a:noFill/>
          <a:ln w="22225" cmpd="sng">
            <a:solidFill>
              <a:schemeClr val="tx1"/>
            </a:solidFill>
            <a:prstDash val="solid"/>
            <a:round/>
            <a:tailEnd type="stealth" w="med" len="lg"/>
          </a:ln>
        </p:spPr>
      </p:cxnSp>
      <p:sp>
        <p:nvSpPr>
          <p:cNvPr id="35" name="Oval 48"/>
          <p:cNvSpPr>
            <a:spLocks noChangeArrowheads="1"/>
          </p:cNvSpPr>
          <p:nvPr/>
        </p:nvSpPr>
        <p:spPr bwMode="auto">
          <a:xfrm>
            <a:off x="8382926" y="660396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4</a:t>
            </a:r>
          </a:p>
        </p:txBody>
      </p:sp>
      <p:cxnSp>
        <p:nvCxnSpPr>
          <p:cNvPr id="36" name="AutoShape 62"/>
          <p:cNvCxnSpPr>
            <a:cxnSpLocks noChangeShapeType="1"/>
            <a:stCxn id="35" idx="4"/>
            <a:endCxn id="37" idx="0"/>
          </p:cNvCxnSpPr>
          <p:nvPr/>
        </p:nvCxnSpPr>
        <p:spPr bwMode="auto">
          <a:xfrm flipH="1">
            <a:off x="7942713" y="968371"/>
            <a:ext cx="594995" cy="643890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tailEnd type="stealth" w="med" len="lg"/>
          </a:ln>
        </p:spPr>
      </p:cxnSp>
      <p:sp>
        <p:nvSpPr>
          <p:cNvPr id="37" name="Oval 48"/>
          <p:cNvSpPr>
            <a:spLocks noChangeArrowheads="1"/>
          </p:cNvSpPr>
          <p:nvPr/>
        </p:nvSpPr>
        <p:spPr bwMode="auto">
          <a:xfrm>
            <a:off x="7787928" y="1612264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6</a:t>
            </a:r>
          </a:p>
        </p:txBody>
      </p:sp>
      <p:cxnSp>
        <p:nvCxnSpPr>
          <p:cNvPr id="38" name="AutoShape 62"/>
          <p:cNvCxnSpPr>
            <a:cxnSpLocks noChangeShapeType="1"/>
            <a:stCxn id="35" idx="4"/>
            <a:endCxn id="39" idx="0"/>
          </p:cNvCxnSpPr>
          <p:nvPr/>
        </p:nvCxnSpPr>
        <p:spPr bwMode="auto">
          <a:xfrm>
            <a:off x="8537867" y="968530"/>
            <a:ext cx="0" cy="644525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tailEnd type="stealth" w="med" len="lg"/>
          </a:ln>
        </p:spPr>
      </p:cxnSp>
      <p:sp>
        <p:nvSpPr>
          <p:cNvPr id="39" name="Oval 48"/>
          <p:cNvSpPr>
            <a:spLocks noChangeArrowheads="1"/>
          </p:cNvSpPr>
          <p:nvPr/>
        </p:nvSpPr>
        <p:spPr bwMode="auto">
          <a:xfrm>
            <a:off x="8382926" y="1613058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7</a:t>
            </a:r>
          </a:p>
        </p:txBody>
      </p:sp>
      <p:cxnSp>
        <p:nvCxnSpPr>
          <p:cNvPr id="40" name="AutoShape 62"/>
          <p:cNvCxnSpPr>
            <a:cxnSpLocks noChangeShapeType="1"/>
            <a:stCxn id="32" idx="4"/>
            <a:endCxn id="41" idx="0"/>
          </p:cNvCxnSpPr>
          <p:nvPr/>
        </p:nvCxnSpPr>
        <p:spPr bwMode="auto">
          <a:xfrm>
            <a:off x="9180492" y="990753"/>
            <a:ext cx="0" cy="599440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tailEnd type="stealth" w="med" len="lg"/>
          </a:ln>
        </p:spPr>
      </p:cxnSp>
      <p:sp>
        <p:nvSpPr>
          <p:cNvPr id="41" name="Oval 48"/>
          <p:cNvSpPr>
            <a:spLocks noChangeArrowheads="1"/>
          </p:cNvSpPr>
          <p:nvPr/>
        </p:nvSpPr>
        <p:spPr bwMode="auto">
          <a:xfrm>
            <a:off x="9025551" y="1590041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8</a:t>
            </a:r>
            <a:endParaRPr kumimoji="0" lang="en-US" altLang="ja-JP" sz="140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42" name="AutoShape 62"/>
          <p:cNvCxnSpPr>
            <a:cxnSpLocks noChangeShapeType="1"/>
            <a:stCxn id="39" idx="4"/>
            <a:endCxn id="44" idx="0"/>
          </p:cNvCxnSpPr>
          <p:nvPr/>
        </p:nvCxnSpPr>
        <p:spPr bwMode="auto">
          <a:xfrm>
            <a:off x="8537708" y="1921033"/>
            <a:ext cx="356870" cy="598805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tailEnd type="stealth" w="med" len="lg"/>
          </a:ln>
        </p:spPr>
      </p:cxnSp>
      <p:cxnSp>
        <p:nvCxnSpPr>
          <p:cNvPr id="43" name="AutoShape 62"/>
          <p:cNvCxnSpPr>
            <a:cxnSpLocks noChangeShapeType="1"/>
            <a:stCxn id="41" idx="4"/>
            <a:endCxn id="44" idx="0"/>
          </p:cNvCxnSpPr>
          <p:nvPr/>
        </p:nvCxnSpPr>
        <p:spPr bwMode="auto">
          <a:xfrm flipH="1">
            <a:off x="8894584" y="1898016"/>
            <a:ext cx="285750" cy="621665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tailEnd type="stealth" w="med" len="lg"/>
          </a:ln>
        </p:spPr>
      </p:cxnSp>
      <p:sp>
        <p:nvSpPr>
          <p:cNvPr id="44" name="Oval 48"/>
          <p:cNvSpPr>
            <a:spLocks noChangeArrowheads="1"/>
          </p:cNvSpPr>
          <p:nvPr/>
        </p:nvSpPr>
        <p:spPr bwMode="auto">
          <a:xfrm>
            <a:off x="8739799" y="2519686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10</a:t>
            </a:r>
            <a:endParaRPr kumimoji="0" lang="en-US" altLang="ja-JP" sz="140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5" name="Oval 48"/>
          <p:cNvSpPr>
            <a:spLocks noChangeArrowheads="1"/>
          </p:cNvSpPr>
          <p:nvPr/>
        </p:nvSpPr>
        <p:spPr bwMode="auto">
          <a:xfrm>
            <a:off x="7789906" y="2519686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9</a:t>
            </a:r>
            <a:endParaRPr kumimoji="0" lang="en-US" altLang="ja-JP" sz="140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46" name="AutoShape 62"/>
          <p:cNvCxnSpPr>
            <a:cxnSpLocks noChangeShapeType="1"/>
            <a:stCxn id="37" idx="4"/>
            <a:endCxn id="45" idx="0"/>
          </p:cNvCxnSpPr>
          <p:nvPr/>
        </p:nvCxnSpPr>
        <p:spPr bwMode="auto">
          <a:xfrm>
            <a:off x="7942710" y="1920239"/>
            <a:ext cx="2540" cy="599440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tailEnd type="stealth" w="med" len="lg"/>
          </a:ln>
        </p:spPr>
      </p:cxnSp>
      <p:cxnSp>
        <p:nvCxnSpPr>
          <p:cNvPr id="51" name="AutoShape 62"/>
          <p:cNvCxnSpPr>
            <a:cxnSpLocks noChangeShapeType="1"/>
            <a:stCxn id="32" idx="4"/>
            <a:endCxn id="39" idx="0"/>
          </p:cNvCxnSpPr>
          <p:nvPr/>
        </p:nvCxnSpPr>
        <p:spPr bwMode="auto">
          <a:xfrm flipH="1">
            <a:off x="8537714" y="990594"/>
            <a:ext cx="642620" cy="622300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tailEnd type="stealth" w="med" len="lg"/>
          </a:ln>
        </p:spPr>
      </p:cxnSp>
      <p:sp>
        <p:nvSpPr>
          <p:cNvPr id="52" name="Oval 48"/>
          <p:cNvSpPr>
            <a:spLocks noChangeArrowheads="1"/>
          </p:cNvSpPr>
          <p:nvPr/>
        </p:nvSpPr>
        <p:spPr bwMode="auto">
          <a:xfrm>
            <a:off x="7789906" y="-269883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endParaRPr kumimoji="0" lang="en-US" altLang="ja-JP" sz="200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54" name="AutoShape 62"/>
          <p:cNvCxnSpPr>
            <a:cxnSpLocks noChangeShapeType="1"/>
            <a:stCxn id="52" idx="4"/>
            <a:endCxn id="37" idx="0"/>
          </p:cNvCxnSpPr>
          <p:nvPr/>
        </p:nvCxnSpPr>
        <p:spPr bwMode="auto">
          <a:xfrm flipH="1">
            <a:off x="7942783" y="38092"/>
            <a:ext cx="2540" cy="1574165"/>
          </a:xfrm>
          <a:prstGeom prst="straightConnector1">
            <a:avLst/>
          </a:prstGeom>
          <a:noFill/>
          <a:ln w="22225" cmpd="sng">
            <a:solidFill>
              <a:schemeClr val="tx1"/>
            </a:solidFill>
            <a:prstDash val="solid"/>
            <a:round/>
            <a:tailEnd type="stealth" w="med" len="lg"/>
          </a:ln>
        </p:spPr>
      </p:cxnSp>
      <p:cxnSp>
        <p:nvCxnSpPr>
          <p:cNvPr id="161" name="直接箭头连接符 160"/>
          <p:cNvCxnSpPr/>
          <p:nvPr/>
        </p:nvCxnSpPr>
        <p:spPr bwMode="auto">
          <a:xfrm>
            <a:off x="8537709" y="44759"/>
            <a:ext cx="642620" cy="1551940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tailEnd type="stealth" w="med" len="lg"/>
          </a:ln>
        </p:spPr>
      </p:cxnSp>
      <p:sp>
        <p:nvSpPr>
          <p:cNvPr id="171" name="Line 12"/>
          <p:cNvSpPr>
            <a:spLocks noChangeShapeType="1"/>
          </p:cNvSpPr>
          <p:nvPr/>
        </p:nvSpPr>
        <p:spPr bwMode="auto">
          <a:xfrm>
            <a:off x="7596813" y="591437"/>
            <a:ext cx="1800000" cy="1454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72" name="Line 13"/>
          <p:cNvSpPr>
            <a:spLocks noChangeShapeType="1"/>
          </p:cNvSpPr>
          <p:nvPr/>
        </p:nvSpPr>
        <p:spPr bwMode="auto">
          <a:xfrm>
            <a:off x="7596813" y="128751"/>
            <a:ext cx="1800000" cy="1454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73" name="Line 14"/>
          <p:cNvSpPr>
            <a:spLocks noChangeShapeType="1"/>
          </p:cNvSpPr>
          <p:nvPr/>
        </p:nvSpPr>
        <p:spPr bwMode="auto">
          <a:xfrm>
            <a:off x="7596813" y="1053123"/>
            <a:ext cx="1800000" cy="1454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74" name="Line 15"/>
          <p:cNvSpPr>
            <a:spLocks noChangeShapeType="1"/>
          </p:cNvSpPr>
          <p:nvPr/>
        </p:nvSpPr>
        <p:spPr bwMode="auto">
          <a:xfrm>
            <a:off x="7596813" y="-340044"/>
            <a:ext cx="1800000" cy="1453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75" name="Text Box 40"/>
          <p:cNvSpPr txBox="1">
            <a:spLocks noChangeArrowheads="1"/>
          </p:cNvSpPr>
          <p:nvPr/>
        </p:nvSpPr>
        <p:spPr bwMode="auto">
          <a:xfrm>
            <a:off x="7491089" y="700339"/>
            <a:ext cx="139407" cy="2152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76" name="Line 14"/>
          <p:cNvSpPr>
            <a:spLocks noChangeShapeType="1"/>
          </p:cNvSpPr>
          <p:nvPr/>
        </p:nvSpPr>
        <p:spPr bwMode="auto">
          <a:xfrm>
            <a:off x="7596754" y="1513354"/>
            <a:ext cx="1800000" cy="1454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77" name="Text Box 40"/>
          <p:cNvSpPr txBox="1">
            <a:spLocks noChangeArrowheads="1"/>
          </p:cNvSpPr>
          <p:nvPr/>
        </p:nvSpPr>
        <p:spPr bwMode="auto">
          <a:xfrm>
            <a:off x="7492855" y="1162026"/>
            <a:ext cx="139407" cy="2152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78" name="Text Box 40"/>
          <p:cNvSpPr txBox="1">
            <a:spLocks noChangeArrowheads="1"/>
          </p:cNvSpPr>
          <p:nvPr/>
        </p:nvSpPr>
        <p:spPr bwMode="auto">
          <a:xfrm>
            <a:off x="7491089" y="-223031"/>
            <a:ext cx="139407" cy="2152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79" name="Text Box 40"/>
          <p:cNvSpPr txBox="1">
            <a:spLocks noChangeArrowheads="1"/>
          </p:cNvSpPr>
          <p:nvPr/>
        </p:nvSpPr>
        <p:spPr bwMode="auto">
          <a:xfrm>
            <a:off x="7492176" y="238654"/>
            <a:ext cx="139407" cy="2152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65" name="Line 14"/>
          <p:cNvSpPr>
            <a:spLocks noChangeShapeType="1"/>
          </p:cNvSpPr>
          <p:nvPr/>
        </p:nvSpPr>
        <p:spPr bwMode="auto">
          <a:xfrm>
            <a:off x="7593965" y="1973580"/>
            <a:ext cx="1800000" cy="1270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66" name="Line 14"/>
          <p:cNvSpPr>
            <a:spLocks noChangeShapeType="1"/>
          </p:cNvSpPr>
          <p:nvPr/>
        </p:nvSpPr>
        <p:spPr bwMode="auto">
          <a:xfrm>
            <a:off x="7593965" y="2433320"/>
            <a:ext cx="1800000" cy="1270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68" name="Text Box 40"/>
          <p:cNvSpPr txBox="1">
            <a:spLocks noChangeArrowheads="1"/>
          </p:cNvSpPr>
          <p:nvPr/>
        </p:nvSpPr>
        <p:spPr bwMode="auto">
          <a:xfrm>
            <a:off x="7492855" y="1616644"/>
            <a:ext cx="139407" cy="2152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169" name="Text Box 40"/>
          <p:cNvSpPr txBox="1">
            <a:spLocks noChangeArrowheads="1"/>
          </p:cNvSpPr>
          <p:nvPr/>
        </p:nvSpPr>
        <p:spPr bwMode="auto">
          <a:xfrm>
            <a:off x="7492855" y="2078331"/>
            <a:ext cx="139407" cy="2152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170" name="Line 14"/>
          <p:cNvSpPr>
            <a:spLocks noChangeShapeType="1"/>
          </p:cNvSpPr>
          <p:nvPr/>
        </p:nvSpPr>
        <p:spPr bwMode="auto">
          <a:xfrm>
            <a:off x="7581265" y="2931415"/>
            <a:ext cx="1800000" cy="1270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80" name="Text Box 40"/>
          <p:cNvSpPr txBox="1">
            <a:spLocks noChangeArrowheads="1"/>
          </p:cNvSpPr>
          <p:nvPr/>
        </p:nvSpPr>
        <p:spPr bwMode="auto">
          <a:xfrm>
            <a:off x="7491480" y="2564106"/>
            <a:ext cx="139407" cy="2152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181" name="Oval 48"/>
          <p:cNvSpPr>
            <a:spLocks noChangeArrowheads="1"/>
          </p:cNvSpPr>
          <p:nvPr/>
        </p:nvSpPr>
        <p:spPr bwMode="auto">
          <a:xfrm>
            <a:off x="608621" y="620704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182" name="Oval 48"/>
          <p:cNvSpPr>
            <a:spLocks noChangeArrowheads="1"/>
          </p:cNvSpPr>
          <p:nvPr/>
        </p:nvSpPr>
        <p:spPr bwMode="auto">
          <a:xfrm>
            <a:off x="1179491" y="620704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183" name="Oval 48"/>
          <p:cNvSpPr>
            <a:spLocks noChangeArrowheads="1"/>
          </p:cNvSpPr>
          <p:nvPr/>
        </p:nvSpPr>
        <p:spPr bwMode="auto">
          <a:xfrm>
            <a:off x="1179491" y="1285869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5</a:t>
            </a:r>
          </a:p>
        </p:txBody>
      </p:sp>
      <p:cxnSp>
        <p:nvCxnSpPr>
          <p:cNvPr id="184" name="AutoShape 62"/>
          <p:cNvCxnSpPr>
            <a:cxnSpLocks noChangeShapeType="1"/>
            <a:stCxn id="182" idx="4"/>
            <a:endCxn id="183" idx="0"/>
          </p:cNvCxnSpPr>
          <p:nvPr/>
        </p:nvCxnSpPr>
        <p:spPr bwMode="auto">
          <a:xfrm>
            <a:off x="1334432" y="928203"/>
            <a:ext cx="0" cy="35750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cxnSp>
        <p:nvCxnSpPr>
          <p:cNvPr id="185" name="AutoShape 62"/>
          <p:cNvCxnSpPr>
            <a:cxnSpLocks noChangeShapeType="1"/>
            <a:stCxn id="181" idx="4"/>
            <a:endCxn id="186" idx="0"/>
          </p:cNvCxnSpPr>
          <p:nvPr/>
        </p:nvCxnSpPr>
        <p:spPr bwMode="auto">
          <a:xfrm>
            <a:off x="763563" y="928203"/>
            <a:ext cx="0" cy="33528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sp>
        <p:nvSpPr>
          <p:cNvPr id="186" name="Oval 48"/>
          <p:cNvSpPr>
            <a:spLocks noChangeArrowheads="1"/>
          </p:cNvSpPr>
          <p:nvPr/>
        </p:nvSpPr>
        <p:spPr bwMode="auto">
          <a:xfrm>
            <a:off x="608621" y="1263646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4</a:t>
            </a:r>
          </a:p>
        </p:txBody>
      </p:sp>
      <p:cxnSp>
        <p:nvCxnSpPr>
          <p:cNvPr id="187" name="AutoShape 62"/>
          <p:cNvCxnSpPr>
            <a:cxnSpLocks noChangeShapeType="1"/>
            <a:stCxn id="186" idx="4"/>
            <a:endCxn id="188" idx="0"/>
          </p:cNvCxnSpPr>
          <p:nvPr/>
        </p:nvCxnSpPr>
        <p:spPr bwMode="auto">
          <a:xfrm flipH="1">
            <a:off x="240163" y="1571621"/>
            <a:ext cx="523240" cy="428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sp>
        <p:nvSpPr>
          <p:cNvPr id="188" name="Oval 48"/>
          <p:cNvSpPr>
            <a:spLocks noChangeArrowheads="1"/>
          </p:cNvSpPr>
          <p:nvPr/>
        </p:nvSpPr>
        <p:spPr bwMode="auto">
          <a:xfrm>
            <a:off x="85378" y="2000249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6</a:t>
            </a:r>
          </a:p>
        </p:txBody>
      </p:sp>
      <p:cxnSp>
        <p:nvCxnSpPr>
          <p:cNvPr id="189" name="AutoShape 62"/>
          <p:cNvCxnSpPr>
            <a:cxnSpLocks noChangeShapeType="1"/>
            <a:stCxn id="186" idx="4"/>
            <a:endCxn id="190" idx="0"/>
          </p:cNvCxnSpPr>
          <p:nvPr/>
        </p:nvCxnSpPr>
        <p:spPr bwMode="auto">
          <a:xfrm>
            <a:off x="763562" y="1571780"/>
            <a:ext cx="0" cy="42926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sp>
        <p:nvSpPr>
          <p:cNvPr id="190" name="Oval 48"/>
          <p:cNvSpPr>
            <a:spLocks noChangeArrowheads="1"/>
          </p:cNvSpPr>
          <p:nvPr/>
        </p:nvSpPr>
        <p:spPr bwMode="auto">
          <a:xfrm>
            <a:off x="608621" y="2001043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7</a:t>
            </a:r>
          </a:p>
        </p:txBody>
      </p:sp>
      <p:cxnSp>
        <p:nvCxnSpPr>
          <p:cNvPr id="191" name="AutoShape 62"/>
          <p:cNvCxnSpPr>
            <a:cxnSpLocks noChangeShapeType="1"/>
            <a:stCxn id="183" idx="4"/>
            <a:endCxn id="192" idx="0"/>
          </p:cNvCxnSpPr>
          <p:nvPr/>
        </p:nvCxnSpPr>
        <p:spPr bwMode="auto">
          <a:xfrm>
            <a:off x="1334432" y="1594003"/>
            <a:ext cx="0" cy="384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sp>
        <p:nvSpPr>
          <p:cNvPr id="192" name="Oval 48"/>
          <p:cNvSpPr>
            <a:spLocks noChangeArrowheads="1"/>
          </p:cNvSpPr>
          <p:nvPr/>
        </p:nvSpPr>
        <p:spPr bwMode="auto">
          <a:xfrm>
            <a:off x="1179491" y="1978026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8</a:t>
            </a:r>
            <a:endParaRPr kumimoji="0" lang="en-US" altLang="ja-JP" sz="140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193" name="AutoShape 62"/>
          <p:cNvCxnSpPr>
            <a:cxnSpLocks noChangeShapeType="1"/>
            <a:stCxn id="190" idx="4"/>
            <a:endCxn id="195" idx="0"/>
          </p:cNvCxnSpPr>
          <p:nvPr/>
        </p:nvCxnSpPr>
        <p:spPr bwMode="auto">
          <a:xfrm>
            <a:off x="763403" y="2309018"/>
            <a:ext cx="285115" cy="38354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cxnSp>
        <p:nvCxnSpPr>
          <p:cNvPr id="194" name="AutoShape 62"/>
          <p:cNvCxnSpPr>
            <a:cxnSpLocks noChangeShapeType="1"/>
            <a:stCxn id="192" idx="4"/>
            <a:endCxn id="195" idx="0"/>
          </p:cNvCxnSpPr>
          <p:nvPr/>
        </p:nvCxnSpPr>
        <p:spPr bwMode="auto">
          <a:xfrm flipH="1">
            <a:off x="1048523" y="2286001"/>
            <a:ext cx="285750" cy="40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sp>
        <p:nvSpPr>
          <p:cNvPr id="195" name="Oval 48"/>
          <p:cNvSpPr>
            <a:spLocks noChangeArrowheads="1"/>
          </p:cNvSpPr>
          <p:nvPr/>
        </p:nvSpPr>
        <p:spPr bwMode="auto">
          <a:xfrm>
            <a:off x="893739" y="2692406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10</a:t>
            </a:r>
            <a:endParaRPr kumimoji="0" lang="en-US" altLang="ja-JP" sz="140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96" name="Oval 48"/>
          <p:cNvSpPr>
            <a:spLocks noChangeArrowheads="1"/>
          </p:cNvSpPr>
          <p:nvPr/>
        </p:nvSpPr>
        <p:spPr bwMode="auto">
          <a:xfrm>
            <a:off x="87356" y="2692406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9</a:t>
            </a:r>
            <a:endParaRPr kumimoji="0" lang="en-US" altLang="ja-JP" sz="140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197" name="AutoShape 62"/>
          <p:cNvCxnSpPr>
            <a:cxnSpLocks noChangeShapeType="1"/>
            <a:stCxn id="188" idx="4"/>
            <a:endCxn id="196" idx="0"/>
          </p:cNvCxnSpPr>
          <p:nvPr/>
        </p:nvCxnSpPr>
        <p:spPr bwMode="auto">
          <a:xfrm>
            <a:off x="240160" y="2308224"/>
            <a:ext cx="2540" cy="384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cxnSp>
        <p:nvCxnSpPr>
          <p:cNvPr id="198" name="AutoShape 62"/>
          <p:cNvCxnSpPr>
            <a:cxnSpLocks noChangeShapeType="1"/>
            <a:stCxn id="183" idx="4"/>
            <a:endCxn id="190" idx="0"/>
          </p:cNvCxnSpPr>
          <p:nvPr/>
        </p:nvCxnSpPr>
        <p:spPr bwMode="auto">
          <a:xfrm flipH="1">
            <a:off x="763408" y="1593844"/>
            <a:ext cx="570865" cy="4070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sp>
        <p:nvSpPr>
          <p:cNvPr id="199" name="Oval 48"/>
          <p:cNvSpPr>
            <a:spLocks noChangeArrowheads="1"/>
          </p:cNvSpPr>
          <p:nvPr/>
        </p:nvSpPr>
        <p:spPr bwMode="auto">
          <a:xfrm>
            <a:off x="87356" y="1266182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endParaRPr kumimoji="0" lang="en-US" altLang="ja-JP" sz="200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200" name="AutoShape 62"/>
          <p:cNvCxnSpPr>
            <a:cxnSpLocks noChangeShapeType="1"/>
            <a:stCxn id="199" idx="4"/>
            <a:endCxn id="188" idx="0"/>
          </p:cNvCxnSpPr>
          <p:nvPr/>
        </p:nvCxnSpPr>
        <p:spPr bwMode="auto">
          <a:xfrm flipH="1">
            <a:off x="240233" y="1574157"/>
            <a:ext cx="2540" cy="42608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cxnSp>
        <p:nvCxnSpPr>
          <p:cNvPr id="201" name="直接箭头连接符 200"/>
          <p:cNvCxnSpPr>
            <a:stCxn id="181" idx="4"/>
            <a:endCxn id="192" idx="0"/>
          </p:cNvCxnSpPr>
          <p:nvPr/>
        </p:nvCxnSpPr>
        <p:spPr bwMode="auto">
          <a:xfrm>
            <a:off x="763403" y="928679"/>
            <a:ext cx="570865" cy="104965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sp>
        <p:nvSpPr>
          <p:cNvPr id="376" name="Oval 48"/>
          <p:cNvSpPr>
            <a:spLocks noChangeArrowheads="1"/>
          </p:cNvSpPr>
          <p:nvPr/>
        </p:nvSpPr>
        <p:spPr bwMode="auto">
          <a:xfrm>
            <a:off x="4049051" y="-220036"/>
            <a:ext cx="309563" cy="307975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anchor="ctr">
            <a:noAutofit/>
          </a:bodyPr>
          <a:lstStyle/>
          <a:p>
            <a:pPr lvl="0" algn="ctr">
              <a:buClrTx/>
              <a:buSzTx/>
              <a:buFontTx/>
            </a:pPr>
            <a:r>
              <a:rPr kumimoji="0" lang="en-US" altLang="ja-JP" sz="1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377" name="Oval 48"/>
          <p:cNvSpPr>
            <a:spLocks noChangeArrowheads="1"/>
          </p:cNvSpPr>
          <p:nvPr/>
        </p:nvSpPr>
        <p:spPr bwMode="auto">
          <a:xfrm>
            <a:off x="4619921" y="-220036"/>
            <a:ext cx="309563" cy="30797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anchor="ctr">
            <a:noAutofit/>
          </a:bodyPr>
          <a:lstStyle/>
          <a:p>
            <a:pPr lvl="0" algn="ctr">
              <a:buClrTx/>
              <a:buSzTx/>
              <a:buFontTx/>
            </a:pPr>
            <a:r>
              <a:rPr kumimoji="0" lang="en-US" altLang="ja-JP" sz="1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cxnSp>
        <p:nvCxnSpPr>
          <p:cNvPr id="378" name="AutoShape 62"/>
          <p:cNvCxnSpPr>
            <a:cxnSpLocks noChangeShapeType="1"/>
            <a:stCxn id="377" idx="4"/>
            <a:endCxn id="409" idx="0"/>
          </p:cNvCxnSpPr>
          <p:nvPr/>
        </p:nvCxnSpPr>
        <p:spPr bwMode="auto">
          <a:xfrm>
            <a:off x="4774862" y="87463"/>
            <a:ext cx="0" cy="60896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379" name="AutoShape 62"/>
          <p:cNvCxnSpPr>
            <a:cxnSpLocks noChangeShapeType="1"/>
            <a:stCxn id="376" idx="4"/>
            <a:endCxn id="410" idx="0"/>
          </p:cNvCxnSpPr>
          <p:nvPr/>
        </p:nvCxnSpPr>
        <p:spPr bwMode="auto">
          <a:xfrm>
            <a:off x="4203993" y="87463"/>
            <a:ext cx="0" cy="58674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380" name="AutoShape 62"/>
          <p:cNvCxnSpPr>
            <a:cxnSpLocks noChangeShapeType="1"/>
          </p:cNvCxnSpPr>
          <p:nvPr/>
        </p:nvCxnSpPr>
        <p:spPr bwMode="auto">
          <a:xfrm flipH="1">
            <a:off x="3680593" y="982341"/>
            <a:ext cx="523240" cy="64643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381" name="AutoShape 62"/>
          <p:cNvCxnSpPr>
            <a:cxnSpLocks noChangeShapeType="1"/>
          </p:cNvCxnSpPr>
          <p:nvPr/>
        </p:nvCxnSpPr>
        <p:spPr bwMode="auto">
          <a:xfrm>
            <a:off x="4203992" y="982500"/>
            <a:ext cx="0" cy="64706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382" name="AutoShape 62"/>
          <p:cNvCxnSpPr>
            <a:cxnSpLocks noChangeShapeType="1"/>
          </p:cNvCxnSpPr>
          <p:nvPr/>
        </p:nvCxnSpPr>
        <p:spPr bwMode="auto">
          <a:xfrm>
            <a:off x="4774862" y="1004723"/>
            <a:ext cx="0" cy="60198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383" name="AutoShape 62"/>
          <p:cNvCxnSpPr>
            <a:cxnSpLocks noChangeShapeType="1"/>
            <a:stCxn id="420" idx="4"/>
            <a:endCxn id="385" idx="0"/>
          </p:cNvCxnSpPr>
          <p:nvPr/>
        </p:nvCxnSpPr>
        <p:spPr bwMode="auto">
          <a:xfrm>
            <a:off x="4203833" y="1937543"/>
            <a:ext cx="285115" cy="631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384" name="AutoShape 62"/>
          <p:cNvCxnSpPr>
            <a:cxnSpLocks noChangeShapeType="1"/>
            <a:stCxn id="421" idx="4"/>
            <a:endCxn id="385" idx="0"/>
          </p:cNvCxnSpPr>
          <p:nvPr/>
        </p:nvCxnSpPr>
        <p:spPr bwMode="auto">
          <a:xfrm flipH="1">
            <a:off x="4488953" y="1914526"/>
            <a:ext cx="285750" cy="65468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sp>
        <p:nvSpPr>
          <p:cNvPr id="385" name="Oval 48"/>
          <p:cNvSpPr>
            <a:spLocks noChangeArrowheads="1"/>
          </p:cNvSpPr>
          <p:nvPr/>
        </p:nvSpPr>
        <p:spPr bwMode="auto">
          <a:xfrm>
            <a:off x="4334169" y="2569216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>
            <a:noAutofit/>
          </a:bodyPr>
          <a:lstStyle/>
          <a:p>
            <a:pPr lvl="0" algn="ctr">
              <a:buClrTx/>
              <a:buSzTx/>
              <a:buFontTx/>
            </a:pPr>
            <a:r>
              <a:rPr kumimoji="0" lang="en-US" altLang="ja-JP" sz="1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10</a:t>
            </a:r>
          </a:p>
        </p:txBody>
      </p:sp>
      <p:sp>
        <p:nvSpPr>
          <p:cNvPr id="386" name="Oval 48"/>
          <p:cNvSpPr>
            <a:spLocks noChangeArrowheads="1"/>
          </p:cNvSpPr>
          <p:nvPr/>
        </p:nvSpPr>
        <p:spPr bwMode="auto">
          <a:xfrm>
            <a:off x="3527786" y="2569216"/>
            <a:ext cx="309563" cy="30797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anchor="ctr">
            <a:noAutofit/>
          </a:bodyPr>
          <a:lstStyle/>
          <a:p>
            <a:pPr lvl="0" algn="ctr">
              <a:buClrTx/>
              <a:buSzTx/>
              <a:buFontTx/>
            </a:pPr>
            <a:r>
              <a:rPr kumimoji="0" lang="en-US" altLang="ja-JP" sz="1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9</a:t>
            </a:r>
          </a:p>
        </p:txBody>
      </p:sp>
      <p:cxnSp>
        <p:nvCxnSpPr>
          <p:cNvPr id="387" name="AutoShape 62"/>
          <p:cNvCxnSpPr>
            <a:cxnSpLocks noChangeShapeType="1"/>
            <a:stCxn id="419" idx="4"/>
            <a:endCxn id="386" idx="0"/>
          </p:cNvCxnSpPr>
          <p:nvPr/>
        </p:nvCxnSpPr>
        <p:spPr bwMode="auto">
          <a:xfrm>
            <a:off x="3680590" y="1936749"/>
            <a:ext cx="2540" cy="63246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388" name="AutoShape 62"/>
          <p:cNvCxnSpPr>
            <a:cxnSpLocks noChangeShapeType="1"/>
          </p:cNvCxnSpPr>
          <p:nvPr/>
        </p:nvCxnSpPr>
        <p:spPr bwMode="auto">
          <a:xfrm flipH="1">
            <a:off x="4203838" y="1004564"/>
            <a:ext cx="570865" cy="62484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389" name="AutoShape 62"/>
          <p:cNvCxnSpPr>
            <a:cxnSpLocks noChangeShapeType="1"/>
          </p:cNvCxnSpPr>
          <p:nvPr/>
        </p:nvCxnSpPr>
        <p:spPr bwMode="auto">
          <a:xfrm flipH="1">
            <a:off x="3680663" y="984877"/>
            <a:ext cx="2540" cy="64389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390" name="直接箭头连接符 389"/>
          <p:cNvCxnSpPr>
            <a:stCxn id="376" idx="4"/>
            <a:endCxn id="421" idx="0"/>
          </p:cNvCxnSpPr>
          <p:nvPr/>
        </p:nvCxnSpPr>
        <p:spPr bwMode="auto">
          <a:xfrm>
            <a:off x="4203833" y="87939"/>
            <a:ext cx="570865" cy="151892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sp>
        <p:nvSpPr>
          <p:cNvPr id="391" name="Oval 48"/>
          <p:cNvSpPr>
            <a:spLocks noChangeArrowheads="1"/>
          </p:cNvSpPr>
          <p:nvPr/>
        </p:nvSpPr>
        <p:spPr bwMode="auto">
          <a:xfrm>
            <a:off x="5771171" y="-220036"/>
            <a:ext cx="309563" cy="30797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anchor="ctr">
            <a:noAutofit/>
          </a:bodyPr>
          <a:lstStyle/>
          <a:p>
            <a:pPr lvl="0" algn="ctr">
              <a:buClrTx/>
              <a:buSzTx/>
              <a:buFontTx/>
            </a:pPr>
            <a:r>
              <a:rPr kumimoji="0" lang="en-US" altLang="ja-JP" sz="1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1’</a:t>
            </a:r>
          </a:p>
        </p:txBody>
      </p:sp>
      <p:sp>
        <p:nvSpPr>
          <p:cNvPr id="392" name="Oval 48"/>
          <p:cNvSpPr>
            <a:spLocks noChangeArrowheads="1"/>
          </p:cNvSpPr>
          <p:nvPr/>
        </p:nvSpPr>
        <p:spPr bwMode="auto">
          <a:xfrm>
            <a:off x="6342041" y="-220036"/>
            <a:ext cx="309563" cy="307975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anchor="ctr">
            <a:noAutofit/>
          </a:bodyPr>
          <a:lstStyle/>
          <a:p>
            <a:pPr lvl="0" algn="ctr">
              <a:buClrTx/>
              <a:buSzTx/>
              <a:buFontTx/>
            </a:pPr>
            <a:r>
              <a:rPr kumimoji="0" lang="en-US" altLang="ja-JP" sz="1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2’</a:t>
            </a:r>
          </a:p>
        </p:txBody>
      </p:sp>
      <p:cxnSp>
        <p:nvCxnSpPr>
          <p:cNvPr id="393" name="AutoShape 62"/>
          <p:cNvCxnSpPr>
            <a:cxnSpLocks noChangeShapeType="1"/>
            <a:stCxn id="392" idx="4"/>
            <a:endCxn id="412" idx="0"/>
          </p:cNvCxnSpPr>
          <p:nvPr/>
        </p:nvCxnSpPr>
        <p:spPr bwMode="auto">
          <a:xfrm>
            <a:off x="6496982" y="87463"/>
            <a:ext cx="0" cy="60896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394" name="AutoShape 62"/>
          <p:cNvCxnSpPr>
            <a:cxnSpLocks noChangeShapeType="1"/>
            <a:stCxn id="391" idx="4"/>
            <a:endCxn id="413" idx="0"/>
          </p:cNvCxnSpPr>
          <p:nvPr/>
        </p:nvCxnSpPr>
        <p:spPr bwMode="auto">
          <a:xfrm>
            <a:off x="5926113" y="87463"/>
            <a:ext cx="0" cy="58674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395" name="AutoShape 62"/>
          <p:cNvCxnSpPr>
            <a:cxnSpLocks noChangeShapeType="1"/>
          </p:cNvCxnSpPr>
          <p:nvPr/>
        </p:nvCxnSpPr>
        <p:spPr bwMode="auto">
          <a:xfrm flipH="1">
            <a:off x="5402713" y="982341"/>
            <a:ext cx="523240" cy="64643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396" name="AutoShape 62"/>
          <p:cNvCxnSpPr>
            <a:cxnSpLocks noChangeShapeType="1"/>
          </p:cNvCxnSpPr>
          <p:nvPr/>
        </p:nvCxnSpPr>
        <p:spPr bwMode="auto">
          <a:xfrm>
            <a:off x="5926112" y="982500"/>
            <a:ext cx="0" cy="64706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397" name="AutoShape 62"/>
          <p:cNvCxnSpPr>
            <a:cxnSpLocks noChangeShapeType="1"/>
          </p:cNvCxnSpPr>
          <p:nvPr/>
        </p:nvCxnSpPr>
        <p:spPr bwMode="auto">
          <a:xfrm>
            <a:off x="6496982" y="1004723"/>
            <a:ext cx="0" cy="60198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398" name="AutoShape 62"/>
          <p:cNvCxnSpPr>
            <a:cxnSpLocks noChangeShapeType="1"/>
            <a:stCxn id="423" idx="4"/>
            <a:endCxn id="400" idx="0"/>
          </p:cNvCxnSpPr>
          <p:nvPr/>
        </p:nvCxnSpPr>
        <p:spPr bwMode="auto">
          <a:xfrm>
            <a:off x="5925953" y="1937543"/>
            <a:ext cx="285115" cy="631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399" name="AutoShape 62"/>
          <p:cNvCxnSpPr>
            <a:cxnSpLocks noChangeShapeType="1"/>
            <a:stCxn id="424" idx="4"/>
            <a:endCxn id="400" idx="0"/>
          </p:cNvCxnSpPr>
          <p:nvPr/>
        </p:nvCxnSpPr>
        <p:spPr bwMode="auto">
          <a:xfrm flipH="1">
            <a:off x="6211073" y="1914526"/>
            <a:ext cx="285750" cy="65468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sp>
        <p:nvSpPr>
          <p:cNvPr id="400" name="Oval 48"/>
          <p:cNvSpPr>
            <a:spLocks noChangeArrowheads="1"/>
          </p:cNvSpPr>
          <p:nvPr/>
        </p:nvSpPr>
        <p:spPr bwMode="auto">
          <a:xfrm>
            <a:off x="6056289" y="2569216"/>
            <a:ext cx="309563" cy="30797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anchor="ctr">
            <a:noAutofit/>
          </a:bodyPr>
          <a:lstStyle/>
          <a:p>
            <a:pPr lvl="0" algn="ctr">
              <a:buClrTx/>
              <a:buSzTx/>
              <a:buFontTx/>
            </a:pPr>
            <a:r>
              <a:rPr kumimoji="0" lang="en-US" altLang="ja-JP" sz="1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10’</a:t>
            </a:r>
          </a:p>
        </p:txBody>
      </p:sp>
      <p:sp>
        <p:nvSpPr>
          <p:cNvPr id="401" name="Oval 48"/>
          <p:cNvSpPr>
            <a:spLocks noChangeArrowheads="1"/>
          </p:cNvSpPr>
          <p:nvPr/>
        </p:nvSpPr>
        <p:spPr bwMode="auto">
          <a:xfrm>
            <a:off x="5249906" y="2569216"/>
            <a:ext cx="309563" cy="307975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anchor="ctr">
            <a:noAutofit/>
          </a:bodyPr>
          <a:lstStyle/>
          <a:p>
            <a:pPr lvl="0" algn="ctr">
              <a:buClrTx/>
              <a:buSzTx/>
              <a:buFontTx/>
            </a:pPr>
            <a:r>
              <a:rPr kumimoji="0" lang="en-US" altLang="ja-JP" sz="1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9’</a:t>
            </a:r>
          </a:p>
        </p:txBody>
      </p:sp>
      <p:cxnSp>
        <p:nvCxnSpPr>
          <p:cNvPr id="402" name="AutoShape 62"/>
          <p:cNvCxnSpPr>
            <a:cxnSpLocks noChangeShapeType="1"/>
            <a:stCxn id="422" idx="4"/>
            <a:endCxn id="401" idx="0"/>
          </p:cNvCxnSpPr>
          <p:nvPr/>
        </p:nvCxnSpPr>
        <p:spPr bwMode="auto">
          <a:xfrm>
            <a:off x="5402710" y="1936749"/>
            <a:ext cx="2540" cy="63246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403" name="AutoShape 62"/>
          <p:cNvCxnSpPr>
            <a:cxnSpLocks noChangeShapeType="1"/>
          </p:cNvCxnSpPr>
          <p:nvPr/>
        </p:nvCxnSpPr>
        <p:spPr bwMode="auto">
          <a:xfrm flipH="1">
            <a:off x="5925958" y="1004564"/>
            <a:ext cx="570865" cy="62484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404" name="AutoShape 62"/>
          <p:cNvCxnSpPr>
            <a:cxnSpLocks noChangeShapeType="1"/>
          </p:cNvCxnSpPr>
          <p:nvPr/>
        </p:nvCxnSpPr>
        <p:spPr bwMode="auto">
          <a:xfrm flipH="1">
            <a:off x="5402783" y="984877"/>
            <a:ext cx="2540" cy="64389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405" name="直接箭头连接符 404"/>
          <p:cNvCxnSpPr>
            <a:stCxn id="391" idx="4"/>
            <a:endCxn id="424" idx="0"/>
          </p:cNvCxnSpPr>
          <p:nvPr/>
        </p:nvCxnSpPr>
        <p:spPr bwMode="auto">
          <a:xfrm>
            <a:off x="5925953" y="87939"/>
            <a:ext cx="570865" cy="151892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sp>
        <p:nvSpPr>
          <p:cNvPr id="406" name="任意多边形 405"/>
          <p:cNvSpPr/>
          <p:nvPr/>
        </p:nvSpPr>
        <p:spPr>
          <a:xfrm>
            <a:off x="4236085" y="-432435"/>
            <a:ext cx="1689735" cy="214630"/>
          </a:xfrm>
          <a:custGeom>
            <a:avLst/>
            <a:gdLst>
              <a:gd name="connisteX0" fmla="*/ 0 w 1938020"/>
              <a:gd name="connsiteY0" fmla="*/ 214630 h 214630"/>
              <a:gd name="connisteX1" fmla="*/ 1061720 w 1938020"/>
              <a:gd name="connsiteY1" fmla="*/ 0 h 214630"/>
              <a:gd name="connisteX2" fmla="*/ 1938020 w 1938020"/>
              <a:gd name="connsiteY2" fmla="*/ 214630 h 21463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938020" h="214630">
                <a:moveTo>
                  <a:pt x="0" y="214630"/>
                </a:moveTo>
                <a:cubicBezTo>
                  <a:pt x="194945" y="167640"/>
                  <a:pt x="674370" y="0"/>
                  <a:pt x="1061720" y="0"/>
                </a:cubicBezTo>
                <a:cubicBezTo>
                  <a:pt x="1449070" y="0"/>
                  <a:pt x="1783715" y="167640"/>
                  <a:pt x="1938020" y="214630"/>
                </a:cubicBezTo>
              </a:path>
            </a:pathLst>
          </a:custGeom>
          <a:noFill/>
          <a:ln w="9525">
            <a:solidFill>
              <a:schemeClr val="accent1"/>
            </a:solidFill>
            <a:miter lim="800000"/>
          </a:ln>
        </p:spPr>
        <p:txBody>
          <a:bodyPr wrap="none" rtlCol="0" anchor="ctr"/>
          <a:lstStyle/>
          <a:p>
            <a:pPr algn="ctr"/>
            <a:endParaRPr lang="zh-CN" altLang="en-US" dirty="0"/>
          </a:p>
        </p:txBody>
      </p:sp>
      <p:sp>
        <p:nvSpPr>
          <p:cNvPr id="407" name="任意多边形 406"/>
          <p:cNvSpPr/>
          <p:nvPr/>
        </p:nvSpPr>
        <p:spPr>
          <a:xfrm>
            <a:off x="4820920" y="-394970"/>
            <a:ext cx="1675765" cy="180340"/>
          </a:xfrm>
          <a:custGeom>
            <a:avLst/>
            <a:gdLst>
              <a:gd name="connisteX0" fmla="*/ 0 w 1908175"/>
              <a:gd name="connsiteY0" fmla="*/ 180340 h 180340"/>
              <a:gd name="connisteX1" fmla="*/ 1022985 w 1908175"/>
              <a:gd name="connsiteY1" fmla="*/ 0 h 180340"/>
              <a:gd name="connisteX2" fmla="*/ 1908175 w 1908175"/>
              <a:gd name="connsiteY2" fmla="*/ 180340 h 18034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908175" h="180340">
                <a:moveTo>
                  <a:pt x="0" y="180340"/>
                </a:moveTo>
                <a:cubicBezTo>
                  <a:pt x="186690" y="140970"/>
                  <a:pt x="641350" y="0"/>
                  <a:pt x="1022985" y="0"/>
                </a:cubicBezTo>
                <a:cubicBezTo>
                  <a:pt x="1404620" y="0"/>
                  <a:pt x="1751330" y="140970"/>
                  <a:pt x="1908175" y="180340"/>
                </a:cubicBezTo>
              </a:path>
            </a:pathLst>
          </a:custGeom>
          <a:noFill/>
          <a:ln w="9525">
            <a:solidFill>
              <a:schemeClr val="accent1"/>
            </a:solidFill>
            <a:miter lim="800000"/>
          </a:ln>
        </p:spPr>
        <p:txBody>
          <a:bodyPr wrap="none" rtlCol="0" anchor="ctr"/>
          <a:lstStyle/>
          <a:p>
            <a:pPr algn="ctr"/>
            <a:endParaRPr lang="zh-CN" altLang="en-US" dirty="0"/>
          </a:p>
        </p:txBody>
      </p:sp>
      <p:sp>
        <p:nvSpPr>
          <p:cNvPr id="409" name="Oval 48"/>
          <p:cNvSpPr>
            <a:spLocks noChangeArrowheads="1"/>
          </p:cNvSpPr>
          <p:nvPr/>
        </p:nvSpPr>
        <p:spPr bwMode="auto">
          <a:xfrm>
            <a:off x="4619625" y="696595"/>
            <a:ext cx="309880" cy="307975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anchor="ctr">
            <a:noAutofit/>
          </a:bodyPr>
          <a:lstStyle/>
          <a:p>
            <a:pPr lvl="0" algn="ctr">
              <a:buClrTx/>
              <a:buSzTx/>
              <a:buFontTx/>
            </a:pPr>
            <a:r>
              <a:rPr kumimoji="0" lang="en-US" altLang="ja-JP" sz="1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5</a:t>
            </a:r>
          </a:p>
        </p:txBody>
      </p:sp>
      <p:sp>
        <p:nvSpPr>
          <p:cNvPr id="410" name="Oval 48"/>
          <p:cNvSpPr>
            <a:spLocks noChangeArrowheads="1"/>
          </p:cNvSpPr>
          <p:nvPr/>
        </p:nvSpPr>
        <p:spPr bwMode="auto">
          <a:xfrm>
            <a:off x="4048760" y="674370"/>
            <a:ext cx="309880" cy="30797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anchor="ctr">
            <a:noAutofit/>
          </a:bodyPr>
          <a:lstStyle/>
          <a:p>
            <a:pPr lvl="0" algn="ctr">
              <a:buClrTx/>
              <a:buSzTx/>
              <a:buFontTx/>
            </a:pPr>
            <a:r>
              <a:rPr kumimoji="0" lang="en-US" altLang="ja-JP" sz="1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4</a:t>
            </a:r>
          </a:p>
        </p:txBody>
      </p:sp>
      <p:sp>
        <p:nvSpPr>
          <p:cNvPr id="411" name="Oval 48"/>
          <p:cNvSpPr>
            <a:spLocks noChangeArrowheads="1"/>
          </p:cNvSpPr>
          <p:nvPr/>
        </p:nvSpPr>
        <p:spPr bwMode="auto">
          <a:xfrm>
            <a:off x="3528060" y="676910"/>
            <a:ext cx="309880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endParaRPr kumimoji="0" lang="en-US" altLang="ja-JP" sz="200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12" name="Oval 48"/>
          <p:cNvSpPr>
            <a:spLocks noChangeArrowheads="1"/>
          </p:cNvSpPr>
          <p:nvPr/>
        </p:nvSpPr>
        <p:spPr bwMode="auto">
          <a:xfrm>
            <a:off x="6341745" y="696595"/>
            <a:ext cx="309880" cy="30797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anchor="ctr">
            <a:noAutofit/>
          </a:bodyPr>
          <a:lstStyle/>
          <a:p>
            <a:pPr lvl="0" algn="ctr">
              <a:buClrTx/>
              <a:buSzTx/>
              <a:buFontTx/>
            </a:pPr>
            <a:r>
              <a:rPr kumimoji="0" lang="en-US" altLang="ja-JP" sz="1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5’</a:t>
            </a:r>
          </a:p>
        </p:txBody>
      </p:sp>
      <p:sp>
        <p:nvSpPr>
          <p:cNvPr id="413" name="Oval 48"/>
          <p:cNvSpPr>
            <a:spLocks noChangeArrowheads="1"/>
          </p:cNvSpPr>
          <p:nvPr/>
        </p:nvSpPr>
        <p:spPr bwMode="auto">
          <a:xfrm>
            <a:off x="5770880" y="674370"/>
            <a:ext cx="309880" cy="307975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anchor="ctr">
            <a:noAutofit/>
          </a:bodyPr>
          <a:lstStyle/>
          <a:p>
            <a:pPr lvl="0" algn="ctr">
              <a:buClrTx/>
              <a:buSzTx/>
              <a:buFontTx/>
            </a:pPr>
            <a:r>
              <a:rPr kumimoji="0" lang="en-US" altLang="ja-JP" sz="1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4’</a:t>
            </a:r>
          </a:p>
        </p:txBody>
      </p:sp>
      <p:sp>
        <p:nvSpPr>
          <p:cNvPr id="414" name="Oval 48"/>
          <p:cNvSpPr>
            <a:spLocks noChangeArrowheads="1"/>
          </p:cNvSpPr>
          <p:nvPr/>
        </p:nvSpPr>
        <p:spPr bwMode="auto">
          <a:xfrm>
            <a:off x="5250180" y="676910"/>
            <a:ext cx="309880" cy="307975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anchor="ctr">
            <a:noAutofit/>
          </a:bodyPr>
          <a:lstStyle/>
          <a:p>
            <a:pPr lvl="0" algn="ctr">
              <a:buClrTx/>
              <a:buSzTx/>
              <a:buFontTx/>
            </a:pPr>
            <a:r>
              <a:rPr kumimoji="0" lang="en-US" altLang="ja-JP" sz="1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3’</a:t>
            </a:r>
          </a:p>
        </p:txBody>
      </p:sp>
      <p:sp>
        <p:nvSpPr>
          <p:cNvPr id="415" name="任意多边形 414"/>
          <p:cNvSpPr/>
          <p:nvPr/>
        </p:nvSpPr>
        <p:spPr>
          <a:xfrm>
            <a:off x="3740785" y="471170"/>
            <a:ext cx="1648460" cy="219075"/>
          </a:xfrm>
          <a:custGeom>
            <a:avLst/>
            <a:gdLst>
              <a:gd name="connisteX0" fmla="*/ 0 w 1919605"/>
              <a:gd name="connsiteY0" fmla="*/ 219091 h 219091"/>
              <a:gd name="connisteX1" fmla="*/ 1057275 w 1919605"/>
              <a:gd name="connsiteY1" fmla="*/ 16 h 219091"/>
              <a:gd name="connisteX2" fmla="*/ 1919605 w 1919605"/>
              <a:gd name="connsiteY2" fmla="*/ 209566 h 219091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919605" h="219091">
                <a:moveTo>
                  <a:pt x="0" y="219091"/>
                </a:moveTo>
                <a:cubicBezTo>
                  <a:pt x="194310" y="170831"/>
                  <a:pt x="673100" y="1921"/>
                  <a:pt x="1057275" y="16"/>
                </a:cubicBezTo>
                <a:cubicBezTo>
                  <a:pt x="1441450" y="-1889"/>
                  <a:pt x="1768475" y="163211"/>
                  <a:pt x="1919605" y="209566"/>
                </a:cubicBezTo>
              </a:path>
            </a:pathLst>
          </a:custGeom>
          <a:noFill/>
          <a:ln w="9525">
            <a:solidFill>
              <a:schemeClr val="accent1"/>
            </a:solidFill>
            <a:miter lim="800000"/>
          </a:ln>
        </p:spPr>
        <p:txBody>
          <a:bodyPr wrap="none" rtlCol="0" anchor="ctr"/>
          <a:lstStyle/>
          <a:p>
            <a:pPr algn="ctr"/>
            <a:endParaRPr lang="zh-CN" altLang="en-US" dirty="0"/>
          </a:p>
        </p:txBody>
      </p:sp>
      <p:sp>
        <p:nvSpPr>
          <p:cNvPr id="416" name="任意多边形 415"/>
          <p:cNvSpPr/>
          <p:nvPr/>
        </p:nvSpPr>
        <p:spPr>
          <a:xfrm>
            <a:off x="4232275" y="464185"/>
            <a:ext cx="1693545" cy="214630"/>
          </a:xfrm>
          <a:custGeom>
            <a:avLst/>
            <a:gdLst>
              <a:gd name="connisteX0" fmla="*/ 0 w 1938020"/>
              <a:gd name="connsiteY0" fmla="*/ 214630 h 214630"/>
              <a:gd name="connisteX1" fmla="*/ 1061720 w 1938020"/>
              <a:gd name="connsiteY1" fmla="*/ 0 h 214630"/>
              <a:gd name="connisteX2" fmla="*/ 1938020 w 1938020"/>
              <a:gd name="connsiteY2" fmla="*/ 214630 h 21463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938020" h="214630">
                <a:moveTo>
                  <a:pt x="0" y="214630"/>
                </a:moveTo>
                <a:cubicBezTo>
                  <a:pt x="194945" y="167640"/>
                  <a:pt x="674370" y="0"/>
                  <a:pt x="1061720" y="0"/>
                </a:cubicBezTo>
                <a:cubicBezTo>
                  <a:pt x="1449070" y="0"/>
                  <a:pt x="1783715" y="167640"/>
                  <a:pt x="1938020" y="214630"/>
                </a:cubicBezTo>
              </a:path>
            </a:pathLst>
          </a:custGeom>
          <a:noFill/>
          <a:ln w="9525">
            <a:solidFill>
              <a:schemeClr val="accent1"/>
            </a:solidFill>
            <a:miter lim="800000"/>
          </a:ln>
        </p:spPr>
        <p:txBody>
          <a:bodyPr wrap="none" rtlCol="0" anchor="ctr"/>
          <a:lstStyle/>
          <a:p>
            <a:pPr algn="ctr"/>
            <a:endParaRPr lang="zh-CN" altLang="en-US" dirty="0"/>
          </a:p>
        </p:txBody>
      </p:sp>
      <p:sp>
        <p:nvSpPr>
          <p:cNvPr id="417" name="任意多边形 416"/>
          <p:cNvSpPr/>
          <p:nvPr/>
        </p:nvSpPr>
        <p:spPr>
          <a:xfrm>
            <a:off x="4820920" y="528955"/>
            <a:ext cx="1675765" cy="180340"/>
          </a:xfrm>
          <a:custGeom>
            <a:avLst/>
            <a:gdLst>
              <a:gd name="connisteX0" fmla="*/ 0 w 1908175"/>
              <a:gd name="connsiteY0" fmla="*/ 180340 h 180340"/>
              <a:gd name="connisteX1" fmla="*/ 1022985 w 1908175"/>
              <a:gd name="connsiteY1" fmla="*/ 0 h 180340"/>
              <a:gd name="connisteX2" fmla="*/ 1908175 w 1908175"/>
              <a:gd name="connsiteY2" fmla="*/ 180340 h 18034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908175" h="180340">
                <a:moveTo>
                  <a:pt x="0" y="180340"/>
                </a:moveTo>
                <a:cubicBezTo>
                  <a:pt x="186690" y="140970"/>
                  <a:pt x="641350" y="0"/>
                  <a:pt x="1022985" y="0"/>
                </a:cubicBezTo>
                <a:cubicBezTo>
                  <a:pt x="1404620" y="0"/>
                  <a:pt x="1751330" y="140970"/>
                  <a:pt x="1908175" y="180340"/>
                </a:cubicBezTo>
              </a:path>
            </a:pathLst>
          </a:custGeom>
          <a:noFill/>
          <a:ln w="9525">
            <a:solidFill>
              <a:schemeClr val="accent1"/>
            </a:solidFill>
            <a:miter lim="800000"/>
          </a:ln>
        </p:spPr>
        <p:txBody>
          <a:bodyPr wrap="none" rtlCol="0" anchor="ctr"/>
          <a:lstStyle/>
          <a:p>
            <a:pPr algn="ctr"/>
            <a:endParaRPr lang="zh-CN" altLang="en-US" dirty="0"/>
          </a:p>
        </p:txBody>
      </p:sp>
      <p:sp>
        <p:nvSpPr>
          <p:cNvPr id="419" name="Oval 48"/>
          <p:cNvSpPr>
            <a:spLocks noChangeArrowheads="1"/>
          </p:cNvSpPr>
          <p:nvPr/>
        </p:nvSpPr>
        <p:spPr bwMode="auto">
          <a:xfrm>
            <a:off x="3525520" y="1628775"/>
            <a:ext cx="309880" cy="307975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anchor="ctr">
            <a:noAutofit/>
          </a:bodyPr>
          <a:lstStyle/>
          <a:p>
            <a:pPr lvl="0" algn="ctr">
              <a:buClrTx/>
              <a:buSzTx/>
              <a:buFontTx/>
            </a:pPr>
            <a:r>
              <a:rPr kumimoji="0" lang="en-US" altLang="ja-JP" sz="1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6</a:t>
            </a:r>
          </a:p>
        </p:txBody>
      </p:sp>
      <p:sp>
        <p:nvSpPr>
          <p:cNvPr id="420" name="Oval 48"/>
          <p:cNvSpPr>
            <a:spLocks noChangeArrowheads="1"/>
          </p:cNvSpPr>
          <p:nvPr/>
        </p:nvSpPr>
        <p:spPr bwMode="auto">
          <a:xfrm>
            <a:off x="4048760" y="1629410"/>
            <a:ext cx="309880" cy="307975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anchor="ctr">
            <a:noAutofit/>
          </a:bodyPr>
          <a:lstStyle/>
          <a:p>
            <a:pPr lvl="0" algn="ctr">
              <a:buClrTx/>
              <a:buSzTx/>
              <a:buFontTx/>
            </a:pPr>
            <a:r>
              <a:rPr kumimoji="0" lang="en-US" altLang="ja-JP" sz="1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7</a:t>
            </a:r>
          </a:p>
        </p:txBody>
      </p:sp>
      <p:sp>
        <p:nvSpPr>
          <p:cNvPr id="421" name="Oval 48"/>
          <p:cNvSpPr>
            <a:spLocks noChangeArrowheads="1"/>
          </p:cNvSpPr>
          <p:nvPr/>
        </p:nvSpPr>
        <p:spPr bwMode="auto">
          <a:xfrm>
            <a:off x="4619625" y="1606550"/>
            <a:ext cx="309880" cy="30797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anchor="ctr">
            <a:noAutofit/>
          </a:bodyPr>
          <a:lstStyle/>
          <a:p>
            <a:pPr lvl="0" algn="ctr">
              <a:buClrTx/>
              <a:buSzTx/>
              <a:buFontTx/>
            </a:pPr>
            <a:r>
              <a:rPr kumimoji="0" lang="en-US" altLang="ja-JP" sz="1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8</a:t>
            </a:r>
          </a:p>
        </p:txBody>
      </p:sp>
      <p:sp>
        <p:nvSpPr>
          <p:cNvPr id="422" name="Oval 48"/>
          <p:cNvSpPr>
            <a:spLocks noChangeArrowheads="1"/>
          </p:cNvSpPr>
          <p:nvPr/>
        </p:nvSpPr>
        <p:spPr bwMode="auto">
          <a:xfrm>
            <a:off x="5247640" y="1628775"/>
            <a:ext cx="309880" cy="30797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anchor="ctr">
            <a:noAutofit/>
          </a:bodyPr>
          <a:lstStyle/>
          <a:p>
            <a:pPr lvl="0" algn="ctr">
              <a:buClrTx/>
              <a:buSzTx/>
              <a:buFontTx/>
            </a:pPr>
            <a:r>
              <a:rPr kumimoji="0" lang="en-US" altLang="ja-JP" sz="1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6’</a:t>
            </a:r>
          </a:p>
        </p:txBody>
      </p:sp>
      <p:sp>
        <p:nvSpPr>
          <p:cNvPr id="423" name="Oval 48"/>
          <p:cNvSpPr>
            <a:spLocks noChangeArrowheads="1"/>
          </p:cNvSpPr>
          <p:nvPr/>
        </p:nvSpPr>
        <p:spPr bwMode="auto">
          <a:xfrm>
            <a:off x="5770880" y="1629410"/>
            <a:ext cx="309880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>
            <a:noAutofit/>
          </a:bodyPr>
          <a:lstStyle/>
          <a:p>
            <a:pPr lvl="0" algn="ctr">
              <a:buClrTx/>
              <a:buSzTx/>
              <a:buFontTx/>
            </a:pPr>
            <a:r>
              <a:rPr kumimoji="0" lang="en-US" altLang="ja-JP" sz="1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7’</a:t>
            </a:r>
          </a:p>
        </p:txBody>
      </p:sp>
      <p:sp>
        <p:nvSpPr>
          <p:cNvPr id="424" name="Oval 48"/>
          <p:cNvSpPr>
            <a:spLocks noChangeArrowheads="1"/>
          </p:cNvSpPr>
          <p:nvPr/>
        </p:nvSpPr>
        <p:spPr bwMode="auto">
          <a:xfrm>
            <a:off x="6341745" y="1606550"/>
            <a:ext cx="309880" cy="307975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anchor="ctr">
            <a:noAutofit/>
          </a:bodyPr>
          <a:lstStyle/>
          <a:p>
            <a:pPr lvl="0" algn="ctr">
              <a:buClrTx/>
              <a:buSzTx/>
              <a:buFontTx/>
            </a:pPr>
            <a:r>
              <a:rPr kumimoji="0" lang="en-US" altLang="ja-JP" sz="1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8’</a:t>
            </a:r>
          </a:p>
        </p:txBody>
      </p:sp>
      <p:sp>
        <p:nvSpPr>
          <p:cNvPr id="425" name="任意多边形 424"/>
          <p:cNvSpPr/>
          <p:nvPr/>
        </p:nvSpPr>
        <p:spPr>
          <a:xfrm>
            <a:off x="4826635" y="1437640"/>
            <a:ext cx="1624965" cy="180340"/>
          </a:xfrm>
          <a:custGeom>
            <a:avLst/>
            <a:gdLst>
              <a:gd name="connisteX0" fmla="*/ 0 w 1908175"/>
              <a:gd name="connsiteY0" fmla="*/ 180340 h 180340"/>
              <a:gd name="connisteX1" fmla="*/ 1022985 w 1908175"/>
              <a:gd name="connsiteY1" fmla="*/ 0 h 180340"/>
              <a:gd name="connisteX2" fmla="*/ 1908175 w 1908175"/>
              <a:gd name="connsiteY2" fmla="*/ 180340 h 18034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908175" h="180340">
                <a:moveTo>
                  <a:pt x="0" y="180340"/>
                </a:moveTo>
                <a:cubicBezTo>
                  <a:pt x="186690" y="140970"/>
                  <a:pt x="641350" y="0"/>
                  <a:pt x="1022985" y="0"/>
                </a:cubicBezTo>
                <a:cubicBezTo>
                  <a:pt x="1404620" y="0"/>
                  <a:pt x="1751330" y="140970"/>
                  <a:pt x="1908175" y="180340"/>
                </a:cubicBezTo>
              </a:path>
            </a:pathLst>
          </a:custGeom>
          <a:noFill/>
          <a:ln w="9525">
            <a:solidFill>
              <a:schemeClr val="accent1"/>
            </a:solidFill>
            <a:miter lim="800000"/>
          </a:ln>
        </p:spPr>
        <p:txBody>
          <a:bodyPr wrap="none" rtlCol="0" anchor="ctr"/>
          <a:lstStyle/>
          <a:p>
            <a:pPr algn="ctr"/>
            <a:endParaRPr lang="zh-CN" altLang="en-US" dirty="0"/>
          </a:p>
        </p:txBody>
      </p:sp>
      <p:sp>
        <p:nvSpPr>
          <p:cNvPr id="426" name="任意多边形 425"/>
          <p:cNvSpPr/>
          <p:nvPr/>
        </p:nvSpPr>
        <p:spPr>
          <a:xfrm>
            <a:off x="4232275" y="1419860"/>
            <a:ext cx="1693545" cy="214630"/>
          </a:xfrm>
          <a:custGeom>
            <a:avLst/>
            <a:gdLst>
              <a:gd name="connisteX0" fmla="*/ 0 w 1938020"/>
              <a:gd name="connsiteY0" fmla="*/ 214630 h 214630"/>
              <a:gd name="connisteX1" fmla="*/ 1061720 w 1938020"/>
              <a:gd name="connsiteY1" fmla="*/ 0 h 214630"/>
              <a:gd name="connisteX2" fmla="*/ 1938020 w 1938020"/>
              <a:gd name="connsiteY2" fmla="*/ 214630 h 21463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938020" h="214630">
                <a:moveTo>
                  <a:pt x="0" y="214630"/>
                </a:moveTo>
                <a:cubicBezTo>
                  <a:pt x="194945" y="167640"/>
                  <a:pt x="674370" y="0"/>
                  <a:pt x="1061720" y="0"/>
                </a:cubicBezTo>
                <a:cubicBezTo>
                  <a:pt x="1449070" y="0"/>
                  <a:pt x="1783715" y="167640"/>
                  <a:pt x="1938020" y="214630"/>
                </a:cubicBezTo>
              </a:path>
            </a:pathLst>
          </a:custGeom>
          <a:noFill/>
          <a:ln w="9525">
            <a:solidFill>
              <a:schemeClr val="accent1"/>
            </a:solidFill>
            <a:miter lim="800000"/>
          </a:ln>
        </p:spPr>
        <p:txBody>
          <a:bodyPr wrap="none" rtlCol="0" anchor="ctr"/>
          <a:lstStyle/>
          <a:p>
            <a:pPr algn="ctr"/>
            <a:endParaRPr lang="zh-CN" altLang="en-US" dirty="0"/>
          </a:p>
        </p:txBody>
      </p:sp>
      <p:sp>
        <p:nvSpPr>
          <p:cNvPr id="427" name="任意多边形 426"/>
          <p:cNvSpPr/>
          <p:nvPr/>
        </p:nvSpPr>
        <p:spPr>
          <a:xfrm>
            <a:off x="3740785" y="1417955"/>
            <a:ext cx="1648460" cy="219075"/>
          </a:xfrm>
          <a:custGeom>
            <a:avLst/>
            <a:gdLst>
              <a:gd name="connisteX0" fmla="*/ 0 w 1919605"/>
              <a:gd name="connsiteY0" fmla="*/ 219091 h 219091"/>
              <a:gd name="connisteX1" fmla="*/ 1057275 w 1919605"/>
              <a:gd name="connsiteY1" fmla="*/ 16 h 219091"/>
              <a:gd name="connisteX2" fmla="*/ 1919605 w 1919605"/>
              <a:gd name="connsiteY2" fmla="*/ 209566 h 219091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919605" h="219091">
                <a:moveTo>
                  <a:pt x="0" y="219091"/>
                </a:moveTo>
                <a:cubicBezTo>
                  <a:pt x="194310" y="170831"/>
                  <a:pt x="673100" y="1921"/>
                  <a:pt x="1057275" y="16"/>
                </a:cubicBezTo>
                <a:cubicBezTo>
                  <a:pt x="1441450" y="-1889"/>
                  <a:pt x="1768475" y="163211"/>
                  <a:pt x="1919605" y="209566"/>
                </a:cubicBezTo>
              </a:path>
            </a:pathLst>
          </a:custGeom>
          <a:noFill/>
          <a:ln w="9525">
            <a:solidFill>
              <a:schemeClr val="accent1"/>
            </a:solidFill>
            <a:miter lim="800000"/>
          </a:ln>
        </p:spPr>
        <p:txBody>
          <a:bodyPr wrap="none" rtlCol="0" anchor="ctr"/>
          <a:lstStyle/>
          <a:p>
            <a:pPr algn="ctr"/>
            <a:endParaRPr lang="zh-CN" altLang="en-US" dirty="0"/>
          </a:p>
        </p:txBody>
      </p:sp>
      <p:sp>
        <p:nvSpPr>
          <p:cNvPr id="428" name="任意多边形 427"/>
          <p:cNvSpPr/>
          <p:nvPr/>
        </p:nvSpPr>
        <p:spPr>
          <a:xfrm>
            <a:off x="3717515" y="2359320"/>
            <a:ext cx="1651635" cy="219075"/>
          </a:xfrm>
          <a:custGeom>
            <a:avLst/>
            <a:gdLst>
              <a:gd name="connisteX0" fmla="*/ 0 w 1919605"/>
              <a:gd name="connsiteY0" fmla="*/ 219091 h 219091"/>
              <a:gd name="connisteX1" fmla="*/ 1057275 w 1919605"/>
              <a:gd name="connsiteY1" fmla="*/ 16 h 219091"/>
              <a:gd name="connisteX2" fmla="*/ 1919605 w 1919605"/>
              <a:gd name="connsiteY2" fmla="*/ 209566 h 219091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919605" h="219091">
                <a:moveTo>
                  <a:pt x="0" y="219091"/>
                </a:moveTo>
                <a:cubicBezTo>
                  <a:pt x="194310" y="170831"/>
                  <a:pt x="673100" y="1921"/>
                  <a:pt x="1057275" y="16"/>
                </a:cubicBezTo>
                <a:cubicBezTo>
                  <a:pt x="1441450" y="-1889"/>
                  <a:pt x="1768475" y="163211"/>
                  <a:pt x="1919605" y="209566"/>
                </a:cubicBezTo>
              </a:path>
            </a:pathLst>
          </a:custGeom>
          <a:noFill/>
          <a:ln w="9525">
            <a:solidFill>
              <a:schemeClr val="accent1"/>
            </a:solidFill>
            <a:miter lim="800000"/>
          </a:ln>
        </p:spPr>
        <p:txBody>
          <a:bodyPr wrap="none" rtlCol="0" anchor="ctr"/>
          <a:lstStyle/>
          <a:p>
            <a:pPr algn="ctr"/>
            <a:endParaRPr lang="zh-CN" altLang="en-US" dirty="0"/>
          </a:p>
        </p:txBody>
      </p:sp>
      <p:sp>
        <p:nvSpPr>
          <p:cNvPr id="429" name="任意多边形 428"/>
          <p:cNvSpPr/>
          <p:nvPr/>
        </p:nvSpPr>
        <p:spPr>
          <a:xfrm>
            <a:off x="4520315" y="2359025"/>
            <a:ext cx="1669415" cy="219075"/>
          </a:xfrm>
          <a:custGeom>
            <a:avLst/>
            <a:gdLst>
              <a:gd name="connisteX0" fmla="*/ 0 w 1919605"/>
              <a:gd name="connsiteY0" fmla="*/ 219091 h 219091"/>
              <a:gd name="connisteX1" fmla="*/ 1057275 w 1919605"/>
              <a:gd name="connsiteY1" fmla="*/ 16 h 219091"/>
              <a:gd name="connisteX2" fmla="*/ 1919605 w 1919605"/>
              <a:gd name="connsiteY2" fmla="*/ 209566 h 219091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919605" h="219091">
                <a:moveTo>
                  <a:pt x="0" y="219091"/>
                </a:moveTo>
                <a:cubicBezTo>
                  <a:pt x="194310" y="170831"/>
                  <a:pt x="673100" y="1921"/>
                  <a:pt x="1057275" y="16"/>
                </a:cubicBezTo>
                <a:cubicBezTo>
                  <a:pt x="1441450" y="-1889"/>
                  <a:pt x="1768475" y="163211"/>
                  <a:pt x="1919605" y="209566"/>
                </a:cubicBezTo>
              </a:path>
            </a:pathLst>
          </a:custGeom>
          <a:noFill/>
          <a:ln w="9525">
            <a:solidFill>
              <a:schemeClr val="accent1"/>
            </a:solidFill>
            <a:miter lim="800000"/>
          </a:ln>
        </p:spPr>
        <p:txBody>
          <a:bodyPr wrap="none" rtlCol="0" anchor="ctr"/>
          <a:lstStyle/>
          <a:p>
            <a:pPr algn="ctr"/>
            <a:endParaRPr lang="zh-CN" altLang="en-US" dirty="0"/>
          </a:p>
        </p:txBody>
      </p:sp>
      <p:sp>
        <p:nvSpPr>
          <p:cNvPr id="430" name="Line 12"/>
          <p:cNvSpPr>
            <a:spLocks noChangeShapeType="1"/>
          </p:cNvSpPr>
          <p:nvPr/>
        </p:nvSpPr>
        <p:spPr bwMode="auto">
          <a:xfrm>
            <a:off x="3403273" y="611122"/>
            <a:ext cx="3348000" cy="1454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431" name="Line 13"/>
          <p:cNvSpPr>
            <a:spLocks noChangeShapeType="1"/>
          </p:cNvSpPr>
          <p:nvPr/>
        </p:nvSpPr>
        <p:spPr bwMode="auto">
          <a:xfrm>
            <a:off x="3403273" y="148436"/>
            <a:ext cx="3348000" cy="1454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432" name="Line 14"/>
          <p:cNvSpPr>
            <a:spLocks noChangeShapeType="1"/>
          </p:cNvSpPr>
          <p:nvPr/>
        </p:nvSpPr>
        <p:spPr bwMode="auto">
          <a:xfrm>
            <a:off x="3403273" y="1072808"/>
            <a:ext cx="3348000" cy="1454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433" name="Line 15"/>
          <p:cNvSpPr>
            <a:spLocks noChangeShapeType="1"/>
          </p:cNvSpPr>
          <p:nvPr/>
        </p:nvSpPr>
        <p:spPr bwMode="auto">
          <a:xfrm>
            <a:off x="3403273" y="-320359"/>
            <a:ext cx="3348000" cy="1453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434" name="Text Box 40"/>
          <p:cNvSpPr txBox="1">
            <a:spLocks noChangeArrowheads="1"/>
          </p:cNvSpPr>
          <p:nvPr/>
        </p:nvSpPr>
        <p:spPr bwMode="auto">
          <a:xfrm>
            <a:off x="3297549" y="720024"/>
            <a:ext cx="139407" cy="2152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435" name="Line 14"/>
          <p:cNvSpPr>
            <a:spLocks noChangeShapeType="1"/>
          </p:cNvSpPr>
          <p:nvPr/>
        </p:nvSpPr>
        <p:spPr bwMode="auto">
          <a:xfrm>
            <a:off x="3403214" y="1533039"/>
            <a:ext cx="3348000" cy="1454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436" name="Text Box 40"/>
          <p:cNvSpPr txBox="1">
            <a:spLocks noChangeArrowheads="1"/>
          </p:cNvSpPr>
          <p:nvPr/>
        </p:nvSpPr>
        <p:spPr bwMode="auto">
          <a:xfrm>
            <a:off x="3299315" y="1181711"/>
            <a:ext cx="139407" cy="2152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437" name="Text Box 40"/>
          <p:cNvSpPr txBox="1">
            <a:spLocks noChangeArrowheads="1"/>
          </p:cNvSpPr>
          <p:nvPr/>
        </p:nvSpPr>
        <p:spPr bwMode="auto">
          <a:xfrm>
            <a:off x="3297549" y="-203346"/>
            <a:ext cx="139407" cy="2152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438" name="Text Box 40"/>
          <p:cNvSpPr txBox="1">
            <a:spLocks noChangeArrowheads="1"/>
          </p:cNvSpPr>
          <p:nvPr/>
        </p:nvSpPr>
        <p:spPr bwMode="auto">
          <a:xfrm>
            <a:off x="3298636" y="258339"/>
            <a:ext cx="139407" cy="2152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39" name="Line 14"/>
          <p:cNvSpPr>
            <a:spLocks noChangeShapeType="1"/>
          </p:cNvSpPr>
          <p:nvPr/>
        </p:nvSpPr>
        <p:spPr bwMode="auto">
          <a:xfrm>
            <a:off x="3400425" y="1993265"/>
            <a:ext cx="3348000" cy="1270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440" name="Line 14"/>
          <p:cNvSpPr>
            <a:spLocks noChangeShapeType="1"/>
          </p:cNvSpPr>
          <p:nvPr/>
        </p:nvSpPr>
        <p:spPr bwMode="auto">
          <a:xfrm>
            <a:off x="3400425" y="2453005"/>
            <a:ext cx="3348000" cy="1270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441" name="Text Box 40"/>
          <p:cNvSpPr txBox="1">
            <a:spLocks noChangeArrowheads="1"/>
          </p:cNvSpPr>
          <p:nvPr/>
        </p:nvSpPr>
        <p:spPr bwMode="auto">
          <a:xfrm>
            <a:off x="3299315" y="1636329"/>
            <a:ext cx="139407" cy="2152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442" name="Text Box 40"/>
          <p:cNvSpPr txBox="1">
            <a:spLocks noChangeArrowheads="1"/>
          </p:cNvSpPr>
          <p:nvPr/>
        </p:nvSpPr>
        <p:spPr bwMode="auto">
          <a:xfrm>
            <a:off x="3299315" y="2098016"/>
            <a:ext cx="139407" cy="2152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443" name="Line 14"/>
          <p:cNvSpPr>
            <a:spLocks noChangeShapeType="1"/>
          </p:cNvSpPr>
          <p:nvPr/>
        </p:nvSpPr>
        <p:spPr bwMode="auto">
          <a:xfrm>
            <a:off x="3387725" y="2951100"/>
            <a:ext cx="3348000" cy="1270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444" name="Text Box 40"/>
          <p:cNvSpPr txBox="1">
            <a:spLocks noChangeArrowheads="1"/>
          </p:cNvSpPr>
          <p:nvPr/>
        </p:nvSpPr>
        <p:spPr bwMode="auto">
          <a:xfrm>
            <a:off x="3297940" y="2583791"/>
            <a:ext cx="139407" cy="2152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445" name="Oval 48"/>
          <p:cNvSpPr>
            <a:spLocks noChangeArrowheads="1"/>
          </p:cNvSpPr>
          <p:nvPr/>
        </p:nvSpPr>
        <p:spPr bwMode="auto">
          <a:xfrm>
            <a:off x="4176051" y="3638224"/>
            <a:ext cx="309563" cy="307975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anchor="ctr">
            <a:noAutofit/>
          </a:bodyPr>
          <a:lstStyle/>
          <a:p>
            <a:pPr lvl="0" algn="ctr">
              <a:buClrTx/>
              <a:buSzTx/>
              <a:buFontTx/>
            </a:pPr>
            <a:r>
              <a:rPr kumimoji="0" lang="en-US" altLang="ja-JP" sz="1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446" name="Oval 48"/>
          <p:cNvSpPr>
            <a:spLocks noChangeArrowheads="1"/>
          </p:cNvSpPr>
          <p:nvPr/>
        </p:nvSpPr>
        <p:spPr bwMode="auto">
          <a:xfrm>
            <a:off x="4746921" y="3638224"/>
            <a:ext cx="309563" cy="30797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anchor="ctr">
            <a:noAutofit/>
          </a:bodyPr>
          <a:lstStyle/>
          <a:p>
            <a:pPr lvl="0" algn="ctr">
              <a:buClrTx/>
              <a:buSzTx/>
              <a:buFontTx/>
            </a:pPr>
            <a:r>
              <a:rPr kumimoji="0" lang="en-US" altLang="ja-JP" sz="1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cxnSp>
        <p:nvCxnSpPr>
          <p:cNvPr id="447" name="AutoShape 62"/>
          <p:cNvCxnSpPr>
            <a:cxnSpLocks noChangeShapeType="1"/>
            <a:stCxn id="446" idx="4"/>
            <a:endCxn id="477" idx="0"/>
          </p:cNvCxnSpPr>
          <p:nvPr/>
        </p:nvCxnSpPr>
        <p:spPr bwMode="auto">
          <a:xfrm>
            <a:off x="4901862" y="3945723"/>
            <a:ext cx="0" cy="60896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448" name="AutoShape 62"/>
          <p:cNvCxnSpPr>
            <a:cxnSpLocks noChangeShapeType="1"/>
            <a:stCxn id="445" idx="4"/>
            <a:endCxn id="478" idx="0"/>
          </p:cNvCxnSpPr>
          <p:nvPr/>
        </p:nvCxnSpPr>
        <p:spPr bwMode="auto">
          <a:xfrm>
            <a:off x="4330993" y="3945723"/>
            <a:ext cx="0" cy="58674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449" name="AutoShape 62"/>
          <p:cNvCxnSpPr>
            <a:cxnSpLocks noChangeShapeType="1"/>
          </p:cNvCxnSpPr>
          <p:nvPr/>
        </p:nvCxnSpPr>
        <p:spPr bwMode="auto">
          <a:xfrm flipH="1">
            <a:off x="3807593" y="4840601"/>
            <a:ext cx="523240" cy="64643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450" name="AutoShape 62"/>
          <p:cNvCxnSpPr>
            <a:cxnSpLocks noChangeShapeType="1"/>
          </p:cNvCxnSpPr>
          <p:nvPr/>
        </p:nvCxnSpPr>
        <p:spPr bwMode="auto">
          <a:xfrm>
            <a:off x="4330992" y="4840760"/>
            <a:ext cx="0" cy="64706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451" name="AutoShape 62"/>
          <p:cNvCxnSpPr>
            <a:cxnSpLocks noChangeShapeType="1"/>
          </p:cNvCxnSpPr>
          <p:nvPr/>
        </p:nvCxnSpPr>
        <p:spPr bwMode="auto">
          <a:xfrm>
            <a:off x="4901862" y="4862983"/>
            <a:ext cx="0" cy="60198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452" name="AutoShape 62"/>
          <p:cNvCxnSpPr>
            <a:cxnSpLocks noChangeShapeType="1"/>
            <a:stCxn id="487" idx="4"/>
            <a:endCxn id="454" idx="0"/>
          </p:cNvCxnSpPr>
          <p:nvPr/>
        </p:nvCxnSpPr>
        <p:spPr bwMode="auto">
          <a:xfrm>
            <a:off x="4330833" y="5795803"/>
            <a:ext cx="285115" cy="631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453" name="AutoShape 62"/>
          <p:cNvCxnSpPr>
            <a:cxnSpLocks noChangeShapeType="1"/>
            <a:stCxn id="488" idx="4"/>
            <a:endCxn id="454" idx="0"/>
          </p:cNvCxnSpPr>
          <p:nvPr/>
        </p:nvCxnSpPr>
        <p:spPr bwMode="auto">
          <a:xfrm flipH="1">
            <a:off x="4615953" y="5772786"/>
            <a:ext cx="285750" cy="65468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sp>
        <p:nvSpPr>
          <p:cNvPr id="454" name="Oval 48"/>
          <p:cNvSpPr>
            <a:spLocks noChangeArrowheads="1"/>
          </p:cNvSpPr>
          <p:nvPr/>
        </p:nvSpPr>
        <p:spPr bwMode="auto">
          <a:xfrm>
            <a:off x="4461169" y="6427476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>
            <a:noAutofit/>
          </a:bodyPr>
          <a:lstStyle/>
          <a:p>
            <a:pPr lvl="0" algn="ctr">
              <a:buClrTx/>
              <a:buSzTx/>
              <a:buFontTx/>
            </a:pPr>
            <a:r>
              <a:rPr kumimoji="0" lang="en-US" altLang="ja-JP" sz="1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10</a:t>
            </a:r>
          </a:p>
        </p:txBody>
      </p:sp>
      <p:sp>
        <p:nvSpPr>
          <p:cNvPr id="455" name="Oval 48"/>
          <p:cNvSpPr>
            <a:spLocks noChangeArrowheads="1"/>
          </p:cNvSpPr>
          <p:nvPr/>
        </p:nvSpPr>
        <p:spPr bwMode="auto">
          <a:xfrm>
            <a:off x="3654786" y="6427476"/>
            <a:ext cx="309563" cy="30797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anchor="ctr">
            <a:noAutofit/>
          </a:bodyPr>
          <a:lstStyle/>
          <a:p>
            <a:pPr lvl="0" algn="ctr">
              <a:buClrTx/>
              <a:buSzTx/>
              <a:buFontTx/>
            </a:pPr>
            <a:r>
              <a:rPr kumimoji="0" lang="en-US" altLang="ja-JP" sz="1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9</a:t>
            </a:r>
          </a:p>
        </p:txBody>
      </p:sp>
      <p:cxnSp>
        <p:nvCxnSpPr>
          <p:cNvPr id="456" name="AutoShape 62"/>
          <p:cNvCxnSpPr>
            <a:cxnSpLocks noChangeShapeType="1"/>
            <a:stCxn id="486" idx="4"/>
            <a:endCxn id="455" idx="0"/>
          </p:cNvCxnSpPr>
          <p:nvPr/>
        </p:nvCxnSpPr>
        <p:spPr bwMode="auto">
          <a:xfrm>
            <a:off x="3807590" y="5795009"/>
            <a:ext cx="2540" cy="63246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457" name="AutoShape 62"/>
          <p:cNvCxnSpPr>
            <a:cxnSpLocks noChangeShapeType="1"/>
          </p:cNvCxnSpPr>
          <p:nvPr/>
        </p:nvCxnSpPr>
        <p:spPr bwMode="auto">
          <a:xfrm flipH="1">
            <a:off x="4330838" y="4862824"/>
            <a:ext cx="570865" cy="62484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458" name="AutoShape 62"/>
          <p:cNvCxnSpPr>
            <a:cxnSpLocks noChangeShapeType="1"/>
          </p:cNvCxnSpPr>
          <p:nvPr/>
        </p:nvCxnSpPr>
        <p:spPr bwMode="auto">
          <a:xfrm flipH="1">
            <a:off x="3807663" y="4843137"/>
            <a:ext cx="2540" cy="64389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459" name="直接箭头连接符 458"/>
          <p:cNvCxnSpPr>
            <a:stCxn id="445" idx="4"/>
            <a:endCxn id="488" idx="0"/>
          </p:cNvCxnSpPr>
          <p:nvPr/>
        </p:nvCxnSpPr>
        <p:spPr bwMode="auto">
          <a:xfrm>
            <a:off x="4330833" y="3946199"/>
            <a:ext cx="570865" cy="151892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sp>
        <p:nvSpPr>
          <p:cNvPr id="460" name="Oval 48"/>
          <p:cNvSpPr>
            <a:spLocks noChangeArrowheads="1"/>
          </p:cNvSpPr>
          <p:nvPr/>
        </p:nvSpPr>
        <p:spPr bwMode="auto">
          <a:xfrm>
            <a:off x="5898171" y="3638224"/>
            <a:ext cx="309563" cy="30797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anchor="ctr">
            <a:noAutofit/>
          </a:bodyPr>
          <a:lstStyle/>
          <a:p>
            <a:pPr lvl="0" algn="ctr">
              <a:buClrTx/>
              <a:buSzTx/>
              <a:buFontTx/>
            </a:pPr>
            <a:r>
              <a:rPr kumimoji="0" lang="en-US" altLang="ja-JP" sz="1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1’</a:t>
            </a:r>
          </a:p>
        </p:txBody>
      </p:sp>
      <p:sp>
        <p:nvSpPr>
          <p:cNvPr id="461" name="Oval 48"/>
          <p:cNvSpPr>
            <a:spLocks noChangeArrowheads="1"/>
          </p:cNvSpPr>
          <p:nvPr/>
        </p:nvSpPr>
        <p:spPr bwMode="auto">
          <a:xfrm>
            <a:off x="6469041" y="3638224"/>
            <a:ext cx="309563" cy="307975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anchor="ctr">
            <a:noAutofit/>
          </a:bodyPr>
          <a:lstStyle/>
          <a:p>
            <a:pPr lvl="0" algn="ctr">
              <a:buClrTx/>
              <a:buSzTx/>
              <a:buFontTx/>
            </a:pPr>
            <a:r>
              <a:rPr kumimoji="0" lang="en-US" altLang="ja-JP" sz="1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2’</a:t>
            </a:r>
          </a:p>
        </p:txBody>
      </p:sp>
      <p:cxnSp>
        <p:nvCxnSpPr>
          <p:cNvPr id="462" name="AutoShape 62"/>
          <p:cNvCxnSpPr>
            <a:cxnSpLocks noChangeShapeType="1"/>
            <a:stCxn id="461" idx="4"/>
            <a:endCxn id="480" idx="0"/>
          </p:cNvCxnSpPr>
          <p:nvPr/>
        </p:nvCxnSpPr>
        <p:spPr bwMode="auto">
          <a:xfrm>
            <a:off x="6623982" y="3945723"/>
            <a:ext cx="0" cy="60896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463" name="AutoShape 62"/>
          <p:cNvCxnSpPr>
            <a:cxnSpLocks noChangeShapeType="1"/>
            <a:stCxn id="460" idx="4"/>
            <a:endCxn id="481" idx="0"/>
          </p:cNvCxnSpPr>
          <p:nvPr/>
        </p:nvCxnSpPr>
        <p:spPr bwMode="auto">
          <a:xfrm>
            <a:off x="6053113" y="3945723"/>
            <a:ext cx="0" cy="58674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464" name="AutoShape 62"/>
          <p:cNvCxnSpPr>
            <a:cxnSpLocks noChangeShapeType="1"/>
          </p:cNvCxnSpPr>
          <p:nvPr/>
        </p:nvCxnSpPr>
        <p:spPr bwMode="auto">
          <a:xfrm flipH="1">
            <a:off x="5529713" y="4840601"/>
            <a:ext cx="523240" cy="64643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465" name="AutoShape 62"/>
          <p:cNvCxnSpPr>
            <a:cxnSpLocks noChangeShapeType="1"/>
          </p:cNvCxnSpPr>
          <p:nvPr/>
        </p:nvCxnSpPr>
        <p:spPr bwMode="auto">
          <a:xfrm>
            <a:off x="6053112" y="4840760"/>
            <a:ext cx="0" cy="64706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466" name="AutoShape 62"/>
          <p:cNvCxnSpPr>
            <a:cxnSpLocks noChangeShapeType="1"/>
          </p:cNvCxnSpPr>
          <p:nvPr/>
        </p:nvCxnSpPr>
        <p:spPr bwMode="auto">
          <a:xfrm>
            <a:off x="6623982" y="4862983"/>
            <a:ext cx="0" cy="60198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467" name="AutoShape 62"/>
          <p:cNvCxnSpPr>
            <a:cxnSpLocks noChangeShapeType="1"/>
            <a:stCxn id="490" idx="4"/>
            <a:endCxn id="469" idx="0"/>
          </p:cNvCxnSpPr>
          <p:nvPr/>
        </p:nvCxnSpPr>
        <p:spPr bwMode="auto">
          <a:xfrm>
            <a:off x="6052953" y="5795803"/>
            <a:ext cx="285115" cy="631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468" name="AutoShape 62"/>
          <p:cNvCxnSpPr>
            <a:cxnSpLocks noChangeShapeType="1"/>
            <a:stCxn id="491" idx="4"/>
            <a:endCxn id="469" idx="0"/>
          </p:cNvCxnSpPr>
          <p:nvPr/>
        </p:nvCxnSpPr>
        <p:spPr bwMode="auto">
          <a:xfrm flipH="1">
            <a:off x="6338073" y="5772786"/>
            <a:ext cx="285750" cy="65468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sp>
        <p:nvSpPr>
          <p:cNvPr id="469" name="Oval 48"/>
          <p:cNvSpPr>
            <a:spLocks noChangeArrowheads="1"/>
          </p:cNvSpPr>
          <p:nvPr/>
        </p:nvSpPr>
        <p:spPr bwMode="auto">
          <a:xfrm>
            <a:off x="6183289" y="6427476"/>
            <a:ext cx="309563" cy="30797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anchor="ctr">
            <a:noAutofit/>
          </a:bodyPr>
          <a:lstStyle/>
          <a:p>
            <a:pPr lvl="0" algn="ctr">
              <a:buClrTx/>
              <a:buSzTx/>
              <a:buFontTx/>
            </a:pPr>
            <a:r>
              <a:rPr kumimoji="0" lang="en-US" altLang="ja-JP" sz="1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10’</a:t>
            </a:r>
          </a:p>
        </p:txBody>
      </p:sp>
      <p:sp>
        <p:nvSpPr>
          <p:cNvPr id="470" name="Oval 48"/>
          <p:cNvSpPr>
            <a:spLocks noChangeArrowheads="1"/>
          </p:cNvSpPr>
          <p:nvPr/>
        </p:nvSpPr>
        <p:spPr bwMode="auto">
          <a:xfrm>
            <a:off x="5376906" y="6427476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9’</a:t>
            </a:r>
            <a:endParaRPr kumimoji="0" lang="en-US" altLang="ja-JP" sz="140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471" name="AutoShape 62"/>
          <p:cNvCxnSpPr>
            <a:cxnSpLocks noChangeShapeType="1"/>
            <a:stCxn id="489" idx="4"/>
            <a:endCxn id="470" idx="0"/>
          </p:cNvCxnSpPr>
          <p:nvPr/>
        </p:nvCxnSpPr>
        <p:spPr bwMode="auto">
          <a:xfrm>
            <a:off x="5529710" y="5795009"/>
            <a:ext cx="2540" cy="63246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472" name="AutoShape 62"/>
          <p:cNvCxnSpPr>
            <a:cxnSpLocks noChangeShapeType="1"/>
          </p:cNvCxnSpPr>
          <p:nvPr/>
        </p:nvCxnSpPr>
        <p:spPr bwMode="auto">
          <a:xfrm flipH="1">
            <a:off x="6052958" y="4862824"/>
            <a:ext cx="570865" cy="62484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473" name="AutoShape 62"/>
          <p:cNvCxnSpPr>
            <a:cxnSpLocks noChangeShapeType="1"/>
          </p:cNvCxnSpPr>
          <p:nvPr/>
        </p:nvCxnSpPr>
        <p:spPr bwMode="auto">
          <a:xfrm flipH="1">
            <a:off x="5529783" y="4843137"/>
            <a:ext cx="2540" cy="64389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474" name="直接箭头连接符 473"/>
          <p:cNvCxnSpPr>
            <a:stCxn id="460" idx="4"/>
            <a:endCxn id="491" idx="0"/>
          </p:cNvCxnSpPr>
          <p:nvPr/>
        </p:nvCxnSpPr>
        <p:spPr bwMode="auto">
          <a:xfrm>
            <a:off x="6052953" y="3946199"/>
            <a:ext cx="570865" cy="151892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sp>
        <p:nvSpPr>
          <p:cNvPr id="475" name="任意多边形 474"/>
          <p:cNvSpPr/>
          <p:nvPr/>
        </p:nvSpPr>
        <p:spPr>
          <a:xfrm>
            <a:off x="4363085" y="3425825"/>
            <a:ext cx="1689735" cy="214630"/>
          </a:xfrm>
          <a:custGeom>
            <a:avLst/>
            <a:gdLst>
              <a:gd name="connisteX0" fmla="*/ 0 w 1938020"/>
              <a:gd name="connsiteY0" fmla="*/ 214630 h 214630"/>
              <a:gd name="connisteX1" fmla="*/ 1061720 w 1938020"/>
              <a:gd name="connsiteY1" fmla="*/ 0 h 214630"/>
              <a:gd name="connisteX2" fmla="*/ 1938020 w 1938020"/>
              <a:gd name="connsiteY2" fmla="*/ 214630 h 21463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938020" h="214630">
                <a:moveTo>
                  <a:pt x="0" y="214630"/>
                </a:moveTo>
                <a:cubicBezTo>
                  <a:pt x="194945" y="167640"/>
                  <a:pt x="674370" y="0"/>
                  <a:pt x="1061720" y="0"/>
                </a:cubicBezTo>
                <a:cubicBezTo>
                  <a:pt x="1449070" y="0"/>
                  <a:pt x="1783715" y="167640"/>
                  <a:pt x="1938020" y="214630"/>
                </a:cubicBezTo>
              </a:path>
            </a:pathLst>
          </a:custGeom>
          <a:noFill/>
          <a:ln w="9525">
            <a:solidFill>
              <a:schemeClr val="accent1"/>
            </a:solidFill>
            <a:miter lim="800000"/>
          </a:ln>
        </p:spPr>
        <p:txBody>
          <a:bodyPr wrap="none" rtlCol="0" anchor="ctr"/>
          <a:lstStyle/>
          <a:p>
            <a:pPr algn="ctr"/>
            <a:endParaRPr lang="zh-CN" altLang="en-US" dirty="0"/>
          </a:p>
        </p:txBody>
      </p:sp>
      <p:sp>
        <p:nvSpPr>
          <p:cNvPr id="476" name="任意多边形 475"/>
          <p:cNvSpPr/>
          <p:nvPr/>
        </p:nvSpPr>
        <p:spPr>
          <a:xfrm>
            <a:off x="4947920" y="3463290"/>
            <a:ext cx="1675765" cy="180340"/>
          </a:xfrm>
          <a:custGeom>
            <a:avLst/>
            <a:gdLst>
              <a:gd name="connisteX0" fmla="*/ 0 w 1908175"/>
              <a:gd name="connsiteY0" fmla="*/ 180340 h 180340"/>
              <a:gd name="connisteX1" fmla="*/ 1022985 w 1908175"/>
              <a:gd name="connsiteY1" fmla="*/ 0 h 180340"/>
              <a:gd name="connisteX2" fmla="*/ 1908175 w 1908175"/>
              <a:gd name="connsiteY2" fmla="*/ 180340 h 18034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908175" h="180340">
                <a:moveTo>
                  <a:pt x="0" y="180340"/>
                </a:moveTo>
                <a:cubicBezTo>
                  <a:pt x="186690" y="140970"/>
                  <a:pt x="641350" y="0"/>
                  <a:pt x="1022985" y="0"/>
                </a:cubicBezTo>
                <a:cubicBezTo>
                  <a:pt x="1404620" y="0"/>
                  <a:pt x="1751330" y="140970"/>
                  <a:pt x="1908175" y="180340"/>
                </a:cubicBezTo>
              </a:path>
            </a:pathLst>
          </a:custGeom>
          <a:noFill/>
          <a:ln w="9525">
            <a:solidFill>
              <a:schemeClr val="accent1"/>
            </a:solidFill>
            <a:miter lim="800000"/>
          </a:ln>
        </p:spPr>
        <p:txBody>
          <a:bodyPr wrap="none" rtlCol="0" anchor="ctr"/>
          <a:lstStyle/>
          <a:p>
            <a:pPr algn="ctr"/>
            <a:endParaRPr lang="zh-CN" altLang="en-US" dirty="0"/>
          </a:p>
        </p:txBody>
      </p:sp>
      <p:sp>
        <p:nvSpPr>
          <p:cNvPr id="477" name="Oval 48"/>
          <p:cNvSpPr>
            <a:spLocks noChangeArrowheads="1"/>
          </p:cNvSpPr>
          <p:nvPr/>
        </p:nvSpPr>
        <p:spPr bwMode="auto">
          <a:xfrm>
            <a:off x="4746625" y="4554855"/>
            <a:ext cx="309880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>
            <a:noAutofit/>
          </a:bodyPr>
          <a:lstStyle/>
          <a:p>
            <a:pPr lvl="0" algn="ctr">
              <a:buClrTx/>
              <a:buSzTx/>
              <a:buFontTx/>
            </a:pPr>
            <a:r>
              <a:rPr kumimoji="0" lang="en-US" altLang="ja-JP" sz="1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5</a:t>
            </a:r>
          </a:p>
        </p:txBody>
      </p:sp>
      <p:sp>
        <p:nvSpPr>
          <p:cNvPr id="478" name="Oval 48"/>
          <p:cNvSpPr>
            <a:spLocks noChangeArrowheads="1"/>
          </p:cNvSpPr>
          <p:nvPr/>
        </p:nvSpPr>
        <p:spPr bwMode="auto">
          <a:xfrm>
            <a:off x="4175760" y="4532630"/>
            <a:ext cx="309880" cy="30797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anchor="ctr">
            <a:noAutofit/>
          </a:bodyPr>
          <a:lstStyle/>
          <a:p>
            <a:pPr lvl="0" algn="ctr">
              <a:buClrTx/>
              <a:buSzTx/>
              <a:buFontTx/>
            </a:pPr>
            <a:r>
              <a:rPr kumimoji="0" lang="en-US" altLang="ja-JP" sz="1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4</a:t>
            </a:r>
          </a:p>
        </p:txBody>
      </p:sp>
      <p:sp>
        <p:nvSpPr>
          <p:cNvPr id="479" name="Oval 48"/>
          <p:cNvSpPr>
            <a:spLocks noChangeArrowheads="1"/>
          </p:cNvSpPr>
          <p:nvPr/>
        </p:nvSpPr>
        <p:spPr bwMode="auto">
          <a:xfrm>
            <a:off x="3655060" y="4535170"/>
            <a:ext cx="309880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endParaRPr kumimoji="0" lang="en-US" altLang="ja-JP" sz="200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80" name="Oval 48"/>
          <p:cNvSpPr>
            <a:spLocks noChangeArrowheads="1"/>
          </p:cNvSpPr>
          <p:nvPr/>
        </p:nvSpPr>
        <p:spPr bwMode="auto">
          <a:xfrm>
            <a:off x="6468745" y="4554855"/>
            <a:ext cx="309880" cy="30797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anchor="ctr">
            <a:noAutofit/>
          </a:bodyPr>
          <a:lstStyle/>
          <a:p>
            <a:pPr lvl="0" algn="ctr">
              <a:buClrTx/>
              <a:buSzTx/>
              <a:buFontTx/>
            </a:pPr>
            <a:r>
              <a:rPr kumimoji="0" lang="en-US" altLang="ja-JP" sz="1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5’</a:t>
            </a:r>
          </a:p>
        </p:txBody>
      </p:sp>
      <p:sp>
        <p:nvSpPr>
          <p:cNvPr id="481" name="Oval 48"/>
          <p:cNvSpPr>
            <a:spLocks noChangeArrowheads="1"/>
          </p:cNvSpPr>
          <p:nvPr/>
        </p:nvSpPr>
        <p:spPr bwMode="auto">
          <a:xfrm>
            <a:off x="5897880" y="4532630"/>
            <a:ext cx="309880" cy="307975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anchor="ctr">
            <a:noAutofit/>
          </a:bodyPr>
          <a:lstStyle/>
          <a:p>
            <a:pPr lvl="0" algn="ctr">
              <a:buClrTx/>
              <a:buSzTx/>
              <a:buFontTx/>
            </a:pPr>
            <a:r>
              <a:rPr kumimoji="0" lang="en-US" altLang="ja-JP" sz="1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4’</a:t>
            </a:r>
          </a:p>
        </p:txBody>
      </p:sp>
      <p:sp>
        <p:nvSpPr>
          <p:cNvPr id="482" name="Oval 48"/>
          <p:cNvSpPr>
            <a:spLocks noChangeArrowheads="1"/>
          </p:cNvSpPr>
          <p:nvPr/>
        </p:nvSpPr>
        <p:spPr bwMode="auto">
          <a:xfrm>
            <a:off x="5377180" y="4535170"/>
            <a:ext cx="309880" cy="307975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anchor="ctr">
            <a:noAutofit/>
          </a:bodyPr>
          <a:lstStyle/>
          <a:p>
            <a:pPr lvl="0" algn="ctr">
              <a:buClrTx/>
              <a:buSzTx/>
              <a:buFontTx/>
            </a:pPr>
            <a:r>
              <a:rPr kumimoji="0" lang="en-US" altLang="ja-JP" sz="1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3’</a:t>
            </a:r>
          </a:p>
        </p:txBody>
      </p:sp>
      <p:sp>
        <p:nvSpPr>
          <p:cNvPr id="483" name="任意多边形 482"/>
          <p:cNvSpPr/>
          <p:nvPr/>
        </p:nvSpPr>
        <p:spPr>
          <a:xfrm>
            <a:off x="3867785" y="4329430"/>
            <a:ext cx="1648460" cy="219075"/>
          </a:xfrm>
          <a:custGeom>
            <a:avLst/>
            <a:gdLst>
              <a:gd name="connisteX0" fmla="*/ 0 w 1919605"/>
              <a:gd name="connsiteY0" fmla="*/ 219091 h 219091"/>
              <a:gd name="connisteX1" fmla="*/ 1057275 w 1919605"/>
              <a:gd name="connsiteY1" fmla="*/ 16 h 219091"/>
              <a:gd name="connisteX2" fmla="*/ 1919605 w 1919605"/>
              <a:gd name="connsiteY2" fmla="*/ 209566 h 219091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919605" h="219091">
                <a:moveTo>
                  <a:pt x="0" y="219091"/>
                </a:moveTo>
                <a:cubicBezTo>
                  <a:pt x="194310" y="170831"/>
                  <a:pt x="673100" y="1921"/>
                  <a:pt x="1057275" y="16"/>
                </a:cubicBezTo>
                <a:cubicBezTo>
                  <a:pt x="1441450" y="-1889"/>
                  <a:pt x="1768475" y="163211"/>
                  <a:pt x="1919605" y="209566"/>
                </a:cubicBezTo>
              </a:path>
            </a:pathLst>
          </a:custGeom>
          <a:noFill/>
          <a:ln w="9525">
            <a:solidFill>
              <a:schemeClr val="accent1"/>
            </a:solidFill>
            <a:miter lim="800000"/>
          </a:ln>
        </p:spPr>
        <p:txBody>
          <a:bodyPr wrap="none" rtlCol="0" anchor="ctr"/>
          <a:lstStyle/>
          <a:p>
            <a:pPr algn="ctr"/>
            <a:endParaRPr lang="zh-CN" altLang="en-US" dirty="0"/>
          </a:p>
        </p:txBody>
      </p:sp>
      <p:sp>
        <p:nvSpPr>
          <p:cNvPr id="484" name="任意多边形 483"/>
          <p:cNvSpPr/>
          <p:nvPr/>
        </p:nvSpPr>
        <p:spPr>
          <a:xfrm>
            <a:off x="4359275" y="4322445"/>
            <a:ext cx="1693545" cy="214630"/>
          </a:xfrm>
          <a:custGeom>
            <a:avLst/>
            <a:gdLst>
              <a:gd name="connisteX0" fmla="*/ 0 w 1938020"/>
              <a:gd name="connsiteY0" fmla="*/ 214630 h 214630"/>
              <a:gd name="connisteX1" fmla="*/ 1061720 w 1938020"/>
              <a:gd name="connsiteY1" fmla="*/ 0 h 214630"/>
              <a:gd name="connisteX2" fmla="*/ 1938020 w 1938020"/>
              <a:gd name="connsiteY2" fmla="*/ 214630 h 21463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938020" h="214630">
                <a:moveTo>
                  <a:pt x="0" y="214630"/>
                </a:moveTo>
                <a:cubicBezTo>
                  <a:pt x="194945" y="167640"/>
                  <a:pt x="674370" y="0"/>
                  <a:pt x="1061720" y="0"/>
                </a:cubicBezTo>
                <a:cubicBezTo>
                  <a:pt x="1449070" y="0"/>
                  <a:pt x="1783715" y="167640"/>
                  <a:pt x="1938020" y="214630"/>
                </a:cubicBezTo>
              </a:path>
            </a:pathLst>
          </a:custGeom>
          <a:noFill/>
          <a:ln w="9525">
            <a:solidFill>
              <a:schemeClr val="accent1"/>
            </a:solidFill>
            <a:miter lim="800000"/>
          </a:ln>
        </p:spPr>
        <p:txBody>
          <a:bodyPr wrap="none" rtlCol="0" anchor="ctr"/>
          <a:lstStyle/>
          <a:p>
            <a:pPr algn="ctr"/>
            <a:endParaRPr lang="zh-CN" altLang="en-US" dirty="0"/>
          </a:p>
        </p:txBody>
      </p:sp>
      <p:sp>
        <p:nvSpPr>
          <p:cNvPr id="485" name="任意多边形 484"/>
          <p:cNvSpPr/>
          <p:nvPr/>
        </p:nvSpPr>
        <p:spPr>
          <a:xfrm>
            <a:off x="4947920" y="4387215"/>
            <a:ext cx="1675765" cy="180340"/>
          </a:xfrm>
          <a:custGeom>
            <a:avLst/>
            <a:gdLst>
              <a:gd name="connisteX0" fmla="*/ 0 w 1908175"/>
              <a:gd name="connsiteY0" fmla="*/ 180340 h 180340"/>
              <a:gd name="connisteX1" fmla="*/ 1022985 w 1908175"/>
              <a:gd name="connsiteY1" fmla="*/ 0 h 180340"/>
              <a:gd name="connisteX2" fmla="*/ 1908175 w 1908175"/>
              <a:gd name="connsiteY2" fmla="*/ 180340 h 18034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908175" h="180340">
                <a:moveTo>
                  <a:pt x="0" y="180340"/>
                </a:moveTo>
                <a:cubicBezTo>
                  <a:pt x="186690" y="140970"/>
                  <a:pt x="641350" y="0"/>
                  <a:pt x="1022985" y="0"/>
                </a:cubicBezTo>
                <a:cubicBezTo>
                  <a:pt x="1404620" y="0"/>
                  <a:pt x="1751330" y="140970"/>
                  <a:pt x="1908175" y="180340"/>
                </a:cubicBezTo>
              </a:path>
            </a:pathLst>
          </a:custGeom>
          <a:noFill/>
          <a:ln w="9525">
            <a:solidFill>
              <a:schemeClr val="accent1"/>
            </a:solidFill>
            <a:miter lim="800000"/>
          </a:ln>
        </p:spPr>
        <p:txBody>
          <a:bodyPr wrap="none" rtlCol="0" anchor="ctr"/>
          <a:lstStyle/>
          <a:p>
            <a:pPr algn="ctr"/>
            <a:endParaRPr lang="zh-CN" altLang="en-US" dirty="0"/>
          </a:p>
        </p:txBody>
      </p:sp>
      <p:sp>
        <p:nvSpPr>
          <p:cNvPr id="486" name="Oval 48"/>
          <p:cNvSpPr>
            <a:spLocks noChangeArrowheads="1"/>
          </p:cNvSpPr>
          <p:nvPr/>
        </p:nvSpPr>
        <p:spPr bwMode="auto">
          <a:xfrm>
            <a:off x="3652520" y="5487035"/>
            <a:ext cx="309880" cy="307975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anchor="ctr">
            <a:noAutofit/>
          </a:bodyPr>
          <a:lstStyle/>
          <a:p>
            <a:pPr lvl="0" algn="ctr">
              <a:buClrTx/>
              <a:buSzTx/>
              <a:buFontTx/>
            </a:pPr>
            <a:r>
              <a:rPr kumimoji="0" lang="en-US" altLang="ja-JP" sz="1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6</a:t>
            </a:r>
          </a:p>
        </p:txBody>
      </p:sp>
      <p:sp>
        <p:nvSpPr>
          <p:cNvPr id="487" name="Oval 48"/>
          <p:cNvSpPr>
            <a:spLocks noChangeArrowheads="1"/>
          </p:cNvSpPr>
          <p:nvPr/>
        </p:nvSpPr>
        <p:spPr bwMode="auto">
          <a:xfrm>
            <a:off x="4175760" y="5487670"/>
            <a:ext cx="309880" cy="307975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anchor="ctr">
            <a:noAutofit/>
          </a:bodyPr>
          <a:lstStyle/>
          <a:p>
            <a:pPr lvl="0" algn="ctr">
              <a:buClrTx/>
              <a:buSzTx/>
              <a:buFontTx/>
            </a:pPr>
            <a:r>
              <a:rPr kumimoji="0" lang="en-US" altLang="ja-JP" sz="1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7</a:t>
            </a:r>
          </a:p>
        </p:txBody>
      </p:sp>
      <p:sp>
        <p:nvSpPr>
          <p:cNvPr id="488" name="Oval 48"/>
          <p:cNvSpPr>
            <a:spLocks noChangeArrowheads="1"/>
          </p:cNvSpPr>
          <p:nvPr/>
        </p:nvSpPr>
        <p:spPr bwMode="auto">
          <a:xfrm>
            <a:off x="4746625" y="5464810"/>
            <a:ext cx="309880" cy="30797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anchor="ctr">
            <a:noAutofit/>
          </a:bodyPr>
          <a:lstStyle/>
          <a:p>
            <a:pPr lvl="0" algn="ctr">
              <a:buClrTx/>
              <a:buSzTx/>
              <a:buFontTx/>
            </a:pPr>
            <a:r>
              <a:rPr kumimoji="0" lang="en-US" altLang="ja-JP" sz="1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8</a:t>
            </a:r>
          </a:p>
        </p:txBody>
      </p:sp>
      <p:sp>
        <p:nvSpPr>
          <p:cNvPr id="489" name="Oval 48"/>
          <p:cNvSpPr>
            <a:spLocks noChangeArrowheads="1"/>
          </p:cNvSpPr>
          <p:nvPr/>
        </p:nvSpPr>
        <p:spPr bwMode="auto">
          <a:xfrm>
            <a:off x="5374640" y="5487035"/>
            <a:ext cx="309880" cy="30797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anchor="ctr">
            <a:noAutofit/>
          </a:bodyPr>
          <a:lstStyle/>
          <a:p>
            <a:pPr lvl="0" algn="ctr">
              <a:buClrTx/>
              <a:buSzTx/>
              <a:buFontTx/>
            </a:pPr>
            <a:r>
              <a:rPr kumimoji="0" lang="en-US" altLang="ja-JP" sz="1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6’</a:t>
            </a:r>
          </a:p>
        </p:txBody>
      </p:sp>
      <p:sp>
        <p:nvSpPr>
          <p:cNvPr id="490" name="Oval 48"/>
          <p:cNvSpPr>
            <a:spLocks noChangeArrowheads="1"/>
          </p:cNvSpPr>
          <p:nvPr/>
        </p:nvSpPr>
        <p:spPr bwMode="auto">
          <a:xfrm>
            <a:off x="5897880" y="5487670"/>
            <a:ext cx="309880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>
            <a:noAutofit/>
          </a:bodyPr>
          <a:lstStyle/>
          <a:p>
            <a:pPr lvl="0" algn="ctr">
              <a:buClrTx/>
              <a:buSzTx/>
              <a:buFontTx/>
            </a:pPr>
            <a:r>
              <a:rPr kumimoji="0" lang="en-US" altLang="ja-JP" sz="1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7’</a:t>
            </a:r>
          </a:p>
        </p:txBody>
      </p:sp>
      <p:sp>
        <p:nvSpPr>
          <p:cNvPr id="491" name="Oval 48"/>
          <p:cNvSpPr>
            <a:spLocks noChangeArrowheads="1"/>
          </p:cNvSpPr>
          <p:nvPr/>
        </p:nvSpPr>
        <p:spPr bwMode="auto">
          <a:xfrm>
            <a:off x="6468745" y="5464810"/>
            <a:ext cx="309880" cy="307975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anchor="ctr">
            <a:noAutofit/>
          </a:bodyPr>
          <a:lstStyle/>
          <a:p>
            <a:pPr lvl="0" algn="ctr">
              <a:buClrTx/>
              <a:buSzTx/>
              <a:buFontTx/>
            </a:pPr>
            <a:r>
              <a:rPr kumimoji="0" lang="en-US" altLang="ja-JP" sz="1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8’</a:t>
            </a:r>
          </a:p>
        </p:txBody>
      </p:sp>
      <p:sp>
        <p:nvSpPr>
          <p:cNvPr id="492" name="任意多边形 491"/>
          <p:cNvSpPr/>
          <p:nvPr/>
        </p:nvSpPr>
        <p:spPr>
          <a:xfrm>
            <a:off x="4953635" y="5295900"/>
            <a:ext cx="1624965" cy="180340"/>
          </a:xfrm>
          <a:custGeom>
            <a:avLst/>
            <a:gdLst>
              <a:gd name="connisteX0" fmla="*/ 0 w 1908175"/>
              <a:gd name="connsiteY0" fmla="*/ 180340 h 180340"/>
              <a:gd name="connisteX1" fmla="*/ 1022985 w 1908175"/>
              <a:gd name="connsiteY1" fmla="*/ 0 h 180340"/>
              <a:gd name="connisteX2" fmla="*/ 1908175 w 1908175"/>
              <a:gd name="connsiteY2" fmla="*/ 180340 h 18034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908175" h="180340">
                <a:moveTo>
                  <a:pt x="0" y="180340"/>
                </a:moveTo>
                <a:cubicBezTo>
                  <a:pt x="186690" y="140970"/>
                  <a:pt x="641350" y="0"/>
                  <a:pt x="1022985" y="0"/>
                </a:cubicBezTo>
                <a:cubicBezTo>
                  <a:pt x="1404620" y="0"/>
                  <a:pt x="1751330" y="140970"/>
                  <a:pt x="1908175" y="180340"/>
                </a:cubicBezTo>
              </a:path>
            </a:pathLst>
          </a:custGeom>
          <a:noFill/>
          <a:ln w="9525">
            <a:solidFill>
              <a:schemeClr val="accent1"/>
            </a:solidFill>
            <a:miter lim="800000"/>
          </a:ln>
        </p:spPr>
        <p:txBody>
          <a:bodyPr wrap="none" rtlCol="0" anchor="ctr"/>
          <a:lstStyle/>
          <a:p>
            <a:pPr algn="ctr"/>
            <a:endParaRPr lang="zh-CN" altLang="en-US" dirty="0"/>
          </a:p>
        </p:txBody>
      </p:sp>
      <p:sp>
        <p:nvSpPr>
          <p:cNvPr id="493" name="任意多边形 492"/>
          <p:cNvSpPr/>
          <p:nvPr/>
        </p:nvSpPr>
        <p:spPr>
          <a:xfrm>
            <a:off x="4359275" y="5278120"/>
            <a:ext cx="1693545" cy="214630"/>
          </a:xfrm>
          <a:custGeom>
            <a:avLst/>
            <a:gdLst>
              <a:gd name="connisteX0" fmla="*/ 0 w 1938020"/>
              <a:gd name="connsiteY0" fmla="*/ 214630 h 214630"/>
              <a:gd name="connisteX1" fmla="*/ 1061720 w 1938020"/>
              <a:gd name="connsiteY1" fmla="*/ 0 h 214630"/>
              <a:gd name="connisteX2" fmla="*/ 1938020 w 1938020"/>
              <a:gd name="connsiteY2" fmla="*/ 214630 h 21463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938020" h="214630">
                <a:moveTo>
                  <a:pt x="0" y="214630"/>
                </a:moveTo>
                <a:cubicBezTo>
                  <a:pt x="194945" y="167640"/>
                  <a:pt x="674370" y="0"/>
                  <a:pt x="1061720" y="0"/>
                </a:cubicBezTo>
                <a:cubicBezTo>
                  <a:pt x="1449070" y="0"/>
                  <a:pt x="1783715" y="167640"/>
                  <a:pt x="1938020" y="214630"/>
                </a:cubicBezTo>
              </a:path>
            </a:pathLst>
          </a:custGeom>
          <a:noFill/>
          <a:ln w="9525">
            <a:solidFill>
              <a:schemeClr val="accent1"/>
            </a:solidFill>
            <a:miter lim="800000"/>
          </a:ln>
        </p:spPr>
        <p:txBody>
          <a:bodyPr wrap="none" rtlCol="0" anchor="ctr"/>
          <a:lstStyle/>
          <a:p>
            <a:pPr algn="ctr"/>
            <a:endParaRPr lang="zh-CN" altLang="en-US" dirty="0"/>
          </a:p>
        </p:txBody>
      </p:sp>
      <p:sp>
        <p:nvSpPr>
          <p:cNvPr id="494" name="任意多边形 493"/>
          <p:cNvSpPr/>
          <p:nvPr/>
        </p:nvSpPr>
        <p:spPr>
          <a:xfrm>
            <a:off x="3867785" y="5276215"/>
            <a:ext cx="1648460" cy="219075"/>
          </a:xfrm>
          <a:custGeom>
            <a:avLst/>
            <a:gdLst>
              <a:gd name="connisteX0" fmla="*/ 0 w 1919605"/>
              <a:gd name="connsiteY0" fmla="*/ 219091 h 219091"/>
              <a:gd name="connisteX1" fmla="*/ 1057275 w 1919605"/>
              <a:gd name="connsiteY1" fmla="*/ 16 h 219091"/>
              <a:gd name="connisteX2" fmla="*/ 1919605 w 1919605"/>
              <a:gd name="connsiteY2" fmla="*/ 209566 h 219091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919605" h="219091">
                <a:moveTo>
                  <a:pt x="0" y="219091"/>
                </a:moveTo>
                <a:cubicBezTo>
                  <a:pt x="194310" y="170831"/>
                  <a:pt x="673100" y="1921"/>
                  <a:pt x="1057275" y="16"/>
                </a:cubicBezTo>
                <a:cubicBezTo>
                  <a:pt x="1441450" y="-1889"/>
                  <a:pt x="1768475" y="163211"/>
                  <a:pt x="1919605" y="209566"/>
                </a:cubicBezTo>
              </a:path>
            </a:pathLst>
          </a:custGeom>
          <a:noFill/>
          <a:ln w="9525">
            <a:solidFill>
              <a:schemeClr val="accent1"/>
            </a:solidFill>
            <a:miter lim="800000"/>
          </a:ln>
        </p:spPr>
        <p:txBody>
          <a:bodyPr wrap="none" rtlCol="0" anchor="ctr"/>
          <a:lstStyle/>
          <a:p>
            <a:pPr algn="ctr"/>
            <a:endParaRPr lang="zh-CN" altLang="en-US" dirty="0"/>
          </a:p>
        </p:txBody>
      </p:sp>
      <p:sp>
        <p:nvSpPr>
          <p:cNvPr id="495" name="任意多边形 494"/>
          <p:cNvSpPr/>
          <p:nvPr/>
        </p:nvSpPr>
        <p:spPr>
          <a:xfrm>
            <a:off x="3844515" y="6217580"/>
            <a:ext cx="1651635" cy="219075"/>
          </a:xfrm>
          <a:custGeom>
            <a:avLst/>
            <a:gdLst>
              <a:gd name="connisteX0" fmla="*/ 0 w 1919605"/>
              <a:gd name="connsiteY0" fmla="*/ 219091 h 219091"/>
              <a:gd name="connisteX1" fmla="*/ 1057275 w 1919605"/>
              <a:gd name="connsiteY1" fmla="*/ 16 h 219091"/>
              <a:gd name="connisteX2" fmla="*/ 1919605 w 1919605"/>
              <a:gd name="connsiteY2" fmla="*/ 209566 h 219091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919605" h="219091">
                <a:moveTo>
                  <a:pt x="0" y="219091"/>
                </a:moveTo>
                <a:cubicBezTo>
                  <a:pt x="194310" y="170831"/>
                  <a:pt x="673100" y="1921"/>
                  <a:pt x="1057275" y="16"/>
                </a:cubicBezTo>
                <a:cubicBezTo>
                  <a:pt x="1441450" y="-1889"/>
                  <a:pt x="1768475" y="163211"/>
                  <a:pt x="1919605" y="209566"/>
                </a:cubicBezTo>
              </a:path>
            </a:pathLst>
          </a:custGeom>
          <a:noFill/>
          <a:ln w="9525">
            <a:solidFill>
              <a:schemeClr val="accent1"/>
            </a:solidFill>
            <a:miter lim="800000"/>
          </a:ln>
        </p:spPr>
        <p:txBody>
          <a:bodyPr wrap="none" rtlCol="0" anchor="ctr"/>
          <a:lstStyle/>
          <a:p>
            <a:pPr algn="ctr"/>
            <a:endParaRPr lang="zh-CN" altLang="en-US" dirty="0"/>
          </a:p>
        </p:txBody>
      </p:sp>
      <p:sp>
        <p:nvSpPr>
          <p:cNvPr id="496" name="任意多边形 495"/>
          <p:cNvSpPr/>
          <p:nvPr/>
        </p:nvSpPr>
        <p:spPr>
          <a:xfrm>
            <a:off x="4647315" y="6217285"/>
            <a:ext cx="1669415" cy="219075"/>
          </a:xfrm>
          <a:custGeom>
            <a:avLst/>
            <a:gdLst>
              <a:gd name="connisteX0" fmla="*/ 0 w 1919605"/>
              <a:gd name="connsiteY0" fmla="*/ 219091 h 219091"/>
              <a:gd name="connisteX1" fmla="*/ 1057275 w 1919605"/>
              <a:gd name="connsiteY1" fmla="*/ 16 h 219091"/>
              <a:gd name="connisteX2" fmla="*/ 1919605 w 1919605"/>
              <a:gd name="connsiteY2" fmla="*/ 209566 h 219091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919605" h="219091">
                <a:moveTo>
                  <a:pt x="0" y="219091"/>
                </a:moveTo>
                <a:cubicBezTo>
                  <a:pt x="194310" y="170831"/>
                  <a:pt x="673100" y="1921"/>
                  <a:pt x="1057275" y="16"/>
                </a:cubicBezTo>
                <a:cubicBezTo>
                  <a:pt x="1441450" y="-1889"/>
                  <a:pt x="1768475" y="163211"/>
                  <a:pt x="1919605" y="209566"/>
                </a:cubicBezTo>
              </a:path>
            </a:pathLst>
          </a:custGeom>
          <a:noFill/>
          <a:ln w="9525">
            <a:solidFill>
              <a:schemeClr val="accent1"/>
            </a:solidFill>
            <a:miter lim="800000"/>
          </a:ln>
        </p:spPr>
        <p:txBody>
          <a:bodyPr wrap="none" rtlCol="0" anchor="ctr"/>
          <a:lstStyle/>
          <a:p>
            <a:pPr algn="ctr"/>
            <a:endParaRPr lang="zh-CN" altLang="en-US" dirty="0"/>
          </a:p>
        </p:txBody>
      </p:sp>
      <p:sp>
        <p:nvSpPr>
          <p:cNvPr id="497" name="Line 12"/>
          <p:cNvSpPr>
            <a:spLocks noChangeShapeType="1"/>
          </p:cNvSpPr>
          <p:nvPr/>
        </p:nvSpPr>
        <p:spPr bwMode="auto">
          <a:xfrm>
            <a:off x="3530273" y="4469382"/>
            <a:ext cx="3348000" cy="1454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498" name="Line 13"/>
          <p:cNvSpPr>
            <a:spLocks noChangeShapeType="1"/>
          </p:cNvSpPr>
          <p:nvPr/>
        </p:nvSpPr>
        <p:spPr bwMode="auto">
          <a:xfrm>
            <a:off x="3530273" y="4006696"/>
            <a:ext cx="3348000" cy="1454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499" name="Line 14"/>
          <p:cNvSpPr>
            <a:spLocks noChangeShapeType="1"/>
          </p:cNvSpPr>
          <p:nvPr/>
        </p:nvSpPr>
        <p:spPr bwMode="auto">
          <a:xfrm>
            <a:off x="3530273" y="4931068"/>
            <a:ext cx="3348000" cy="1454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500" name="Line 15"/>
          <p:cNvSpPr>
            <a:spLocks noChangeShapeType="1"/>
          </p:cNvSpPr>
          <p:nvPr/>
        </p:nvSpPr>
        <p:spPr bwMode="auto">
          <a:xfrm>
            <a:off x="3530273" y="3537901"/>
            <a:ext cx="3348000" cy="1453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501" name="Text Box 40"/>
          <p:cNvSpPr txBox="1">
            <a:spLocks noChangeArrowheads="1"/>
          </p:cNvSpPr>
          <p:nvPr/>
        </p:nvSpPr>
        <p:spPr bwMode="auto">
          <a:xfrm>
            <a:off x="3424549" y="4578284"/>
            <a:ext cx="139407" cy="2152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502" name="Line 14"/>
          <p:cNvSpPr>
            <a:spLocks noChangeShapeType="1"/>
          </p:cNvSpPr>
          <p:nvPr/>
        </p:nvSpPr>
        <p:spPr bwMode="auto">
          <a:xfrm>
            <a:off x="3530214" y="5391299"/>
            <a:ext cx="3348000" cy="1454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503" name="Text Box 40"/>
          <p:cNvSpPr txBox="1">
            <a:spLocks noChangeArrowheads="1"/>
          </p:cNvSpPr>
          <p:nvPr/>
        </p:nvSpPr>
        <p:spPr bwMode="auto">
          <a:xfrm>
            <a:off x="3426315" y="5039971"/>
            <a:ext cx="139407" cy="2152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504" name="Text Box 40"/>
          <p:cNvSpPr txBox="1">
            <a:spLocks noChangeArrowheads="1"/>
          </p:cNvSpPr>
          <p:nvPr/>
        </p:nvSpPr>
        <p:spPr bwMode="auto">
          <a:xfrm>
            <a:off x="3424549" y="3654914"/>
            <a:ext cx="139407" cy="2152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505" name="Text Box 40"/>
          <p:cNvSpPr txBox="1">
            <a:spLocks noChangeArrowheads="1"/>
          </p:cNvSpPr>
          <p:nvPr/>
        </p:nvSpPr>
        <p:spPr bwMode="auto">
          <a:xfrm>
            <a:off x="3425636" y="4116599"/>
            <a:ext cx="139407" cy="2152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506" name="Line 14"/>
          <p:cNvSpPr>
            <a:spLocks noChangeShapeType="1"/>
          </p:cNvSpPr>
          <p:nvPr/>
        </p:nvSpPr>
        <p:spPr bwMode="auto">
          <a:xfrm>
            <a:off x="3527425" y="5851525"/>
            <a:ext cx="3348000" cy="1270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507" name="Line 14"/>
          <p:cNvSpPr>
            <a:spLocks noChangeShapeType="1"/>
          </p:cNvSpPr>
          <p:nvPr/>
        </p:nvSpPr>
        <p:spPr bwMode="auto">
          <a:xfrm>
            <a:off x="3527425" y="6311265"/>
            <a:ext cx="3348000" cy="1270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508" name="Text Box 40"/>
          <p:cNvSpPr txBox="1">
            <a:spLocks noChangeArrowheads="1"/>
          </p:cNvSpPr>
          <p:nvPr/>
        </p:nvSpPr>
        <p:spPr bwMode="auto">
          <a:xfrm>
            <a:off x="3426315" y="5494589"/>
            <a:ext cx="139407" cy="2152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509" name="Text Box 40"/>
          <p:cNvSpPr txBox="1">
            <a:spLocks noChangeArrowheads="1"/>
          </p:cNvSpPr>
          <p:nvPr/>
        </p:nvSpPr>
        <p:spPr bwMode="auto">
          <a:xfrm>
            <a:off x="3426315" y="5956276"/>
            <a:ext cx="139407" cy="2152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510" name="Line 14"/>
          <p:cNvSpPr>
            <a:spLocks noChangeShapeType="1"/>
          </p:cNvSpPr>
          <p:nvPr/>
        </p:nvSpPr>
        <p:spPr bwMode="auto">
          <a:xfrm>
            <a:off x="3514725" y="6809360"/>
            <a:ext cx="3348000" cy="1270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511" name="Text Box 40"/>
          <p:cNvSpPr txBox="1">
            <a:spLocks noChangeArrowheads="1"/>
          </p:cNvSpPr>
          <p:nvPr/>
        </p:nvSpPr>
        <p:spPr bwMode="auto">
          <a:xfrm>
            <a:off x="3424940" y="6442051"/>
            <a:ext cx="139407" cy="2152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6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Oval 48"/>
          <p:cNvSpPr>
            <a:spLocks noChangeArrowheads="1"/>
          </p:cNvSpPr>
          <p:nvPr/>
        </p:nvSpPr>
        <p:spPr bwMode="auto">
          <a:xfrm>
            <a:off x="2372358" y="1786564"/>
            <a:ext cx="309563" cy="307975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anchor="ctr">
            <a:noAutofit/>
          </a:bodyPr>
          <a:lstStyle/>
          <a:p>
            <a:pPr lvl="0" algn="ctr">
              <a:buClrTx/>
              <a:buSzTx/>
              <a:buFontTx/>
            </a:pPr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0" lang="en-US" altLang="ja-JP" sz="1600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377" name="Oval 48"/>
          <p:cNvSpPr>
            <a:spLocks noChangeArrowheads="1"/>
          </p:cNvSpPr>
          <p:nvPr/>
        </p:nvSpPr>
        <p:spPr bwMode="auto">
          <a:xfrm>
            <a:off x="2943228" y="1786564"/>
            <a:ext cx="309563" cy="30797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anchor="ctr">
            <a:noAutofit/>
          </a:bodyPr>
          <a:lstStyle/>
          <a:p>
            <a:pPr lvl="0" algn="ctr">
              <a:buClrTx/>
              <a:buSzTx/>
              <a:buFontTx/>
            </a:pPr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0" lang="en-US" altLang="ja-JP" sz="1600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endParaRPr kumimoji="0" lang="en-US" altLang="ja-JP" sz="160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378" name="AutoShape 62"/>
          <p:cNvCxnSpPr>
            <a:cxnSpLocks noChangeShapeType="1"/>
            <a:stCxn id="377" idx="4"/>
            <a:endCxn id="409" idx="0"/>
          </p:cNvCxnSpPr>
          <p:nvPr/>
        </p:nvCxnSpPr>
        <p:spPr bwMode="auto">
          <a:xfrm>
            <a:off x="3098169" y="2094063"/>
            <a:ext cx="0" cy="60896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379" name="AutoShape 62"/>
          <p:cNvCxnSpPr>
            <a:cxnSpLocks noChangeShapeType="1"/>
            <a:stCxn id="376" idx="4"/>
            <a:endCxn id="410" idx="0"/>
          </p:cNvCxnSpPr>
          <p:nvPr/>
        </p:nvCxnSpPr>
        <p:spPr bwMode="auto">
          <a:xfrm>
            <a:off x="2527300" y="2094063"/>
            <a:ext cx="0" cy="58674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380" name="AutoShape 62"/>
          <p:cNvCxnSpPr>
            <a:cxnSpLocks noChangeShapeType="1"/>
          </p:cNvCxnSpPr>
          <p:nvPr/>
        </p:nvCxnSpPr>
        <p:spPr bwMode="auto">
          <a:xfrm flipH="1">
            <a:off x="2003900" y="2988941"/>
            <a:ext cx="523240" cy="64643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381" name="AutoShape 62"/>
          <p:cNvCxnSpPr>
            <a:cxnSpLocks noChangeShapeType="1"/>
          </p:cNvCxnSpPr>
          <p:nvPr/>
        </p:nvCxnSpPr>
        <p:spPr bwMode="auto">
          <a:xfrm>
            <a:off x="2527299" y="2989100"/>
            <a:ext cx="0" cy="64706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382" name="AutoShape 62"/>
          <p:cNvCxnSpPr>
            <a:cxnSpLocks noChangeShapeType="1"/>
          </p:cNvCxnSpPr>
          <p:nvPr/>
        </p:nvCxnSpPr>
        <p:spPr bwMode="auto">
          <a:xfrm>
            <a:off x="3098169" y="3011323"/>
            <a:ext cx="0" cy="60198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383" name="AutoShape 62"/>
          <p:cNvCxnSpPr>
            <a:cxnSpLocks noChangeShapeType="1"/>
            <a:stCxn id="420" idx="4"/>
            <a:endCxn id="385" idx="0"/>
          </p:cNvCxnSpPr>
          <p:nvPr/>
        </p:nvCxnSpPr>
        <p:spPr bwMode="auto">
          <a:xfrm>
            <a:off x="2527140" y="3944143"/>
            <a:ext cx="285115" cy="631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384" name="AutoShape 62"/>
          <p:cNvCxnSpPr>
            <a:cxnSpLocks noChangeShapeType="1"/>
            <a:stCxn id="421" idx="4"/>
            <a:endCxn id="385" idx="0"/>
          </p:cNvCxnSpPr>
          <p:nvPr/>
        </p:nvCxnSpPr>
        <p:spPr bwMode="auto">
          <a:xfrm flipH="1">
            <a:off x="2812260" y="3921126"/>
            <a:ext cx="285750" cy="65468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sp>
        <p:nvSpPr>
          <p:cNvPr id="385" name="Oval 48"/>
          <p:cNvSpPr>
            <a:spLocks noChangeArrowheads="1"/>
          </p:cNvSpPr>
          <p:nvPr/>
        </p:nvSpPr>
        <p:spPr bwMode="auto">
          <a:xfrm>
            <a:off x="2657476" y="4575816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>
            <a:noAutofit/>
          </a:bodyPr>
          <a:lstStyle/>
          <a:p>
            <a:pPr lvl="0" algn="ctr">
              <a:buClrTx/>
              <a:buSzTx/>
              <a:buFontTx/>
            </a:pPr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0" lang="en-US" altLang="ja-JP" sz="1600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10</a:t>
            </a:r>
            <a:endParaRPr kumimoji="0" lang="en-US" altLang="ja-JP" sz="160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86" name="Oval 48"/>
          <p:cNvSpPr>
            <a:spLocks noChangeArrowheads="1"/>
          </p:cNvSpPr>
          <p:nvPr/>
        </p:nvSpPr>
        <p:spPr bwMode="auto">
          <a:xfrm>
            <a:off x="1851093" y="4575816"/>
            <a:ext cx="309563" cy="30797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anchor="ctr">
            <a:noAutofit/>
          </a:bodyPr>
          <a:lstStyle/>
          <a:p>
            <a:pPr lvl="0" algn="ctr">
              <a:buClrTx/>
              <a:buSzTx/>
              <a:buFontTx/>
            </a:pPr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0" lang="en-US" altLang="ja-JP" sz="1600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9</a:t>
            </a:r>
            <a:endParaRPr kumimoji="0" lang="en-US" altLang="ja-JP" sz="160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387" name="AutoShape 62"/>
          <p:cNvCxnSpPr>
            <a:cxnSpLocks noChangeShapeType="1"/>
            <a:stCxn id="419" idx="4"/>
            <a:endCxn id="386" idx="0"/>
          </p:cNvCxnSpPr>
          <p:nvPr/>
        </p:nvCxnSpPr>
        <p:spPr bwMode="auto">
          <a:xfrm>
            <a:off x="2003897" y="3943349"/>
            <a:ext cx="2540" cy="63246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388" name="AutoShape 62"/>
          <p:cNvCxnSpPr>
            <a:cxnSpLocks noChangeShapeType="1"/>
          </p:cNvCxnSpPr>
          <p:nvPr/>
        </p:nvCxnSpPr>
        <p:spPr bwMode="auto">
          <a:xfrm flipH="1">
            <a:off x="2527145" y="3011164"/>
            <a:ext cx="570865" cy="62484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389" name="AutoShape 62"/>
          <p:cNvCxnSpPr>
            <a:cxnSpLocks noChangeShapeType="1"/>
            <a:stCxn id="411" idx="4"/>
          </p:cNvCxnSpPr>
          <p:nvPr/>
        </p:nvCxnSpPr>
        <p:spPr bwMode="auto">
          <a:xfrm flipH="1">
            <a:off x="2003970" y="2096127"/>
            <a:ext cx="2540" cy="153924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390" name="直接箭头连接符 389"/>
          <p:cNvCxnSpPr>
            <a:stCxn id="376" idx="4"/>
            <a:endCxn id="421" idx="0"/>
          </p:cNvCxnSpPr>
          <p:nvPr/>
        </p:nvCxnSpPr>
        <p:spPr bwMode="auto">
          <a:xfrm>
            <a:off x="2527140" y="2094539"/>
            <a:ext cx="570865" cy="151892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sp>
        <p:nvSpPr>
          <p:cNvPr id="391" name="Oval 48"/>
          <p:cNvSpPr>
            <a:spLocks noChangeArrowheads="1"/>
          </p:cNvSpPr>
          <p:nvPr/>
        </p:nvSpPr>
        <p:spPr bwMode="auto">
          <a:xfrm>
            <a:off x="4094478" y="1786564"/>
            <a:ext cx="309563" cy="30797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anchor="ctr">
            <a:noAutofit/>
          </a:bodyPr>
          <a:lstStyle/>
          <a:p>
            <a:pPr lvl="0" algn="ctr">
              <a:buClrTx/>
              <a:buSzTx/>
              <a:buFontTx/>
            </a:pPr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0" lang="en-US" altLang="ja-JP" sz="1600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1’</a:t>
            </a:r>
            <a:endParaRPr kumimoji="0" lang="en-US" altLang="ja-JP" sz="160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92" name="Oval 48"/>
          <p:cNvSpPr>
            <a:spLocks noChangeArrowheads="1"/>
          </p:cNvSpPr>
          <p:nvPr/>
        </p:nvSpPr>
        <p:spPr bwMode="auto">
          <a:xfrm>
            <a:off x="4665348" y="1786564"/>
            <a:ext cx="309563" cy="307975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anchor="ctr">
            <a:noAutofit/>
          </a:bodyPr>
          <a:lstStyle/>
          <a:p>
            <a:pPr lvl="0" algn="ctr">
              <a:buClrTx/>
              <a:buSzTx/>
              <a:buFontTx/>
            </a:pPr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0" lang="en-US" altLang="ja-JP" sz="1600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2’</a:t>
            </a:r>
            <a:endParaRPr kumimoji="0" lang="en-US" altLang="ja-JP" sz="160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393" name="AutoShape 62"/>
          <p:cNvCxnSpPr>
            <a:cxnSpLocks noChangeShapeType="1"/>
            <a:stCxn id="392" idx="4"/>
            <a:endCxn id="412" idx="0"/>
          </p:cNvCxnSpPr>
          <p:nvPr/>
        </p:nvCxnSpPr>
        <p:spPr bwMode="auto">
          <a:xfrm>
            <a:off x="4820289" y="2094063"/>
            <a:ext cx="0" cy="60896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394" name="AutoShape 62"/>
          <p:cNvCxnSpPr>
            <a:cxnSpLocks noChangeShapeType="1"/>
            <a:stCxn id="391" idx="4"/>
            <a:endCxn id="413" idx="0"/>
          </p:cNvCxnSpPr>
          <p:nvPr/>
        </p:nvCxnSpPr>
        <p:spPr bwMode="auto">
          <a:xfrm>
            <a:off x="4249420" y="2094063"/>
            <a:ext cx="0" cy="58674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395" name="AutoShape 62"/>
          <p:cNvCxnSpPr>
            <a:cxnSpLocks noChangeShapeType="1"/>
          </p:cNvCxnSpPr>
          <p:nvPr/>
        </p:nvCxnSpPr>
        <p:spPr bwMode="auto">
          <a:xfrm flipH="1">
            <a:off x="3726020" y="2988941"/>
            <a:ext cx="523240" cy="64643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396" name="AutoShape 62"/>
          <p:cNvCxnSpPr>
            <a:cxnSpLocks noChangeShapeType="1"/>
          </p:cNvCxnSpPr>
          <p:nvPr/>
        </p:nvCxnSpPr>
        <p:spPr bwMode="auto">
          <a:xfrm>
            <a:off x="4249419" y="2989100"/>
            <a:ext cx="0" cy="64706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397" name="AutoShape 62"/>
          <p:cNvCxnSpPr>
            <a:cxnSpLocks noChangeShapeType="1"/>
          </p:cNvCxnSpPr>
          <p:nvPr/>
        </p:nvCxnSpPr>
        <p:spPr bwMode="auto">
          <a:xfrm>
            <a:off x="4820289" y="3011323"/>
            <a:ext cx="0" cy="60198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398" name="AutoShape 62"/>
          <p:cNvCxnSpPr>
            <a:cxnSpLocks noChangeShapeType="1"/>
            <a:stCxn id="423" idx="4"/>
            <a:endCxn id="400" idx="0"/>
          </p:cNvCxnSpPr>
          <p:nvPr/>
        </p:nvCxnSpPr>
        <p:spPr bwMode="auto">
          <a:xfrm>
            <a:off x="4249260" y="3944143"/>
            <a:ext cx="285115" cy="631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399" name="AutoShape 62"/>
          <p:cNvCxnSpPr>
            <a:cxnSpLocks noChangeShapeType="1"/>
            <a:stCxn id="424" idx="4"/>
            <a:endCxn id="400" idx="0"/>
          </p:cNvCxnSpPr>
          <p:nvPr/>
        </p:nvCxnSpPr>
        <p:spPr bwMode="auto">
          <a:xfrm flipH="1">
            <a:off x="4534380" y="3921126"/>
            <a:ext cx="285750" cy="65468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sp>
        <p:nvSpPr>
          <p:cNvPr id="400" name="Oval 48"/>
          <p:cNvSpPr>
            <a:spLocks noChangeArrowheads="1"/>
          </p:cNvSpPr>
          <p:nvPr/>
        </p:nvSpPr>
        <p:spPr bwMode="auto">
          <a:xfrm>
            <a:off x="4379596" y="4575816"/>
            <a:ext cx="309563" cy="30797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anchor="ctr">
            <a:noAutofit/>
          </a:bodyPr>
          <a:lstStyle/>
          <a:p>
            <a:pPr lvl="0" algn="ctr">
              <a:buClrTx/>
              <a:buSzTx/>
              <a:buFontTx/>
            </a:pPr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0" lang="en-US" altLang="ja-JP" sz="1600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10’</a:t>
            </a:r>
            <a:endParaRPr kumimoji="0" lang="en-US" altLang="ja-JP" sz="160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01" name="Oval 48"/>
          <p:cNvSpPr>
            <a:spLocks noChangeArrowheads="1"/>
          </p:cNvSpPr>
          <p:nvPr/>
        </p:nvSpPr>
        <p:spPr bwMode="auto">
          <a:xfrm>
            <a:off x="3573213" y="4575816"/>
            <a:ext cx="309563" cy="307975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anchor="ctr">
            <a:noAutofit/>
          </a:bodyPr>
          <a:lstStyle/>
          <a:p>
            <a:pPr lvl="0" algn="ctr">
              <a:buClrTx/>
              <a:buSzTx/>
              <a:buFontTx/>
            </a:pPr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0" lang="en-US" altLang="ja-JP" sz="1600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9’</a:t>
            </a:r>
            <a:endParaRPr kumimoji="0" lang="en-US" altLang="ja-JP" sz="160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402" name="AutoShape 62"/>
          <p:cNvCxnSpPr>
            <a:cxnSpLocks noChangeShapeType="1"/>
            <a:stCxn id="422" idx="4"/>
            <a:endCxn id="401" idx="0"/>
          </p:cNvCxnSpPr>
          <p:nvPr/>
        </p:nvCxnSpPr>
        <p:spPr bwMode="auto">
          <a:xfrm>
            <a:off x="3726017" y="3943349"/>
            <a:ext cx="2540" cy="63246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403" name="AutoShape 62"/>
          <p:cNvCxnSpPr>
            <a:cxnSpLocks noChangeShapeType="1"/>
          </p:cNvCxnSpPr>
          <p:nvPr/>
        </p:nvCxnSpPr>
        <p:spPr bwMode="auto">
          <a:xfrm flipH="1">
            <a:off x="4249265" y="3011164"/>
            <a:ext cx="570865" cy="62484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404" name="AutoShape 62"/>
          <p:cNvCxnSpPr>
            <a:cxnSpLocks noChangeShapeType="1"/>
            <a:stCxn id="414" idx="4"/>
          </p:cNvCxnSpPr>
          <p:nvPr/>
        </p:nvCxnSpPr>
        <p:spPr bwMode="auto">
          <a:xfrm flipH="1">
            <a:off x="3726090" y="2103112"/>
            <a:ext cx="2540" cy="153225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405" name="直接箭头连接符 404"/>
          <p:cNvCxnSpPr>
            <a:stCxn id="391" idx="4"/>
            <a:endCxn id="424" idx="0"/>
          </p:cNvCxnSpPr>
          <p:nvPr/>
        </p:nvCxnSpPr>
        <p:spPr bwMode="auto">
          <a:xfrm>
            <a:off x="4249260" y="2094539"/>
            <a:ext cx="570865" cy="151892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sp>
        <p:nvSpPr>
          <p:cNvPr id="406" name="任意多边形 405"/>
          <p:cNvSpPr/>
          <p:nvPr/>
        </p:nvSpPr>
        <p:spPr>
          <a:xfrm>
            <a:off x="2559392" y="1574165"/>
            <a:ext cx="1689735" cy="214630"/>
          </a:xfrm>
          <a:custGeom>
            <a:avLst/>
            <a:gdLst>
              <a:gd name="connisteX0" fmla="*/ 0 w 1938020"/>
              <a:gd name="connsiteY0" fmla="*/ 214630 h 214630"/>
              <a:gd name="connisteX1" fmla="*/ 1061720 w 1938020"/>
              <a:gd name="connsiteY1" fmla="*/ 0 h 214630"/>
              <a:gd name="connisteX2" fmla="*/ 1938020 w 1938020"/>
              <a:gd name="connsiteY2" fmla="*/ 214630 h 21463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938020" h="214630">
                <a:moveTo>
                  <a:pt x="0" y="214630"/>
                </a:moveTo>
                <a:cubicBezTo>
                  <a:pt x="194945" y="167640"/>
                  <a:pt x="674370" y="0"/>
                  <a:pt x="1061720" y="0"/>
                </a:cubicBezTo>
                <a:cubicBezTo>
                  <a:pt x="1449070" y="0"/>
                  <a:pt x="1783715" y="167640"/>
                  <a:pt x="1938020" y="214630"/>
                </a:cubicBezTo>
              </a:path>
            </a:pathLst>
          </a:custGeom>
          <a:noFill/>
          <a:ln w="9525">
            <a:solidFill>
              <a:schemeClr val="accent1"/>
            </a:solidFill>
            <a:miter lim="800000"/>
          </a:ln>
        </p:spPr>
        <p:txBody>
          <a:bodyPr wrap="none" rtlCol="0" anchor="ctr"/>
          <a:lstStyle/>
          <a:p>
            <a:pPr algn="ctr"/>
            <a:endParaRPr lang="zh-CN" altLang="en-US" dirty="0"/>
          </a:p>
        </p:txBody>
      </p:sp>
      <p:sp>
        <p:nvSpPr>
          <p:cNvPr id="407" name="任意多边形 406"/>
          <p:cNvSpPr/>
          <p:nvPr/>
        </p:nvSpPr>
        <p:spPr>
          <a:xfrm>
            <a:off x="3144227" y="1611630"/>
            <a:ext cx="1675765" cy="180340"/>
          </a:xfrm>
          <a:custGeom>
            <a:avLst/>
            <a:gdLst>
              <a:gd name="connisteX0" fmla="*/ 0 w 1908175"/>
              <a:gd name="connsiteY0" fmla="*/ 180340 h 180340"/>
              <a:gd name="connisteX1" fmla="*/ 1022985 w 1908175"/>
              <a:gd name="connsiteY1" fmla="*/ 0 h 180340"/>
              <a:gd name="connisteX2" fmla="*/ 1908175 w 1908175"/>
              <a:gd name="connsiteY2" fmla="*/ 180340 h 18034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908175" h="180340">
                <a:moveTo>
                  <a:pt x="0" y="180340"/>
                </a:moveTo>
                <a:cubicBezTo>
                  <a:pt x="186690" y="140970"/>
                  <a:pt x="641350" y="0"/>
                  <a:pt x="1022985" y="0"/>
                </a:cubicBezTo>
                <a:cubicBezTo>
                  <a:pt x="1404620" y="0"/>
                  <a:pt x="1751330" y="140970"/>
                  <a:pt x="1908175" y="180340"/>
                </a:cubicBezTo>
              </a:path>
            </a:pathLst>
          </a:custGeom>
          <a:noFill/>
          <a:ln w="9525">
            <a:solidFill>
              <a:schemeClr val="accent1"/>
            </a:solidFill>
            <a:miter lim="800000"/>
          </a:ln>
        </p:spPr>
        <p:txBody>
          <a:bodyPr wrap="none" rtlCol="0" anchor="ctr"/>
          <a:lstStyle/>
          <a:p>
            <a:pPr algn="ctr"/>
            <a:endParaRPr lang="zh-CN" altLang="en-US" dirty="0"/>
          </a:p>
        </p:txBody>
      </p:sp>
      <p:sp>
        <p:nvSpPr>
          <p:cNvPr id="409" name="Oval 48"/>
          <p:cNvSpPr>
            <a:spLocks noChangeArrowheads="1"/>
          </p:cNvSpPr>
          <p:nvPr/>
        </p:nvSpPr>
        <p:spPr bwMode="auto">
          <a:xfrm>
            <a:off x="2942932" y="2703195"/>
            <a:ext cx="309880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>
            <a:noAutofit/>
          </a:bodyPr>
          <a:lstStyle/>
          <a:p>
            <a:pPr lvl="0" algn="ctr">
              <a:buClrTx/>
              <a:buSzTx/>
              <a:buFontTx/>
            </a:pPr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0" lang="en-US" altLang="ja-JP" sz="1600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5</a:t>
            </a:r>
            <a:endParaRPr kumimoji="0" lang="en-US" altLang="ja-JP" sz="160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10" name="Oval 48"/>
          <p:cNvSpPr>
            <a:spLocks noChangeArrowheads="1"/>
          </p:cNvSpPr>
          <p:nvPr/>
        </p:nvSpPr>
        <p:spPr bwMode="auto">
          <a:xfrm>
            <a:off x="2372067" y="2680970"/>
            <a:ext cx="309880" cy="30797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anchor="ctr">
            <a:noAutofit/>
          </a:bodyPr>
          <a:lstStyle/>
          <a:p>
            <a:pPr lvl="0" algn="ctr">
              <a:buClrTx/>
              <a:buSzTx/>
              <a:buFontTx/>
            </a:pPr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0" lang="en-US" altLang="ja-JP" sz="1600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4</a:t>
            </a:r>
            <a:endParaRPr kumimoji="0" lang="en-US" altLang="ja-JP" sz="160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11" name="Oval 48"/>
          <p:cNvSpPr>
            <a:spLocks noChangeArrowheads="1"/>
          </p:cNvSpPr>
          <p:nvPr/>
        </p:nvSpPr>
        <p:spPr bwMode="auto">
          <a:xfrm>
            <a:off x="1851367" y="1787900"/>
            <a:ext cx="309880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0" lang="en-US" altLang="ja-JP" sz="1600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412" name="Oval 48"/>
          <p:cNvSpPr>
            <a:spLocks noChangeArrowheads="1"/>
          </p:cNvSpPr>
          <p:nvPr/>
        </p:nvSpPr>
        <p:spPr bwMode="auto">
          <a:xfrm>
            <a:off x="4665052" y="2703195"/>
            <a:ext cx="309880" cy="30797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anchor="ctr">
            <a:noAutofit/>
          </a:bodyPr>
          <a:lstStyle/>
          <a:p>
            <a:pPr lvl="0" algn="ctr">
              <a:buClrTx/>
              <a:buSzTx/>
              <a:buFontTx/>
            </a:pPr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0" lang="en-US" altLang="ja-JP" sz="1600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5’</a:t>
            </a:r>
            <a:endParaRPr kumimoji="0" lang="en-US" altLang="ja-JP" sz="160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13" name="Oval 48"/>
          <p:cNvSpPr>
            <a:spLocks noChangeArrowheads="1"/>
          </p:cNvSpPr>
          <p:nvPr/>
        </p:nvSpPr>
        <p:spPr bwMode="auto">
          <a:xfrm>
            <a:off x="4094187" y="2680970"/>
            <a:ext cx="309880" cy="307975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anchor="ctr">
            <a:noAutofit/>
          </a:bodyPr>
          <a:lstStyle/>
          <a:p>
            <a:pPr lvl="0" algn="ctr">
              <a:buClrTx/>
              <a:buSzTx/>
              <a:buFontTx/>
            </a:pPr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0" lang="en-US" altLang="ja-JP" sz="1600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4’</a:t>
            </a:r>
            <a:endParaRPr kumimoji="0" lang="en-US" altLang="ja-JP" sz="160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14" name="Oval 48"/>
          <p:cNvSpPr>
            <a:spLocks noChangeArrowheads="1"/>
          </p:cNvSpPr>
          <p:nvPr/>
        </p:nvSpPr>
        <p:spPr bwMode="auto">
          <a:xfrm>
            <a:off x="3573487" y="1795100"/>
            <a:ext cx="309880" cy="307975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anchor="ctr">
            <a:noAutofit/>
          </a:bodyPr>
          <a:lstStyle/>
          <a:p>
            <a:pPr lvl="0" algn="ctr">
              <a:buClrTx/>
              <a:buSzTx/>
              <a:buFontTx/>
            </a:pPr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0" lang="en-US" altLang="ja-JP" sz="1600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3’</a:t>
            </a:r>
            <a:endParaRPr kumimoji="0" lang="en-US" altLang="ja-JP" sz="160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15" name="任意多边形 414"/>
          <p:cNvSpPr/>
          <p:nvPr/>
        </p:nvSpPr>
        <p:spPr>
          <a:xfrm>
            <a:off x="2064092" y="1579100"/>
            <a:ext cx="1648460" cy="219075"/>
          </a:xfrm>
          <a:custGeom>
            <a:avLst/>
            <a:gdLst>
              <a:gd name="connisteX0" fmla="*/ 0 w 1919605"/>
              <a:gd name="connsiteY0" fmla="*/ 219091 h 219091"/>
              <a:gd name="connisteX1" fmla="*/ 1057275 w 1919605"/>
              <a:gd name="connsiteY1" fmla="*/ 16 h 219091"/>
              <a:gd name="connisteX2" fmla="*/ 1919605 w 1919605"/>
              <a:gd name="connsiteY2" fmla="*/ 209566 h 219091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919605" h="219091">
                <a:moveTo>
                  <a:pt x="0" y="219091"/>
                </a:moveTo>
                <a:cubicBezTo>
                  <a:pt x="194310" y="170831"/>
                  <a:pt x="673100" y="1921"/>
                  <a:pt x="1057275" y="16"/>
                </a:cubicBezTo>
                <a:cubicBezTo>
                  <a:pt x="1441450" y="-1889"/>
                  <a:pt x="1768475" y="163211"/>
                  <a:pt x="1919605" y="209566"/>
                </a:cubicBezTo>
              </a:path>
            </a:pathLst>
          </a:custGeom>
          <a:noFill/>
          <a:ln w="9525">
            <a:solidFill>
              <a:schemeClr val="accent1"/>
            </a:solidFill>
            <a:miter lim="800000"/>
          </a:ln>
        </p:spPr>
        <p:txBody>
          <a:bodyPr wrap="none" rtlCol="0" anchor="ctr"/>
          <a:lstStyle/>
          <a:p>
            <a:pPr algn="ctr"/>
            <a:endParaRPr lang="zh-CN" altLang="en-US" dirty="0"/>
          </a:p>
        </p:txBody>
      </p:sp>
      <p:sp>
        <p:nvSpPr>
          <p:cNvPr id="416" name="任意多边形 415"/>
          <p:cNvSpPr/>
          <p:nvPr/>
        </p:nvSpPr>
        <p:spPr>
          <a:xfrm>
            <a:off x="2555582" y="2470785"/>
            <a:ext cx="1693545" cy="214630"/>
          </a:xfrm>
          <a:custGeom>
            <a:avLst/>
            <a:gdLst>
              <a:gd name="connisteX0" fmla="*/ 0 w 1938020"/>
              <a:gd name="connsiteY0" fmla="*/ 214630 h 214630"/>
              <a:gd name="connisteX1" fmla="*/ 1061720 w 1938020"/>
              <a:gd name="connsiteY1" fmla="*/ 0 h 214630"/>
              <a:gd name="connisteX2" fmla="*/ 1938020 w 1938020"/>
              <a:gd name="connsiteY2" fmla="*/ 214630 h 21463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938020" h="214630">
                <a:moveTo>
                  <a:pt x="0" y="214630"/>
                </a:moveTo>
                <a:cubicBezTo>
                  <a:pt x="194945" y="167640"/>
                  <a:pt x="674370" y="0"/>
                  <a:pt x="1061720" y="0"/>
                </a:cubicBezTo>
                <a:cubicBezTo>
                  <a:pt x="1449070" y="0"/>
                  <a:pt x="1783715" y="167640"/>
                  <a:pt x="1938020" y="214630"/>
                </a:cubicBezTo>
              </a:path>
            </a:pathLst>
          </a:custGeom>
          <a:noFill/>
          <a:ln w="9525">
            <a:solidFill>
              <a:schemeClr val="accent1"/>
            </a:solidFill>
            <a:miter lim="800000"/>
          </a:ln>
        </p:spPr>
        <p:txBody>
          <a:bodyPr wrap="none" rtlCol="0" anchor="ctr"/>
          <a:lstStyle/>
          <a:p>
            <a:pPr algn="ctr"/>
            <a:endParaRPr lang="zh-CN" altLang="en-US" dirty="0"/>
          </a:p>
        </p:txBody>
      </p:sp>
      <p:sp>
        <p:nvSpPr>
          <p:cNvPr id="417" name="任意多边形 416"/>
          <p:cNvSpPr/>
          <p:nvPr/>
        </p:nvSpPr>
        <p:spPr>
          <a:xfrm>
            <a:off x="3144227" y="2535555"/>
            <a:ext cx="1675765" cy="180340"/>
          </a:xfrm>
          <a:custGeom>
            <a:avLst/>
            <a:gdLst>
              <a:gd name="connisteX0" fmla="*/ 0 w 1908175"/>
              <a:gd name="connsiteY0" fmla="*/ 180340 h 180340"/>
              <a:gd name="connisteX1" fmla="*/ 1022985 w 1908175"/>
              <a:gd name="connsiteY1" fmla="*/ 0 h 180340"/>
              <a:gd name="connisteX2" fmla="*/ 1908175 w 1908175"/>
              <a:gd name="connsiteY2" fmla="*/ 180340 h 18034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908175" h="180340">
                <a:moveTo>
                  <a:pt x="0" y="180340"/>
                </a:moveTo>
                <a:cubicBezTo>
                  <a:pt x="186690" y="140970"/>
                  <a:pt x="641350" y="0"/>
                  <a:pt x="1022985" y="0"/>
                </a:cubicBezTo>
                <a:cubicBezTo>
                  <a:pt x="1404620" y="0"/>
                  <a:pt x="1751330" y="140970"/>
                  <a:pt x="1908175" y="180340"/>
                </a:cubicBezTo>
              </a:path>
            </a:pathLst>
          </a:custGeom>
          <a:noFill/>
          <a:ln w="9525">
            <a:solidFill>
              <a:schemeClr val="accent1"/>
            </a:solidFill>
            <a:miter lim="800000"/>
          </a:ln>
        </p:spPr>
        <p:txBody>
          <a:bodyPr wrap="none" rtlCol="0" anchor="ctr"/>
          <a:lstStyle/>
          <a:p>
            <a:pPr algn="ctr"/>
            <a:endParaRPr lang="zh-CN" altLang="en-US" dirty="0"/>
          </a:p>
        </p:txBody>
      </p:sp>
      <p:sp>
        <p:nvSpPr>
          <p:cNvPr id="419" name="Oval 48"/>
          <p:cNvSpPr>
            <a:spLocks noChangeArrowheads="1"/>
          </p:cNvSpPr>
          <p:nvPr/>
        </p:nvSpPr>
        <p:spPr bwMode="auto">
          <a:xfrm>
            <a:off x="1848827" y="3635375"/>
            <a:ext cx="309880" cy="307975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anchor="ctr">
            <a:noAutofit/>
          </a:bodyPr>
          <a:lstStyle/>
          <a:p>
            <a:pPr lvl="0" algn="ctr">
              <a:buClrTx/>
              <a:buSzTx/>
              <a:buFontTx/>
            </a:pPr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0" lang="en-US" altLang="ja-JP" sz="1600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6</a:t>
            </a:r>
            <a:endParaRPr kumimoji="0" lang="en-US" altLang="ja-JP" sz="160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20" name="Oval 48"/>
          <p:cNvSpPr>
            <a:spLocks noChangeArrowheads="1"/>
          </p:cNvSpPr>
          <p:nvPr/>
        </p:nvSpPr>
        <p:spPr bwMode="auto">
          <a:xfrm>
            <a:off x="2372067" y="3636010"/>
            <a:ext cx="309880" cy="307975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anchor="ctr">
            <a:noAutofit/>
          </a:bodyPr>
          <a:lstStyle/>
          <a:p>
            <a:pPr lvl="0" algn="ctr">
              <a:buClrTx/>
              <a:buSzTx/>
              <a:buFontTx/>
            </a:pPr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0" lang="en-US" altLang="ja-JP" sz="1600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7</a:t>
            </a:r>
            <a:endParaRPr kumimoji="0" lang="en-US" altLang="ja-JP" sz="160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21" name="Oval 48"/>
          <p:cNvSpPr>
            <a:spLocks noChangeArrowheads="1"/>
          </p:cNvSpPr>
          <p:nvPr/>
        </p:nvSpPr>
        <p:spPr bwMode="auto">
          <a:xfrm>
            <a:off x="2942932" y="3613150"/>
            <a:ext cx="309880" cy="30797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anchor="ctr">
            <a:noAutofit/>
          </a:bodyPr>
          <a:lstStyle/>
          <a:p>
            <a:pPr lvl="0" algn="ctr">
              <a:buClrTx/>
              <a:buSzTx/>
              <a:buFontTx/>
            </a:pPr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0" lang="en-US" altLang="ja-JP" sz="1600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8</a:t>
            </a:r>
            <a:endParaRPr kumimoji="0" lang="en-US" altLang="ja-JP" sz="160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22" name="Oval 48"/>
          <p:cNvSpPr>
            <a:spLocks noChangeArrowheads="1"/>
          </p:cNvSpPr>
          <p:nvPr/>
        </p:nvSpPr>
        <p:spPr bwMode="auto">
          <a:xfrm>
            <a:off x="3570947" y="3635375"/>
            <a:ext cx="309880" cy="30797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anchor="ctr">
            <a:noAutofit/>
          </a:bodyPr>
          <a:lstStyle/>
          <a:p>
            <a:pPr lvl="0" algn="ctr">
              <a:buClrTx/>
              <a:buSzTx/>
              <a:buFontTx/>
            </a:pPr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0" lang="en-US" altLang="ja-JP" sz="1600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6’</a:t>
            </a:r>
            <a:endParaRPr kumimoji="0" lang="en-US" altLang="ja-JP" sz="160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23" name="Oval 48"/>
          <p:cNvSpPr>
            <a:spLocks noChangeArrowheads="1"/>
          </p:cNvSpPr>
          <p:nvPr/>
        </p:nvSpPr>
        <p:spPr bwMode="auto">
          <a:xfrm>
            <a:off x="4094187" y="3636010"/>
            <a:ext cx="309880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>
            <a:noAutofit/>
          </a:bodyPr>
          <a:lstStyle/>
          <a:p>
            <a:pPr lvl="0" algn="ctr">
              <a:buClrTx/>
              <a:buSzTx/>
              <a:buFontTx/>
            </a:pPr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0" lang="en-US" altLang="ja-JP" sz="1600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7’</a:t>
            </a:r>
            <a:endParaRPr kumimoji="0" lang="en-US" altLang="ja-JP" sz="160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24" name="Oval 48"/>
          <p:cNvSpPr>
            <a:spLocks noChangeArrowheads="1"/>
          </p:cNvSpPr>
          <p:nvPr/>
        </p:nvSpPr>
        <p:spPr bwMode="auto">
          <a:xfrm>
            <a:off x="4665052" y="3613150"/>
            <a:ext cx="309880" cy="307975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anchor="ctr">
            <a:noAutofit/>
          </a:bodyPr>
          <a:lstStyle/>
          <a:p>
            <a:pPr lvl="0" algn="ctr">
              <a:buClrTx/>
              <a:buSzTx/>
              <a:buFontTx/>
            </a:pPr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0" lang="en-US" altLang="ja-JP" sz="1600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8’</a:t>
            </a:r>
            <a:endParaRPr kumimoji="0" lang="en-US" altLang="ja-JP" sz="160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25" name="任意多边形 424"/>
          <p:cNvSpPr/>
          <p:nvPr/>
        </p:nvSpPr>
        <p:spPr>
          <a:xfrm>
            <a:off x="3149942" y="3444240"/>
            <a:ext cx="1624965" cy="180340"/>
          </a:xfrm>
          <a:custGeom>
            <a:avLst/>
            <a:gdLst>
              <a:gd name="connisteX0" fmla="*/ 0 w 1908175"/>
              <a:gd name="connsiteY0" fmla="*/ 180340 h 180340"/>
              <a:gd name="connisteX1" fmla="*/ 1022985 w 1908175"/>
              <a:gd name="connsiteY1" fmla="*/ 0 h 180340"/>
              <a:gd name="connisteX2" fmla="*/ 1908175 w 1908175"/>
              <a:gd name="connsiteY2" fmla="*/ 180340 h 18034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908175" h="180340">
                <a:moveTo>
                  <a:pt x="0" y="180340"/>
                </a:moveTo>
                <a:cubicBezTo>
                  <a:pt x="186690" y="140970"/>
                  <a:pt x="641350" y="0"/>
                  <a:pt x="1022985" y="0"/>
                </a:cubicBezTo>
                <a:cubicBezTo>
                  <a:pt x="1404620" y="0"/>
                  <a:pt x="1751330" y="140970"/>
                  <a:pt x="1908175" y="180340"/>
                </a:cubicBezTo>
              </a:path>
            </a:pathLst>
          </a:custGeom>
          <a:noFill/>
          <a:ln w="9525">
            <a:solidFill>
              <a:schemeClr val="accent1"/>
            </a:solidFill>
            <a:miter lim="800000"/>
          </a:ln>
        </p:spPr>
        <p:txBody>
          <a:bodyPr wrap="none" rtlCol="0" anchor="ctr"/>
          <a:lstStyle/>
          <a:p>
            <a:pPr algn="ctr"/>
            <a:endParaRPr lang="zh-CN" altLang="en-US" dirty="0"/>
          </a:p>
        </p:txBody>
      </p:sp>
      <p:sp>
        <p:nvSpPr>
          <p:cNvPr id="426" name="任意多边形 425"/>
          <p:cNvSpPr/>
          <p:nvPr/>
        </p:nvSpPr>
        <p:spPr>
          <a:xfrm>
            <a:off x="2555582" y="3426460"/>
            <a:ext cx="1693545" cy="214630"/>
          </a:xfrm>
          <a:custGeom>
            <a:avLst/>
            <a:gdLst>
              <a:gd name="connisteX0" fmla="*/ 0 w 1938020"/>
              <a:gd name="connsiteY0" fmla="*/ 214630 h 214630"/>
              <a:gd name="connisteX1" fmla="*/ 1061720 w 1938020"/>
              <a:gd name="connsiteY1" fmla="*/ 0 h 214630"/>
              <a:gd name="connisteX2" fmla="*/ 1938020 w 1938020"/>
              <a:gd name="connsiteY2" fmla="*/ 214630 h 21463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938020" h="214630">
                <a:moveTo>
                  <a:pt x="0" y="214630"/>
                </a:moveTo>
                <a:cubicBezTo>
                  <a:pt x="194945" y="167640"/>
                  <a:pt x="674370" y="0"/>
                  <a:pt x="1061720" y="0"/>
                </a:cubicBezTo>
                <a:cubicBezTo>
                  <a:pt x="1449070" y="0"/>
                  <a:pt x="1783715" y="167640"/>
                  <a:pt x="1938020" y="214630"/>
                </a:cubicBezTo>
              </a:path>
            </a:pathLst>
          </a:custGeom>
          <a:noFill/>
          <a:ln w="9525">
            <a:solidFill>
              <a:schemeClr val="accent1"/>
            </a:solidFill>
            <a:miter lim="800000"/>
          </a:ln>
        </p:spPr>
        <p:txBody>
          <a:bodyPr wrap="none" rtlCol="0" anchor="ctr"/>
          <a:lstStyle/>
          <a:p>
            <a:pPr algn="ctr"/>
            <a:endParaRPr lang="zh-CN" altLang="en-US" dirty="0"/>
          </a:p>
        </p:txBody>
      </p:sp>
      <p:sp>
        <p:nvSpPr>
          <p:cNvPr id="427" name="任意多边形 426"/>
          <p:cNvSpPr/>
          <p:nvPr/>
        </p:nvSpPr>
        <p:spPr>
          <a:xfrm>
            <a:off x="2064092" y="3424555"/>
            <a:ext cx="1648460" cy="219075"/>
          </a:xfrm>
          <a:custGeom>
            <a:avLst/>
            <a:gdLst>
              <a:gd name="connisteX0" fmla="*/ 0 w 1919605"/>
              <a:gd name="connsiteY0" fmla="*/ 219091 h 219091"/>
              <a:gd name="connisteX1" fmla="*/ 1057275 w 1919605"/>
              <a:gd name="connsiteY1" fmla="*/ 16 h 219091"/>
              <a:gd name="connisteX2" fmla="*/ 1919605 w 1919605"/>
              <a:gd name="connsiteY2" fmla="*/ 209566 h 219091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919605" h="219091">
                <a:moveTo>
                  <a:pt x="0" y="219091"/>
                </a:moveTo>
                <a:cubicBezTo>
                  <a:pt x="194310" y="170831"/>
                  <a:pt x="673100" y="1921"/>
                  <a:pt x="1057275" y="16"/>
                </a:cubicBezTo>
                <a:cubicBezTo>
                  <a:pt x="1441450" y="-1889"/>
                  <a:pt x="1768475" y="163211"/>
                  <a:pt x="1919605" y="209566"/>
                </a:cubicBezTo>
              </a:path>
            </a:pathLst>
          </a:custGeom>
          <a:noFill/>
          <a:ln w="9525">
            <a:solidFill>
              <a:schemeClr val="accent1"/>
            </a:solidFill>
            <a:miter lim="800000"/>
          </a:ln>
        </p:spPr>
        <p:txBody>
          <a:bodyPr wrap="none" rtlCol="0" anchor="ctr"/>
          <a:lstStyle/>
          <a:p>
            <a:pPr algn="ctr"/>
            <a:endParaRPr lang="zh-CN" altLang="en-US" dirty="0"/>
          </a:p>
        </p:txBody>
      </p:sp>
      <p:sp>
        <p:nvSpPr>
          <p:cNvPr id="428" name="任意多边形 427"/>
          <p:cNvSpPr/>
          <p:nvPr/>
        </p:nvSpPr>
        <p:spPr>
          <a:xfrm>
            <a:off x="2040822" y="4365920"/>
            <a:ext cx="1651635" cy="219075"/>
          </a:xfrm>
          <a:custGeom>
            <a:avLst/>
            <a:gdLst>
              <a:gd name="connisteX0" fmla="*/ 0 w 1919605"/>
              <a:gd name="connsiteY0" fmla="*/ 219091 h 219091"/>
              <a:gd name="connisteX1" fmla="*/ 1057275 w 1919605"/>
              <a:gd name="connsiteY1" fmla="*/ 16 h 219091"/>
              <a:gd name="connisteX2" fmla="*/ 1919605 w 1919605"/>
              <a:gd name="connsiteY2" fmla="*/ 209566 h 219091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919605" h="219091">
                <a:moveTo>
                  <a:pt x="0" y="219091"/>
                </a:moveTo>
                <a:cubicBezTo>
                  <a:pt x="194310" y="170831"/>
                  <a:pt x="673100" y="1921"/>
                  <a:pt x="1057275" y="16"/>
                </a:cubicBezTo>
                <a:cubicBezTo>
                  <a:pt x="1441450" y="-1889"/>
                  <a:pt x="1768475" y="163211"/>
                  <a:pt x="1919605" y="209566"/>
                </a:cubicBezTo>
              </a:path>
            </a:pathLst>
          </a:custGeom>
          <a:noFill/>
          <a:ln w="9525">
            <a:solidFill>
              <a:schemeClr val="accent1"/>
            </a:solidFill>
            <a:miter lim="800000"/>
          </a:ln>
        </p:spPr>
        <p:txBody>
          <a:bodyPr wrap="none" rtlCol="0" anchor="ctr"/>
          <a:lstStyle/>
          <a:p>
            <a:pPr algn="ctr"/>
            <a:endParaRPr lang="zh-CN" altLang="en-US" dirty="0"/>
          </a:p>
        </p:txBody>
      </p:sp>
      <p:sp>
        <p:nvSpPr>
          <p:cNvPr id="429" name="任意多边形 428"/>
          <p:cNvSpPr/>
          <p:nvPr/>
        </p:nvSpPr>
        <p:spPr>
          <a:xfrm>
            <a:off x="2843622" y="4365625"/>
            <a:ext cx="1669415" cy="219075"/>
          </a:xfrm>
          <a:custGeom>
            <a:avLst/>
            <a:gdLst>
              <a:gd name="connisteX0" fmla="*/ 0 w 1919605"/>
              <a:gd name="connsiteY0" fmla="*/ 219091 h 219091"/>
              <a:gd name="connisteX1" fmla="*/ 1057275 w 1919605"/>
              <a:gd name="connsiteY1" fmla="*/ 16 h 219091"/>
              <a:gd name="connisteX2" fmla="*/ 1919605 w 1919605"/>
              <a:gd name="connsiteY2" fmla="*/ 209566 h 219091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919605" h="219091">
                <a:moveTo>
                  <a:pt x="0" y="219091"/>
                </a:moveTo>
                <a:cubicBezTo>
                  <a:pt x="194310" y="170831"/>
                  <a:pt x="673100" y="1921"/>
                  <a:pt x="1057275" y="16"/>
                </a:cubicBezTo>
                <a:cubicBezTo>
                  <a:pt x="1441450" y="-1889"/>
                  <a:pt x="1768475" y="163211"/>
                  <a:pt x="1919605" y="209566"/>
                </a:cubicBezTo>
              </a:path>
            </a:pathLst>
          </a:custGeom>
          <a:noFill/>
          <a:ln w="9525">
            <a:solidFill>
              <a:schemeClr val="accent1"/>
            </a:solidFill>
            <a:miter lim="800000"/>
          </a:ln>
        </p:spPr>
        <p:txBody>
          <a:bodyPr wrap="none" rtlCol="0" anchor="ctr"/>
          <a:lstStyle/>
          <a:p>
            <a:pPr algn="ctr"/>
            <a:endParaRPr lang="zh-CN" altLang="en-US" dirty="0"/>
          </a:p>
        </p:txBody>
      </p:sp>
      <p:sp>
        <p:nvSpPr>
          <p:cNvPr id="430" name="Line 12"/>
          <p:cNvSpPr>
            <a:spLocks noChangeShapeType="1"/>
          </p:cNvSpPr>
          <p:nvPr/>
        </p:nvSpPr>
        <p:spPr bwMode="auto">
          <a:xfrm>
            <a:off x="1726580" y="2617722"/>
            <a:ext cx="3348000" cy="1454"/>
          </a:xfrm>
          <a:prstGeom prst="line">
            <a:avLst/>
          </a:prstGeom>
          <a:noFill/>
          <a:ln w="3175" cap="rnd">
            <a:solidFill>
              <a:srgbClr val="000000"/>
            </a:solidFill>
            <a:prstDash val="sysDot"/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431" name="Line 13"/>
          <p:cNvSpPr>
            <a:spLocks noChangeShapeType="1"/>
          </p:cNvSpPr>
          <p:nvPr/>
        </p:nvSpPr>
        <p:spPr bwMode="auto">
          <a:xfrm>
            <a:off x="1726580" y="2155036"/>
            <a:ext cx="3348000" cy="1454"/>
          </a:xfrm>
          <a:prstGeom prst="line">
            <a:avLst/>
          </a:prstGeom>
          <a:noFill/>
          <a:ln w="3175" cap="rnd">
            <a:solidFill>
              <a:srgbClr val="000000"/>
            </a:solidFill>
            <a:prstDash val="sysDot"/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432" name="Line 14"/>
          <p:cNvSpPr>
            <a:spLocks noChangeShapeType="1"/>
          </p:cNvSpPr>
          <p:nvPr/>
        </p:nvSpPr>
        <p:spPr bwMode="auto">
          <a:xfrm>
            <a:off x="1726580" y="3079408"/>
            <a:ext cx="3348000" cy="1454"/>
          </a:xfrm>
          <a:prstGeom prst="line">
            <a:avLst/>
          </a:prstGeom>
          <a:noFill/>
          <a:ln w="3175" cap="rnd">
            <a:solidFill>
              <a:srgbClr val="000000"/>
            </a:solidFill>
            <a:prstDash val="sysDot"/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433" name="Line 15"/>
          <p:cNvSpPr>
            <a:spLocks noChangeShapeType="1"/>
          </p:cNvSpPr>
          <p:nvPr/>
        </p:nvSpPr>
        <p:spPr bwMode="auto">
          <a:xfrm>
            <a:off x="1726580" y="1686241"/>
            <a:ext cx="3348000" cy="1453"/>
          </a:xfrm>
          <a:prstGeom prst="line">
            <a:avLst/>
          </a:prstGeom>
          <a:noFill/>
          <a:ln w="3175" cap="rnd">
            <a:solidFill>
              <a:srgbClr val="000000"/>
            </a:solidFill>
            <a:prstDash val="sysDot"/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434" name="Text Box 40"/>
          <p:cNvSpPr txBox="1">
            <a:spLocks noChangeArrowheads="1"/>
          </p:cNvSpPr>
          <p:nvPr/>
        </p:nvSpPr>
        <p:spPr bwMode="auto">
          <a:xfrm>
            <a:off x="1571604" y="2967342"/>
            <a:ext cx="139407" cy="2152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435" name="Line 14"/>
          <p:cNvSpPr>
            <a:spLocks noChangeShapeType="1"/>
          </p:cNvSpPr>
          <p:nvPr/>
        </p:nvSpPr>
        <p:spPr bwMode="auto">
          <a:xfrm>
            <a:off x="1726521" y="3539639"/>
            <a:ext cx="3348000" cy="1454"/>
          </a:xfrm>
          <a:prstGeom prst="line">
            <a:avLst/>
          </a:prstGeom>
          <a:noFill/>
          <a:ln w="3175" cap="rnd">
            <a:solidFill>
              <a:srgbClr val="000000"/>
            </a:solidFill>
            <a:prstDash val="sysDot"/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436" name="Text Box 40"/>
          <p:cNvSpPr txBox="1">
            <a:spLocks noChangeArrowheads="1"/>
          </p:cNvSpPr>
          <p:nvPr/>
        </p:nvSpPr>
        <p:spPr bwMode="auto">
          <a:xfrm>
            <a:off x="1573370" y="3429029"/>
            <a:ext cx="139407" cy="2152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437" name="Text Box 40"/>
          <p:cNvSpPr txBox="1">
            <a:spLocks noChangeArrowheads="1"/>
          </p:cNvSpPr>
          <p:nvPr/>
        </p:nvSpPr>
        <p:spPr bwMode="auto">
          <a:xfrm>
            <a:off x="1571604" y="2043972"/>
            <a:ext cx="139407" cy="2152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38" name="Text Box 40"/>
          <p:cNvSpPr txBox="1">
            <a:spLocks noChangeArrowheads="1"/>
          </p:cNvSpPr>
          <p:nvPr/>
        </p:nvSpPr>
        <p:spPr bwMode="auto">
          <a:xfrm>
            <a:off x="1572691" y="2505657"/>
            <a:ext cx="139407" cy="2152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439" name="Line 14"/>
          <p:cNvSpPr>
            <a:spLocks noChangeShapeType="1"/>
          </p:cNvSpPr>
          <p:nvPr/>
        </p:nvSpPr>
        <p:spPr bwMode="auto">
          <a:xfrm>
            <a:off x="1723732" y="3999865"/>
            <a:ext cx="3348000" cy="1270"/>
          </a:xfrm>
          <a:prstGeom prst="line">
            <a:avLst/>
          </a:prstGeom>
          <a:noFill/>
          <a:ln w="3175" cap="rnd">
            <a:solidFill>
              <a:srgbClr val="000000"/>
            </a:solidFill>
            <a:prstDash val="sysDot"/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440" name="Line 14"/>
          <p:cNvSpPr>
            <a:spLocks noChangeShapeType="1"/>
          </p:cNvSpPr>
          <p:nvPr/>
        </p:nvSpPr>
        <p:spPr bwMode="auto">
          <a:xfrm>
            <a:off x="1723732" y="4459605"/>
            <a:ext cx="3348000" cy="1270"/>
          </a:xfrm>
          <a:prstGeom prst="line">
            <a:avLst/>
          </a:prstGeom>
          <a:noFill/>
          <a:ln w="3175" cap="rnd">
            <a:solidFill>
              <a:srgbClr val="000000"/>
            </a:solidFill>
            <a:prstDash val="sysDot"/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441" name="Text Box 40"/>
          <p:cNvSpPr txBox="1">
            <a:spLocks noChangeArrowheads="1"/>
          </p:cNvSpPr>
          <p:nvPr/>
        </p:nvSpPr>
        <p:spPr bwMode="auto">
          <a:xfrm>
            <a:off x="1573370" y="3883647"/>
            <a:ext cx="139407" cy="2152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442" name="Text Box 40"/>
          <p:cNvSpPr txBox="1">
            <a:spLocks noChangeArrowheads="1"/>
          </p:cNvSpPr>
          <p:nvPr/>
        </p:nvSpPr>
        <p:spPr bwMode="auto">
          <a:xfrm>
            <a:off x="1573370" y="4345334"/>
            <a:ext cx="139407" cy="2152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443" name="Line 14"/>
          <p:cNvSpPr>
            <a:spLocks noChangeShapeType="1"/>
          </p:cNvSpPr>
          <p:nvPr/>
        </p:nvSpPr>
        <p:spPr bwMode="auto">
          <a:xfrm>
            <a:off x="1711032" y="4957700"/>
            <a:ext cx="3348000" cy="1270"/>
          </a:xfrm>
          <a:prstGeom prst="line">
            <a:avLst/>
          </a:prstGeom>
          <a:noFill/>
          <a:ln w="3175" cap="rnd">
            <a:solidFill>
              <a:srgbClr val="000000"/>
            </a:solidFill>
            <a:prstDash val="sysDot"/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444" name="Text Box 40"/>
          <p:cNvSpPr txBox="1">
            <a:spLocks noChangeArrowheads="1"/>
          </p:cNvSpPr>
          <p:nvPr/>
        </p:nvSpPr>
        <p:spPr bwMode="auto">
          <a:xfrm>
            <a:off x="1571995" y="4831109"/>
            <a:ext cx="139407" cy="2152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7</a:t>
            </a:r>
          </a:p>
        </p:txBody>
      </p:sp>
      <p:graphicFrame>
        <p:nvGraphicFramePr>
          <p:cNvPr id="18" name="表格 17"/>
          <p:cNvGraphicFramePr/>
          <p:nvPr>
            <p:custDataLst>
              <p:tags r:id="rId1"/>
            </p:custDataLst>
          </p:nvPr>
        </p:nvGraphicFramePr>
        <p:xfrm>
          <a:off x="5359400" y="1517015"/>
          <a:ext cx="2295525" cy="35617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4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53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21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2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1st </a:t>
                      </a:r>
                      <a:r>
                        <a:rPr lang="en-US" altLang="zh-CN"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vendor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2nd </a:t>
                      </a:r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vendor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3th</a:t>
                      </a:r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vendor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63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1200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</a:t>
                      </a:r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200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ut</a:t>
                      </a:r>
                      <a:endParaRPr lang="en-US" altLang="zh-CN" sz="12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35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1200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nd</a:t>
                      </a:r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 </a:t>
                      </a:r>
                      <a:r>
                        <a:rPr lang="en-US" altLang="zh-CN" sz="1200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ut</a:t>
                      </a:r>
                      <a:endParaRPr lang="en-US" altLang="zh-CN" sz="12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35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zh-CN" sz="1200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 </a:t>
                      </a:r>
                      <a:r>
                        <a:rPr lang="en-US" altLang="zh-CN" sz="1200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ut</a:t>
                      </a:r>
                      <a:endParaRPr lang="en-US" altLang="zh-CN" sz="12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26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US" altLang="zh-CN" sz="1200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 </a:t>
                      </a:r>
                      <a:r>
                        <a:rPr lang="en-US" altLang="zh-CN" sz="1200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ut</a:t>
                      </a:r>
                      <a:endParaRPr lang="en-US" altLang="zh-CN" sz="12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35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en-US" altLang="zh-CN" sz="1200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 </a:t>
                      </a:r>
                      <a:r>
                        <a:rPr lang="en-US" altLang="zh-CN" sz="1200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ut</a:t>
                      </a:r>
                      <a:endParaRPr lang="en-US" altLang="zh-CN" sz="12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35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en-US" altLang="zh-CN" sz="1200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 </a:t>
                      </a:r>
                      <a:r>
                        <a:rPr lang="en-US" altLang="zh-CN" sz="1200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ut</a:t>
                      </a:r>
                      <a:endParaRPr lang="en-US" altLang="zh-CN" sz="12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163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lang="en-US" altLang="zh-CN" sz="1200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 </a:t>
                      </a:r>
                      <a:r>
                        <a:rPr lang="en-US" altLang="zh-CN" sz="1200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ut</a:t>
                      </a:r>
                      <a:endParaRPr lang="en-US" altLang="zh-CN" sz="12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8991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0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Num. of cores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1" name="文本框 20"/>
          <p:cNvSpPr txBox="1"/>
          <p:nvPr/>
        </p:nvSpPr>
        <p:spPr>
          <a:xfrm>
            <a:off x="5581992" y="1113790"/>
            <a:ext cx="18110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buNone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Task distributions</a:t>
            </a:r>
            <a:endParaRPr lang="zh-CN" altLang="en-US"/>
          </a:p>
        </p:txBody>
      </p:sp>
      <p:sp>
        <p:nvSpPr>
          <p:cNvPr id="140" name="Text Box 40"/>
          <p:cNvSpPr txBox="1">
            <a:spLocks noChangeArrowheads="1"/>
          </p:cNvSpPr>
          <p:nvPr/>
        </p:nvSpPr>
        <p:spPr bwMode="auto">
          <a:xfrm>
            <a:off x="1571604" y="1597100"/>
            <a:ext cx="139407" cy="2152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55" name="文本框 154"/>
          <p:cNvSpPr txBox="1"/>
          <p:nvPr/>
        </p:nvSpPr>
        <p:spPr>
          <a:xfrm>
            <a:off x="1786890" y="1073150"/>
            <a:ext cx="1409700" cy="3314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Tasks Copy #1</a:t>
            </a:r>
          </a:p>
        </p:txBody>
      </p:sp>
      <p:sp>
        <p:nvSpPr>
          <p:cNvPr id="156" name="文本框 155"/>
          <p:cNvSpPr txBox="1"/>
          <p:nvPr/>
        </p:nvSpPr>
        <p:spPr>
          <a:xfrm>
            <a:off x="3564255" y="1071880"/>
            <a:ext cx="1652270" cy="4184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Tasks Copy #2</a:t>
            </a:r>
          </a:p>
        </p:txBody>
      </p:sp>
      <p:sp>
        <p:nvSpPr>
          <p:cNvPr id="264" name="矩形 263"/>
          <p:cNvSpPr/>
          <p:nvPr/>
        </p:nvSpPr>
        <p:spPr>
          <a:xfrm>
            <a:off x="1542415" y="1381760"/>
            <a:ext cx="3622040" cy="36963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</p:spPr>
        <p:txBody>
          <a:bodyPr wrap="none" rtlCol="0" anchor="ctr"/>
          <a:lstStyle/>
          <a:p>
            <a:pPr algn="ctr"/>
            <a:endParaRPr lang="zh-CN" altLang="en-US" dirty="0"/>
          </a:p>
        </p:txBody>
      </p:sp>
      <p:cxnSp>
        <p:nvCxnSpPr>
          <p:cNvPr id="265" name="直接连接符 264"/>
          <p:cNvCxnSpPr>
            <a:stCxn id="264" idx="0"/>
            <a:endCxn id="264" idx="2"/>
          </p:cNvCxnSpPr>
          <p:nvPr/>
        </p:nvCxnSpPr>
        <p:spPr>
          <a:xfrm>
            <a:off x="3402000" y="1381760"/>
            <a:ext cx="0" cy="369633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Oval 48"/>
          <p:cNvSpPr>
            <a:spLocks noChangeArrowheads="1"/>
          </p:cNvSpPr>
          <p:nvPr/>
        </p:nvSpPr>
        <p:spPr bwMode="auto">
          <a:xfrm>
            <a:off x="2372358" y="1786564"/>
            <a:ext cx="309563" cy="307975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anchor="ctr">
            <a:noAutofit/>
          </a:bodyPr>
          <a:lstStyle/>
          <a:p>
            <a:pPr lvl="0" algn="ctr">
              <a:buClrTx/>
              <a:buSzTx/>
              <a:buFontTx/>
            </a:pPr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0" lang="en-US" altLang="ja-JP" sz="1600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377" name="Oval 48"/>
          <p:cNvSpPr>
            <a:spLocks noChangeArrowheads="1"/>
          </p:cNvSpPr>
          <p:nvPr/>
        </p:nvSpPr>
        <p:spPr bwMode="auto">
          <a:xfrm>
            <a:off x="2943228" y="1786564"/>
            <a:ext cx="309563" cy="30797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anchor="ctr">
            <a:noAutofit/>
          </a:bodyPr>
          <a:lstStyle/>
          <a:p>
            <a:pPr lvl="0" algn="ctr">
              <a:buClrTx/>
              <a:buSzTx/>
              <a:buFontTx/>
            </a:pPr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0" lang="en-US" altLang="ja-JP" sz="1600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endParaRPr kumimoji="0" lang="en-US" altLang="ja-JP" sz="160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378" name="AutoShape 62"/>
          <p:cNvCxnSpPr>
            <a:cxnSpLocks noChangeShapeType="1"/>
            <a:stCxn id="377" idx="4"/>
            <a:endCxn id="409" idx="0"/>
          </p:cNvCxnSpPr>
          <p:nvPr/>
        </p:nvCxnSpPr>
        <p:spPr bwMode="auto">
          <a:xfrm>
            <a:off x="3098169" y="2094063"/>
            <a:ext cx="0" cy="60896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379" name="AutoShape 62"/>
          <p:cNvCxnSpPr>
            <a:cxnSpLocks noChangeShapeType="1"/>
            <a:stCxn id="376" idx="4"/>
            <a:endCxn id="410" idx="0"/>
          </p:cNvCxnSpPr>
          <p:nvPr/>
        </p:nvCxnSpPr>
        <p:spPr bwMode="auto">
          <a:xfrm>
            <a:off x="2527300" y="2094063"/>
            <a:ext cx="0" cy="58674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380" name="AutoShape 62"/>
          <p:cNvCxnSpPr>
            <a:cxnSpLocks noChangeShapeType="1"/>
          </p:cNvCxnSpPr>
          <p:nvPr/>
        </p:nvCxnSpPr>
        <p:spPr bwMode="auto">
          <a:xfrm flipH="1">
            <a:off x="2003900" y="2988941"/>
            <a:ext cx="523240" cy="64643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381" name="AutoShape 62"/>
          <p:cNvCxnSpPr>
            <a:cxnSpLocks noChangeShapeType="1"/>
          </p:cNvCxnSpPr>
          <p:nvPr/>
        </p:nvCxnSpPr>
        <p:spPr bwMode="auto">
          <a:xfrm>
            <a:off x="2527299" y="2989100"/>
            <a:ext cx="0" cy="64706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382" name="AutoShape 62"/>
          <p:cNvCxnSpPr>
            <a:cxnSpLocks noChangeShapeType="1"/>
          </p:cNvCxnSpPr>
          <p:nvPr/>
        </p:nvCxnSpPr>
        <p:spPr bwMode="auto">
          <a:xfrm>
            <a:off x="3098169" y="3011323"/>
            <a:ext cx="0" cy="60198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383" name="AutoShape 62"/>
          <p:cNvCxnSpPr>
            <a:cxnSpLocks noChangeShapeType="1"/>
            <a:stCxn id="420" idx="4"/>
            <a:endCxn id="385" idx="0"/>
          </p:cNvCxnSpPr>
          <p:nvPr/>
        </p:nvCxnSpPr>
        <p:spPr bwMode="auto">
          <a:xfrm>
            <a:off x="2527140" y="3944143"/>
            <a:ext cx="285115" cy="631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384" name="AutoShape 62"/>
          <p:cNvCxnSpPr>
            <a:cxnSpLocks noChangeShapeType="1"/>
            <a:stCxn id="421" idx="4"/>
            <a:endCxn id="385" idx="0"/>
          </p:cNvCxnSpPr>
          <p:nvPr/>
        </p:nvCxnSpPr>
        <p:spPr bwMode="auto">
          <a:xfrm flipH="1">
            <a:off x="2812260" y="3921126"/>
            <a:ext cx="285750" cy="65468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sp>
        <p:nvSpPr>
          <p:cNvPr id="385" name="Oval 48"/>
          <p:cNvSpPr>
            <a:spLocks noChangeArrowheads="1"/>
          </p:cNvSpPr>
          <p:nvPr/>
        </p:nvSpPr>
        <p:spPr bwMode="auto">
          <a:xfrm>
            <a:off x="2657476" y="4575816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>
            <a:noAutofit/>
          </a:bodyPr>
          <a:lstStyle/>
          <a:p>
            <a:pPr lvl="0" algn="ctr">
              <a:buClrTx/>
              <a:buSzTx/>
              <a:buFontTx/>
            </a:pPr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0" lang="en-US" altLang="ja-JP" sz="1600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10</a:t>
            </a:r>
            <a:endParaRPr kumimoji="0" lang="en-US" altLang="ja-JP" sz="160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86" name="Oval 48"/>
          <p:cNvSpPr>
            <a:spLocks noChangeArrowheads="1"/>
          </p:cNvSpPr>
          <p:nvPr/>
        </p:nvSpPr>
        <p:spPr bwMode="auto">
          <a:xfrm>
            <a:off x="1851093" y="4575816"/>
            <a:ext cx="309563" cy="30797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anchor="ctr">
            <a:noAutofit/>
          </a:bodyPr>
          <a:lstStyle/>
          <a:p>
            <a:pPr lvl="0" algn="ctr">
              <a:buClrTx/>
              <a:buSzTx/>
              <a:buFontTx/>
            </a:pPr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0" lang="en-US" altLang="ja-JP" sz="1600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9</a:t>
            </a:r>
            <a:endParaRPr kumimoji="0" lang="en-US" altLang="ja-JP" sz="160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387" name="AutoShape 62"/>
          <p:cNvCxnSpPr>
            <a:cxnSpLocks noChangeShapeType="1"/>
            <a:stCxn id="419" idx="4"/>
            <a:endCxn id="386" idx="0"/>
          </p:cNvCxnSpPr>
          <p:nvPr/>
        </p:nvCxnSpPr>
        <p:spPr bwMode="auto">
          <a:xfrm>
            <a:off x="2003897" y="3943349"/>
            <a:ext cx="2540" cy="63246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388" name="AutoShape 62"/>
          <p:cNvCxnSpPr>
            <a:cxnSpLocks noChangeShapeType="1"/>
          </p:cNvCxnSpPr>
          <p:nvPr/>
        </p:nvCxnSpPr>
        <p:spPr bwMode="auto">
          <a:xfrm flipH="1">
            <a:off x="2527145" y="3011164"/>
            <a:ext cx="570865" cy="62484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389" name="AutoShape 62"/>
          <p:cNvCxnSpPr>
            <a:cxnSpLocks noChangeShapeType="1"/>
            <a:stCxn id="411" idx="4"/>
          </p:cNvCxnSpPr>
          <p:nvPr/>
        </p:nvCxnSpPr>
        <p:spPr bwMode="auto">
          <a:xfrm flipH="1">
            <a:off x="2003970" y="2096127"/>
            <a:ext cx="2540" cy="153924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390" name="直接箭头连接符 389"/>
          <p:cNvCxnSpPr>
            <a:stCxn id="376" idx="4"/>
            <a:endCxn id="421" idx="0"/>
          </p:cNvCxnSpPr>
          <p:nvPr/>
        </p:nvCxnSpPr>
        <p:spPr bwMode="auto">
          <a:xfrm>
            <a:off x="2527140" y="2094539"/>
            <a:ext cx="570865" cy="151892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sp>
        <p:nvSpPr>
          <p:cNvPr id="391" name="Oval 48"/>
          <p:cNvSpPr>
            <a:spLocks noChangeArrowheads="1"/>
          </p:cNvSpPr>
          <p:nvPr/>
        </p:nvSpPr>
        <p:spPr bwMode="auto">
          <a:xfrm>
            <a:off x="4094478" y="1786564"/>
            <a:ext cx="309563" cy="30797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anchor="ctr">
            <a:noAutofit/>
          </a:bodyPr>
          <a:lstStyle/>
          <a:p>
            <a:pPr lvl="0" algn="ctr">
              <a:buClrTx/>
              <a:buSzTx/>
              <a:buFontTx/>
            </a:pPr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0" lang="en-US" altLang="ja-JP" sz="1600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1’</a:t>
            </a:r>
            <a:endParaRPr kumimoji="0" lang="en-US" altLang="ja-JP" sz="160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92" name="Oval 48"/>
          <p:cNvSpPr>
            <a:spLocks noChangeArrowheads="1"/>
          </p:cNvSpPr>
          <p:nvPr/>
        </p:nvSpPr>
        <p:spPr bwMode="auto">
          <a:xfrm>
            <a:off x="4665348" y="1786564"/>
            <a:ext cx="309563" cy="307975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anchor="ctr">
            <a:noAutofit/>
          </a:bodyPr>
          <a:lstStyle/>
          <a:p>
            <a:pPr lvl="0" algn="ctr">
              <a:buClrTx/>
              <a:buSzTx/>
              <a:buFontTx/>
            </a:pPr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0" lang="en-US" altLang="ja-JP" sz="1600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2’</a:t>
            </a:r>
            <a:endParaRPr kumimoji="0" lang="en-US" altLang="ja-JP" sz="160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393" name="AutoShape 62"/>
          <p:cNvCxnSpPr>
            <a:cxnSpLocks noChangeShapeType="1"/>
            <a:stCxn id="392" idx="4"/>
            <a:endCxn id="412" idx="0"/>
          </p:cNvCxnSpPr>
          <p:nvPr/>
        </p:nvCxnSpPr>
        <p:spPr bwMode="auto">
          <a:xfrm>
            <a:off x="4820289" y="2094063"/>
            <a:ext cx="0" cy="60896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394" name="AutoShape 62"/>
          <p:cNvCxnSpPr>
            <a:cxnSpLocks noChangeShapeType="1"/>
            <a:stCxn id="391" idx="4"/>
            <a:endCxn id="413" idx="0"/>
          </p:cNvCxnSpPr>
          <p:nvPr/>
        </p:nvCxnSpPr>
        <p:spPr bwMode="auto">
          <a:xfrm>
            <a:off x="4249420" y="2094063"/>
            <a:ext cx="0" cy="58674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395" name="AutoShape 62"/>
          <p:cNvCxnSpPr>
            <a:cxnSpLocks noChangeShapeType="1"/>
          </p:cNvCxnSpPr>
          <p:nvPr/>
        </p:nvCxnSpPr>
        <p:spPr bwMode="auto">
          <a:xfrm flipH="1">
            <a:off x="3726020" y="2988941"/>
            <a:ext cx="523240" cy="64643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396" name="AutoShape 62"/>
          <p:cNvCxnSpPr>
            <a:cxnSpLocks noChangeShapeType="1"/>
          </p:cNvCxnSpPr>
          <p:nvPr/>
        </p:nvCxnSpPr>
        <p:spPr bwMode="auto">
          <a:xfrm>
            <a:off x="4249419" y="2989100"/>
            <a:ext cx="0" cy="64706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397" name="AutoShape 62"/>
          <p:cNvCxnSpPr>
            <a:cxnSpLocks noChangeShapeType="1"/>
          </p:cNvCxnSpPr>
          <p:nvPr/>
        </p:nvCxnSpPr>
        <p:spPr bwMode="auto">
          <a:xfrm>
            <a:off x="4820289" y="3011323"/>
            <a:ext cx="0" cy="60198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398" name="AutoShape 62"/>
          <p:cNvCxnSpPr>
            <a:cxnSpLocks noChangeShapeType="1"/>
            <a:stCxn id="423" idx="4"/>
            <a:endCxn id="400" idx="0"/>
          </p:cNvCxnSpPr>
          <p:nvPr/>
        </p:nvCxnSpPr>
        <p:spPr bwMode="auto">
          <a:xfrm>
            <a:off x="4249260" y="3944143"/>
            <a:ext cx="285115" cy="631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399" name="AutoShape 62"/>
          <p:cNvCxnSpPr>
            <a:cxnSpLocks noChangeShapeType="1"/>
            <a:stCxn id="424" idx="4"/>
            <a:endCxn id="400" idx="0"/>
          </p:cNvCxnSpPr>
          <p:nvPr/>
        </p:nvCxnSpPr>
        <p:spPr bwMode="auto">
          <a:xfrm flipH="1">
            <a:off x="4534380" y="3921126"/>
            <a:ext cx="285750" cy="65468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sp>
        <p:nvSpPr>
          <p:cNvPr id="400" name="Oval 48"/>
          <p:cNvSpPr>
            <a:spLocks noChangeArrowheads="1"/>
          </p:cNvSpPr>
          <p:nvPr/>
        </p:nvSpPr>
        <p:spPr bwMode="auto">
          <a:xfrm>
            <a:off x="4379596" y="4575816"/>
            <a:ext cx="309563" cy="30797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anchor="ctr">
            <a:noAutofit/>
          </a:bodyPr>
          <a:lstStyle/>
          <a:p>
            <a:pPr lvl="0" algn="ctr">
              <a:buClrTx/>
              <a:buSzTx/>
              <a:buFontTx/>
            </a:pPr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0" lang="en-US" altLang="ja-JP" sz="1600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10’</a:t>
            </a:r>
            <a:endParaRPr kumimoji="0" lang="en-US" altLang="ja-JP" sz="160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01" name="Oval 48"/>
          <p:cNvSpPr>
            <a:spLocks noChangeArrowheads="1"/>
          </p:cNvSpPr>
          <p:nvPr/>
        </p:nvSpPr>
        <p:spPr bwMode="auto">
          <a:xfrm>
            <a:off x="3573213" y="4575816"/>
            <a:ext cx="309563" cy="307975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anchor="ctr">
            <a:noAutofit/>
          </a:bodyPr>
          <a:lstStyle/>
          <a:p>
            <a:pPr lvl="0" algn="ctr">
              <a:buClrTx/>
              <a:buSzTx/>
              <a:buFontTx/>
            </a:pPr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0" lang="en-US" altLang="ja-JP" sz="1600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9’</a:t>
            </a:r>
            <a:endParaRPr kumimoji="0" lang="en-US" altLang="ja-JP" sz="160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402" name="AutoShape 62"/>
          <p:cNvCxnSpPr>
            <a:cxnSpLocks noChangeShapeType="1"/>
            <a:stCxn id="422" idx="4"/>
            <a:endCxn id="401" idx="0"/>
          </p:cNvCxnSpPr>
          <p:nvPr/>
        </p:nvCxnSpPr>
        <p:spPr bwMode="auto">
          <a:xfrm>
            <a:off x="3726017" y="3943349"/>
            <a:ext cx="2540" cy="63246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403" name="AutoShape 62"/>
          <p:cNvCxnSpPr>
            <a:cxnSpLocks noChangeShapeType="1"/>
          </p:cNvCxnSpPr>
          <p:nvPr/>
        </p:nvCxnSpPr>
        <p:spPr bwMode="auto">
          <a:xfrm flipH="1">
            <a:off x="4249265" y="3011164"/>
            <a:ext cx="570865" cy="62484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404" name="AutoShape 62"/>
          <p:cNvCxnSpPr>
            <a:cxnSpLocks noChangeShapeType="1"/>
            <a:stCxn id="414" idx="4"/>
          </p:cNvCxnSpPr>
          <p:nvPr/>
        </p:nvCxnSpPr>
        <p:spPr bwMode="auto">
          <a:xfrm flipH="1">
            <a:off x="3726090" y="2103112"/>
            <a:ext cx="2540" cy="153225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405" name="直接箭头连接符 404"/>
          <p:cNvCxnSpPr>
            <a:stCxn id="391" idx="4"/>
            <a:endCxn id="424" idx="0"/>
          </p:cNvCxnSpPr>
          <p:nvPr/>
        </p:nvCxnSpPr>
        <p:spPr bwMode="auto">
          <a:xfrm>
            <a:off x="4249260" y="2094539"/>
            <a:ext cx="570865" cy="151892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sp>
        <p:nvSpPr>
          <p:cNvPr id="406" name="任意多边形 405"/>
          <p:cNvSpPr/>
          <p:nvPr/>
        </p:nvSpPr>
        <p:spPr>
          <a:xfrm>
            <a:off x="2535478" y="1574165"/>
            <a:ext cx="1713649" cy="209520"/>
          </a:xfrm>
          <a:custGeom>
            <a:avLst/>
            <a:gdLst>
              <a:gd name="connisteX0" fmla="*/ 0 w 1938020"/>
              <a:gd name="connsiteY0" fmla="*/ 214630 h 214630"/>
              <a:gd name="connisteX1" fmla="*/ 1061720 w 1938020"/>
              <a:gd name="connsiteY1" fmla="*/ 0 h 214630"/>
              <a:gd name="connisteX2" fmla="*/ 1938020 w 1938020"/>
              <a:gd name="connsiteY2" fmla="*/ 214630 h 21463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938020" h="214630">
                <a:moveTo>
                  <a:pt x="0" y="214630"/>
                </a:moveTo>
                <a:cubicBezTo>
                  <a:pt x="194945" y="167640"/>
                  <a:pt x="674370" y="0"/>
                  <a:pt x="1061720" y="0"/>
                </a:cubicBezTo>
                <a:cubicBezTo>
                  <a:pt x="1449070" y="0"/>
                  <a:pt x="1783715" y="167640"/>
                  <a:pt x="1938020" y="214630"/>
                </a:cubicBezTo>
              </a:path>
            </a:pathLst>
          </a:cu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zh-CN" altLang="en-US" dirty="0"/>
          </a:p>
        </p:txBody>
      </p:sp>
      <p:sp>
        <p:nvSpPr>
          <p:cNvPr id="407" name="任意多边形 406"/>
          <p:cNvSpPr/>
          <p:nvPr/>
        </p:nvSpPr>
        <p:spPr>
          <a:xfrm>
            <a:off x="3098005" y="1611630"/>
            <a:ext cx="1721987" cy="172055"/>
          </a:xfrm>
          <a:custGeom>
            <a:avLst/>
            <a:gdLst>
              <a:gd name="connisteX0" fmla="*/ 0 w 1908175"/>
              <a:gd name="connsiteY0" fmla="*/ 180340 h 180340"/>
              <a:gd name="connisteX1" fmla="*/ 1022985 w 1908175"/>
              <a:gd name="connsiteY1" fmla="*/ 0 h 180340"/>
              <a:gd name="connisteX2" fmla="*/ 1908175 w 1908175"/>
              <a:gd name="connsiteY2" fmla="*/ 180340 h 18034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908175" h="180340">
                <a:moveTo>
                  <a:pt x="0" y="180340"/>
                </a:moveTo>
                <a:cubicBezTo>
                  <a:pt x="186690" y="140970"/>
                  <a:pt x="641350" y="0"/>
                  <a:pt x="1022985" y="0"/>
                </a:cubicBezTo>
                <a:cubicBezTo>
                  <a:pt x="1404620" y="0"/>
                  <a:pt x="1751330" y="140970"/>
                  <a:pt x="1908175" y="180340"/>
                </a:cubicBezTo>
              </a:path>
            </a:pathLst>
          </a:cu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zh-CN" altLang="en-US" dirty="0"/>
          </a:p>
        </p:txBody>
      </p:sp>
      <p:sp>
        <p:nvSpPr>
          <p:cNvPr id="409" name="Oval 48"/>
          <p:cNvSpPr>
            <a:spLocks noChangeArrowheads="1"/>
          </p:cNvSpPr>
          <p:nvPr/>
        </p:nvSpPr>
        <p:spPr bwMode="auto">
          <a:xfrm>
            <a:off x="2942932" y="2703195"/>
            <a:ext cx="309880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>
            <a:noAutofit/>
          </a:bodyPr>
          <a:lstStyle/>
          <a:p>
            <a:pPr lvl="0" algn="ctr">
              <a:buClrTx/>
              <a:buSzTx/>
              <a:buFontTx/>
            </a:pPr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0" lang="en-US" altLang="ja-JP" sz="1600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5</a:t>
            </a:r>
            <a:endParaRPr kumimoji="0" lang="en-US" altLang="ja-JP" sz="160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10" name="Oval 48"/>
          <p:cNvSpPr>
            <a:spLocks noChangeArrowheads="1"/>
          </p:cNvSpPr>
          <p:nvPr/>
        </p:nvSpPr>
        <p:spPr bwMode="auto">
          <a:xfrm>
            <a:off x="2372067" y="2680970"/>
            <a:ext cx="309880" cy="30797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anchor="ctr">
            <a:noAutofit/>
          </a:bodyPr>
          <a:lstStyle/>
          <a:p>
            <a:pPr lvl="0" algn="ctr">
              <a:buClrTx/>
              <a:buSzTx/>
              <a:buFontTx/>
            </a:pPr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0" lang="en-US" altLang="ja-JP" sz="1600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4</a:t>
            </a:r>
            <a:endParaRPr kumimoji="0" lang="en-US" altLang="ja-JP" sz="160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11" name="Oval 48"/>
          <p:cNvSpPr>
            <a:spLocks noChangeArrowheads="1"/>
          </p:cNvSpPr>
          <p:nvPr/>
        </p:nvSpPr>
        <p:spPr bwMode="auto">
          <a:xfrm>
            <a:off x="1851367" y="1787900"/>
            <a:ext cx="309880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0" lang="en-US" altLang="ja-JP" sz="1600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412" name="Oval 48"/>
          <p:cNvSpPr>
            <a:spLocks noChangeArrowheads="1"/>
          </p:cNvSpPr>
          <p:nvPr/>
        </p:nvSpPr>
        <p:spPr bwMode="auto">
          <a:xfrm>
            <a:off x="4665052" y="2703195"/>
            <a:ext cx="309880" cy="30797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anchor="ctr">
            <a:noAutofit/>
          </a:bodyPr>
          <a:lstStyle/>
          <a:p>
            <a:pPr lvl="0" algn="ctr">
              <a:buClrTx/>
              <a:buSzTx/>
              <a:buFontTx/>
            </a:pPr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0" lang="en-US" altLang="ja-JP" sz="1600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5’</a:t>
            </a:r>
            <a:endParaRPr kumimoji="0" lang="en-US" altLang="ja-JP" sz="160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13" name="Oval 48"/>
          <p:cNvSpPr>
            <a:spLocks noChangeArrowheads="1"/>
          </p:cNvSpPr>
          <p:nvPr/>
        </p:nvSpPr>
        <p:spPr bwMode="auto">
          <a:xfrm>
            <a:off x="4094187" y="2680970"/>
            <a:ext cx="309880" cy="307975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anchor="ctr">
            <a:noAutofit/>
          </a:bodyPr>
          <a:lstStyle/>
          <a:p>
            <a:pPr lvl="0" algn="ctr">
              <a:buClrTx/>
              <a:buSzTx/>
              <a:buFontTx/>
            </a:pPr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0" lang="en-US" altLang="ja-JP" sz="1600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4’</a:t>
            </a:r>
            <a:endParaRPr kumimoji="0" lang="en-US" altLang="ja-JP" sz="160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14" name="Oval 48"/>
          <p:cNvSpPr>
            <a:spLocks noChangeArrowheads="1"/>
          </p:cNvSpPr>
          <p:nvPr/>
        </p:nvSpPr>
        <p:spPr bwMode="auto">
          <a:xfrm>
            <a:off x="3573487" y="1795100"/>
            <a:ext cx="309880" cy="307975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anchor="ctr">
            <a:noAutofit/>
          </a:bodyPr>
          <a:lstStyle/>
          <a:p>
            <a:pPr lvl="0" algn="ctr">
              <a:buClrTx/>
              <a:buSzTx/>
              <a:buFontTx/>
            </a:pPr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0" lang="en-US" altLang="ja-JP" sz="1600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3’</a:t>
            </a:r>
            <a:endParaRPr kumimoji="0" lang="en-US" altLang="ja-JP" sz="160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15" name="任意多边形 414"/>
          <p:cNvSpPr/>
          <p:nvPr/>
        </p:nvSpPr>
        <p:spPr>
          <a:xfrm>
            <a:off x="2014847" y="1579101"/>
            <a:ext cx="1697705" cy="207140"/>
          </a:xfrm>
          <a:custGeom>
            <a:avLst/>
            <a:gdLst>
              <a:gd name="connisteX0" fmla="*/ 0 w 1919605"/>
              <a:gd name="connsiteY0" fmla="*/ 219091 h 219091"/>
              <a:gd name="connisteX1" fmla="*/ 1057275 w 1919605"/>
              <a:gd name="connsiteY1" fmla="*/ 16 h 219091"/>
              <a:gd name="connisteX2" fmla="*/ 1919605 w 1919605"/>
              <a:gd name="connsiteY2" fmla="*/ 209566 h 219091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919605" h="219091">
                <a:moveTo>
                  <a:pt x="0" y="219091"/>
                </a:moveTo>
                <a:cubicBezTo>
                  <a:pt x="194310" y="170831"/>
                  <a:pt x="673100" y="1921"/>
                  <a:pt x="1057275" y="16"/>
                </a:cubicBezTo>
                <a:cubicBezTo>
                  <a:pt x="1441450" y="-1889"/>
                  <a:pt x="1768475" y="163211"/>
                  <a:pt x="1919605" y="209566"/>
                </a:cubicBezTo>
              </a:path>
            </a:pathLst>
          </a:custGeom>
          <a:ln w="9525" cap="flat" cmpd="sng" algn="ctr">
            <a:solidFill>
              <a:schemeClr val="tx2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zh-CN" altLang="en-US" dirty="0"/>
          </a:p>
        </p:txBody>
      </p:sp>
      <p:sp>
        <p:nvSpPr>
          <p:cNvPr id="416" name="任意多边形 415"/>
          <p:cNvSpPr/>
          <p:nvPr/>
        </p:nvSpPr>
        <p:spPr>
          <a:xfrm>
            <a:off x="2535478" y="2470785"/>
            <a:ext cx="1713619" cy="202186"/>
          </a:xfrm>
          <a:custGeom>
            <a:avLst/>
            <a:gdLst>
              <a:gd name="connisteX0" fmla="*/ 0 w 1938020"/>
              <a:gd name="connsiteY0" fmla="*/ 214630 h 214630"/>
              <a:gd name="connisteX1" fmla="*/ 1061720 w 1938020"/>
              <a:gd name="connsiteY1" fmla="*/ 0 h 214630"/>
              <a:gd name="connisteX2" fmla="*/ 1938020 w 1938020"/>
              <a:gd name="connsiteY2" fmla="*/ 214630 h 21463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938020" h="214630">
                <a:moveTo>
                  <a:pt x="0" y="214630"/>
                </a:moveTo>
                <a:cubicBezTo>
                  <a:pt x="194945" y="167640"/>
                  <a:pt x="674370" y="0"/>
                  <a:pt x="1061720" y="0"/>
                </a:cubicBezTo>
                <a:cubicBezTo>
                  <a:pt x="1449070" y="0"/>
                  <a:pt x="1783715" y="167640"/>
                  <a:pt x="1938020" y="214630"/>
                </a:cubicBezTo>
              </a:path>
            </a:pathLst>
          </a:cu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zh-CN" altLang="en-US" dirty="0"/>
          </a:p>
        </p:txBody>
      </p:sp>
      <p:sp>
        <p:nvSpPr>
          <p:cNvPr id="417" name="任意多边形 416"/>
          <p:cNvSpPr/>
          <p:nvPr/>
        </p:nvSpPr>
        <p:spPr>
          <a:xfrm>
            <a:off x="3098005" y="2535555"/>
            <a:ext cx="1721983" cy="156845"/>
          </a:xfrm>
          <a:custGeom>
            <a:avLst/>
            <a:gdLst>
              <a:gd name="connisteX0" fmla="*/ 0 w 1908175"/>
              <a:gd name="connsiteY0" fmla="*/ 180340 h 180340"/>
              <a:gd name="connisteX1" fmla="*/ 1022985 w 1908175"/>
              <a:gd name="connsiteY1" fmla="*/ 0 h 180340"/>
              <a:gd name="connisteX2" fmla="*/ 1908175 w 1908175"/>
              <a:gd name="connsiteY2" fmla="*/ 180340 h 18034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908175" h="180340">
                <a:moveTo>
                  <a:pt x="0" y="180340"/>
                </a:moveTo>
                <a:cubicBezTo>
                  <a:pt x="186690" y="140970"/>
                  <a:pt x="641350" y="0"/>
                  <a:pt x="1022985" y="0"/>
                </a:cubicBezTo>
                <a:cubicBezTo>
                  <a:pt x="1404620" y="0"/>
                  <a:pt x="1751330" y="140970"/>
                  <a:pt x="1908175" y="180340"/>
                </a:cubicBezTo>
              </a:path>
            </a:pathLst>
          </a:cu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zh-CN" altLang="en-US" dirty="0"/>
          </a:p>
        </p:txBody>
      </p:sp>
      <p:sp>
        <p:nvSpPr>
          <p:cNvPr id="419" name="Oval 48"/>
          <p:cNvSpPr>
            <a:spLocks noChangeArrowheads="1"/>
          </p:cNvSpPr>
          <p:nvPr/>
        </p:nvSpPr>
        <p:spPr bwMode="auto">
          <a:xfrm>
            <a:off x="1848827" y="3635375"/>
            <a:ext cx="309880" cy="307975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anchor="ctr">
            <a:noAutofit/>
          </a:bodyPr>
          <a:lstStyle/>
          <a:p>
            <a:pPr lvl="0" algn="ctr">
              <a:buClrTx/>
              <a:buSzTx/>
              <a:buFontTx/>
            </a:pPr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0" lang="en-US" altLang="ja-JP" sz="1600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6</a:t>
            </a:r>
            <a:endParaRPr kumimoji="0" lang="en-US" altLang="ja-JP" sz="160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20" name="Oval 48"/>
          <p:cNvSpPr>
            <a:spLocks noChangeArrowheads="1"/>
          </p:cNvSpPr>
          <p:nvPr/>
        </p:nvSpPr>
        <p:spPr bwMode="auto">
          <a:xfrm>
            <a:off x="2372067" y="3636010"/>
            <a:ext cx="309880" cy="307975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anchor="ctr">
            <a:noAutofit/>
          </a:bodyPr>
          <a:lstStyle/>
          <a:p>
            <a:pPr lvl="0" algn="ctr">
              <a:buClrTx/>
              <a:buSzTx/>
              <a:buFontTx/>
            </a:pPr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0" lang="en-US" altLang="ja-JP" sz="1600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7</a:t>
            </a:r>
            <a:endParaRPr kumimoji="0" lang="en-US" altLang="ja-JP" sz="160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21" name="Oval 48"/>
          <p:cNvSpPr>
            <a:spLocks noChangeArrowheads="1"/>
          </p:cNvSpPr>
          <p:nvPr/>
        </p:nvSpPr>
        <p:spPr bwMode="auto">
          <a:xfrm>
            <a:off x="2942932" y="3613150"/>
            <a:ext cx="309880" cy="30797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anchor="ctr">
            <a:noAutofit/>
          </a:bodyPr>
          <a:lstStyle/>
          <a:p>
            <a:pPr lvl="0" algn="ctr">
              <a:buClrTx/>
              <a:buSzTx/>
              <a:buFontTx/>
            </a:pPr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0" lang="en-US" altLang="ja-JP" sz="1600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8</a:t>
            </a:r>
            <a:endParaRPr kumimoji="0" lang="en-US" altLang="ja-JP" sz="160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22" name="Oval 48"/>
          <p:cNvSpPr>
            <a:spLocks noChangeArrowheads="1"/>
          </p:cNvSpPr>
          <p:nvPr/>
        </p:nvSpPr>
        <p:spPr bwMode="auto">
          <a:xfrm>
            <a:off x="3570947" y="3635375"/>
            <a:ext cx="309880" cy="30797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anchor="ctr">
            <a:noAutofit/>
          </a:bodyPr>
          <a:lstStyle/>
          <a:p>
            <a:pPr lvl="0" algn="ctr">
              <a:buClrTx/>
              <a:buSzTx/>
              <a:buFontTx/>
            </a:pPr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0" lang="en-US" altLang="ja-JP" sz="1600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6’</a:t>
            </a:r>
            <a:endParaRPr kumimoji="0" lang="en-US" altLang="ja-JP" sz="160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23" name="Oval 48"/>
          <p:cNvSpPr>
            <a:spLocks noChangeArrowheads="1"/>
          </p:cNvSpPr>
          <p:nvPr/>
        </p:nvSpPr>
        <p:spPr bwMode="auto">
          <a:xfrm>
            <a:off x="4094187" y="3636010"/>
            <a:ext cx="309880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>
            <a:noAutofit/>
          </a:bodyPr>
          <a:lstStyle/>
          <a:p>
            <a:pPr lvl="0" algn="ctr">
              <a:buClrTx/>
              <a:buSzTx/>
              <a:buFontTx/>
            </a:pPr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0" lang="en-US" altLang="ja-JP" sz="1600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7’</a:t>
            </a:r>
            <a:endParaRPr kumimoji="0" lang="en-US" altLang="ja-JP" sz="160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24" name="Oval 48"/>
          <p:cNvSpPr>
            <a:spLocks noChangeArrowheads="1"/>
          </p:cNvSpPr>
          <p:nvPr/>
        </p:nvSpPr>
        <p:spPr bwMode="auto">
          <a:xfrm>
            <a:off x="4665052" y="3613150"/>
            <a:ext cx="309880" cy="307975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anchor="ctr">
            <a:noAutofit/>
          </a:bodyPr>
          <a:lstStyle/>
          <a:p>
            <a:pPr lvl="0" algn="ctr">
              <a:buClrTx/>
              <a:buSzTx/>
              <a:buFontTx/>
            </a:pPr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0" lang="en-US" altLang="ja-JP" sz="1600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8’</a:t>
            </a:r>
            <a:endParaRPr kumimoji="0" lang="en-US" altLang="ja-JP" sz="160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25" name="任意多边形 424"/>
          <p:cNvSpPr/>
          <p:nvPr/>
        </p:nvSpPr>
        <p:spPr>
          <a:xfrm>
            <a:off x="3098005" y="3444240"/>
            <a:ext cx="1721983" cy="163191"/>
          </a:xfrm>
          <a:custGeom>
            <a:avLst/>
            <a:gdLst>
              <a:gd name="connisteX0" fmla="*/ 0 w 1908175"/>
              <a:gd name="connsiteY0" fmla="*/ 180340 h 180340"/>
              <a:gd name="connisteX1" fmla="*/ 1022985 w 1908175"/>
              <a:gd name="connsiteY1" fmla="*/ 0 h 180340"/>
              <a:gd name="connisteX2" fmla="*/ 1908175 w 1908175"/>
              <a:gd name="connsiteY2" fmla="*/ 180340 h 18034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908175" h="180340">
                <a:moveTo>
                  <a:pt x="0" y="180340"/>
                </a:moveTo>
                <a:cubicBezTo>
                  <a:pt x="186690" y="140970"/>
                  <a:pt x="641350" y="0"/>
                  <a:pt x="1022985" y="0"/>
                </a:cubicBezTo>
                <a:cubicBezTo>
                  <a:pt x="1404620" y="0"/>
                  <a:pt x="1751330" y="140970"/>
                  <a:pt x="1908175" y="180340"/>
                </a:cubicBezTo>
              </a:path>
            </a:pathLst>
          </a:cu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zh-CN" altLang="en-US" dirty="0"/>
          </a:p>
        </p:txBody>
      </p:sp>
      <p:sp>
        <p:nvSpPr>
          <p:cNvPr id="426" name="任意多边形 425"/>
          <p:cNvSpPr/>
          <p:nvPr/>
        </p:nvSpPr>
        <p:spPr>
          <a:xfrm>
            <a:off x="2535478" y="3426460"/>
            <a:ext cx="1713650" cy="207646"/>
          </a:xfrm>
          <a:custGeom>
            <a:avLst/>
            <a:gdLst>
              <a:gd name="connisteX0" fmla="*/ 0 w 1938020"/>
              <a:gd name="connsiteY0" fmla="*/ 214630 h 214630"/>
              <a:gd name="connisteX1" fmla="*/ 1061720 w 1938020"/>
              <a:gd name="connsiteY1" fmla="*/ 0 h 214630"/>
              <a:gd name="connisteX2" fmla="*/ 1938020 w 1938020"/>
              <a:gd name="connsiteY2" fmla="*/ 214630 h 21463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938020" h="214630">
                <a:moveTo>
                  <a:pt x="0" y="214630"/>
                </a:moveTo>
                <a:cubicBezTo>
                  <a:pt x="194945" y="167640"/>
                  <a:pt x="674370" y="0"/>
                  <a:pt x="1061720" y="0"/>
                </a:cubicBezTo>
                <a:cubicBezTo>
                  <a:pt x="1449070" y="0"/>
                  <a:pt x="1783715" y="167640"/>
                  <a:pt x="1938020" y="214630"/>
                </a:cubicBezTo>
              </a:path>
            </a:pathLst>
          </a:cu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zh-CN" altLang="en-US" dirty="0"/>
          </a:p>
        </p:txBody>
      </p:sp>
      <p:sp>
        <p:nvSpPr>
          <p:cNvPr id="427" name="任意多边形 426"/>
          <p:cNvSpPr/>
          <p:nvPr/>
        </p:nvSpPr>
        <p:spPr>
          <a:xfrm>
            <a:off x="2014847" y="3424555"/>
            <a:ext cx="1708341" cy="209551"/>
          </a:xfrm>
          <a:custGeom>
            <a:avLst/>
            <a:gdLst>
              <a:gd name="connisteX0" fmla="*/ 0 w 1919605"/>
              <a:gd name="connsiteY0" fmla="*/ 219091 h 219091"/>
              <a:gd name="connisteX1" fmla="*/ 1057275 w 1919605"/>
              <a:gd name="connsiteY1" fmla="*/ 16 h 219091"/>
              <a:gd name="connisteX2" fmla="*/ 1919605 w 1919605"/>
              <a:gd name="connsiteY2" fmla="*/ 209566 h 219091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919605" h="219091">
                <a:moveTo>
                  <a:pt x="0" y="219091"/>
                </a:moveTo>
                <a:cubicBezTo>
                  <a:pt x="194310" y="170831"/>
                  <a:pt x="673100" y="1921"/>
                  <a:pt x="1057275" y="16"/>
                </a:cubicBezTo>
                <a:cubicBezTo>
                  <a:pt x="1441450" y="-1889"/>
                  <a:pt x="1768475" y="163211"/>
                  <a:pt x="1919605" y="209566"/>
                </a:cubicBezTo>
              </a:path>
            </a:pathLst>
          </a:cu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zh-CN" altLang="en-US" dirty="0"/>
          </a:p>
        </p:txBody>
      </p:sp>
      <p:sp>
        <p:nvSpPr>
          <p:cNvPr id="428" name="任意多边形 427"/>
          <p:cNvSpPr/>
          <p:nvPr/>
        </p:nvSpPr>
        <p:spPr>
          <a:xfrm>
            <a:off x="2014847" y="4365920"/>
            <a:ext cx="1711165" cy="202049"/>
          </a:xfrm>
          <a:custGeom>
            <a:avLst/>
            <a:gdLst>
              <a:gd name="connisteX0" fmla="*/ 0 w 1919605"/>
              <a:gd name="connsiteY0" fmla="*/ 219091 h 219091"/>
              <a:gd name="connisteX1" fmla="*/ 1057275 w 1919605"/>
              <a:gd name="connsiteY1" fmla="*/ 16 h 219091"/>
              <a:gd name="connisteX2" fmla="*/ 1919605 w 1919605"/>
              <a:gd name="connsiteY2" fmla="*/ 209566 h 219091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919605" h="219091">
                <a:moveTo>
                  <a:pt x="0" y="219091"/>
                </a:moveTo>
                <a:cubicBezTo>
                  <a:pt x="194310" y="170831"/>
                  <a:pt x="673100" y="1921"/>
                  <a:pt x="1057275" y="16"/>
                </a:cubicBezTo>
                <a:cubicBezTo>
                  <a:pt x="1441450" y="-1889"/>
                  <a:pt x="1768475" y="163211"/>
                  <a:pt x="1919605" y="209566"/>
                </a:cubicBezTo>
              </a:path>
            </a:pathLst>
          </a:cu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zh-CN" altLang="en-US" dirty="0"/>
          </a:p>
        </p:txBody>
      </p:sp>
      <p:sp>
        <p:nvSpPr>
          <p:cNvPr id="429" name="任意多边形 428"/>
          <p:cNvSpPr/>
          <p:nvPr/>
        </p:nvSpPr>
        <p:spPr>
          <a:xfrm>
            <a:off x="2823210" y="4365626"/>
            <a:ext cx="1711165" cy="203612"/>
          </a:xfrm>
          <a:custGeom>
            <a:avLst/>
            <a:gdLst>
              <a:gd name="connisteX0" fmla="*/ 0 w 1919605"/>
              <a:gd name="connsiteY0" fmla="*/ 219091 h 219091"/>
              <a:gd name="connisteX1" fmla="*/ 1057275 w 1919605"/>
              <a:gd name="connsiteY1" fmla="*/ 16 h 219091"/>
              <a:gd name="connisteX2" fmla="*/ 1919605 w 1919605"/>
              <a:gd name="connsiteY2" fmla="*/ 209566 h 219091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919605" h="219091">
                <a:moveTo>
                  <a:pt x="0" y="219091"/>
                </a:moveTo>
                <a:cubicBezTo>
                  <a:pt x="194310" y="170831"/>
                  <a:pt x="673100" y="1921"/>
                  <a:pt x="1057275" y="16"/>
                </a:cubicBezTo>
                <a:cubicBezTo>
                  <a:pt x="1441450" y="-1889"/>
                  <a:pt x="1768475" y="163211"/>
                  <a:pt x="1919605" y="209566"/>
                </a:cubicBezTo>
              </a:path>
            </a:pathLst>
          </a:cu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zh-CN" altLang="en-US" dirty="0"/>
          </a:p>
        </p:txBody>
      </p:sp>
      <p:sp>
        <p:nvSpPr>
          <p:cNvPr id="430" name="Line 12"/>
          <p:cNvSpPr>
            <a:spLocks noChangeShapeType="1"/>
          </p:cNvSpPr>
          <p:nvPr/>
        </p:nvSpPr>
        <p:spPr bwMode="auto">
          <a:xfrm>
            <a:off x="1726580" y="2617722"/>
            <a:ext cx="3348000" cy="1454"/>
          </a:xfrm>
          <a:prstGeom prst="line">
            <a:avLst/>
          </a:prstGeom>
          <a:noFill/>
          <a:ln w="3175" cap="rnd">
            <a:solidFill>
              <a:srgbClr val="000000"/>
            </a:solidFill>
            <a:prstDash val="sysDot"/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431" name="Line 13"/>
          <p:cNvSpPr>
            <a:spLocks noChangeShapeType="1"/>
          </p:cNvSpPr>
          <p:nvPr/>
        </p:nvSpPr>
        <p:spPr bwMode="auto">
          <a:xfrm>
            <a:off x="1726580" y="2155036"/>
            <a:ext cx="3348000" cy="1454"/>
          </a:xfrm>
          <a:prstGeom prst="line">
            <a:avLst/>
          </a:prstGeom>
          <a:noFill/>
          <a:ln w="3175" cap="rnd">
            <a:solidFill>
              <a:srgbClr val="000000"/>
            </a:solidFill>
            <a:prstDash val="sysDot"/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432" name="Line 14"/>
          <p:cNvSpPr>
            <a:spLocks noChangeShapeType="1"/>
          </p:cNvSpPr>
          <p:nvPr/>
        </p:nvSpPr>
        <p:spPr bwMode="auto">
          <a:xfrm>
            <a:off x="1726580" y="3079408"/>
            <a:ext cx="3348000" cy="1454"/>
          </a:xfrm>
          <a:prstGeom prst="line">
            <a:avLst/>
          </a:prstGeom>
          <a:noFill/>
          <a:ln w="3175" cap="rnd">
            <a:solidFill>
              <a:srgbClr val="000000"/>
            </a:solidFill>
            <a:prstDash val="sysDot"/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433" name="Line 15"/>
          <p:cNvSpPr>
            <a:spLocks noChangeShapeType="1"/>
          </p:cNvSpPr>
          <p:nvPr/>
        </p:nvSpPr>
        <p:spPr bwMode="auto">
          <a:xfrm>
            <a:off x="1726580" y="1686241"/>
            <a:ext cx="3348000" cy="1453"/>
          </a:xfrm>
          <a:prstGeom prst="line">
            <a:avLst/>
          </a:prstGeom>
          <a:noFill/>
          <a:ln w="3175" cap="rnd">
            <a:solidFill>
              <a:srgbClr val="000000"/>
            </a:solidFill>
            <a:prstDash val="sysDot"/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434" name="Text Box 40"/>
          <p:cNvSpPr txBox="1">
            <a:spLocks noChangeArrowheads="1"/>
          </p:cNvSpPr>
          <p:nvPr/>
        </p:nvSpPr>
        <p:spPr bwMode="auto">
          <a:xfrm>
            <a:off x="1571604" y="2967342"/>
            <a:ext cx="139407" cy="2152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435" name="Line 14"/>
          <p:cNvSpPr>
            <a:spLocks noChangeShapeType="1"/>
          </p:cNvSpPr>
          <p:nvPr/>
        </p:nvSpPr>
        <p:spPr bwMode="auto">
          <a:xfrm>
            <a:off x="1726521" y="3539639"/>
            <a:ext cx="3348000" cy="1454"/>
          </a:xfrm>
          <a:prstGeom prst="line">
            <a:avLst/>
          </a:prstGeom>
          <a:noFill/>
          <a:ln w="3175" cap="rnd">
            <a:solidFill>
              <a:srgbClr val="000000"/>
            </a:solidFill>
            <a:prstDash val="sysDot"/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436" name="Text Box 40"/>
          <p:cNvSpPr txBox="1">
            <a:spLocks noChangeArrowheads="1"/>
          </p:cNvSpPr>
          <p:nvPr/>
        </p:nvSpPr>
        <p:spPr bwMode="auto">
          <a:xfrm>
            <a:off x="1573370" y="3429029"/>
            <a:ext cx="139407" cy="2152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437" name="Text Box 40"/>
          <p:cNvSpPr txBox="1">
            <a:spLocks noChangeArrowheads="1"/>
          </p:cNvSpPr>
          <p:nvPr/>
        </p:nvSpPr>
        <p:spPr bwMode="auto">
          <a:xfrm>
            <a:off x="1571604" y="2043972"/>
            <a:ext cx="139407" cy="2152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38" name="Text Box 40"/>
          <p:cNvSpPr txBox="1">
            <a:spLocks noChangeArrowheads="1"/>
          </p:cNvSpPr>
          <p:nvPr/>
        </p:nvSpPr>
        <p:spPr bwMode="auto">
          <a:xfrm>
            <a:off x="1572691" y="2505657"/>
            <a:ext cx="139407" cy="2152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439" name="Line 14"/>
          <p:cNvSpPr>
            <a:spLocks noChangeShapeType="1"/>
          </p:cNvSpPr>
          <p:nvPr/>
        </p:nvSpPr>
        <p:spPr bwMode="auto">
          <a:xfrm>
            <a:off x="1723732" y="3999865"/>
            <a:ext cx="3348000" cy="1270"/>
          </a:xfrm>
          <a:prstGeom prst="line">
            <a:avLst/>
          </a:prstGeom>
          <a:noFill/>
          <a:ln w="3175" cap="rnd">
            <a:solidFill>
              <a:srgbClr val="000000"/>
            </a:solidFill>
            <a:prstDash val="sysDot"/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440" name="Line 14"/>
          <p:cNvSpPr>
            <a:spLocks noChangeShapeType="1"/>
          </p:cNvSpPr>
          <p:nvPr/>
        </p:nvSpPr>
        <p:spPr bwMode="auto">
          <a:xfrm>
            <a:off x="1723732" y="4459605"/>
            <a:ext cx="3348000" cy="1270"/>
          </a:xfrm>
          <a:prstGeom prst="line">
            <a:avLst/>
          </a:prstGeom>
          <a:noFill/>
          <a:ln w="3175" cap="rnd">
            <a:solidFill>
              <a:srgbClr val="000000"/>
            </a:solidFill>
            <a:prstDash val="sysDot"/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441" name="Text Box 40"/>
          <p:cNvSpPr txBox="1">
            <a:spLocks noChangeArrowheads="1"/>
          </p:cNvSpPr>
          <p:nvPr/>
        </p:nvSpPr>
        <p:spPr bwMode="auto">
          <a:xfrm>
            <a:off x="1573370" y="3883647"/>
            <a:ext cx="139407" cy="2152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442" name="Text Box 40"/>
          <p:cNvSpPr txBox="1">
            <a:spLocks noChangeArrowheads="1"/>
          </p:cNvSpPr>
          <p:nvPr/>
        </p:nvSpPr>
        <p:spPr bwMode="auto">
          <a:xfrm>
            <a:off x="1573370" y="4345334"/>
            <a:ext cx="139407" cy="2152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443" name="Line 14"/>
          <p:cNvSpPr>
            <a:spLocks noChangeShapeType="1"/>
          </p:cNvSpPr>
          <p:nvPr/>
        </p:nvSpPr>
        <p:spPr bwMode="auto">
          <a:xfrm>
            <a:off x="1711032" y="4957700"/>
            <a:ext cx="3348000" cy="1270"/>
          </a:xfrm>
          <a:prstGeom prst="line">
            <a:avLst/>
          </a:prstGeom>
          <a:noFill/>
          <a:ln w="3175" cap="rnd">
            <a:solidFill>
              <a:srgbClr val="000000"/>
            </a:solidFill>
            <a:prstDash val="sysDot"/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444" name="Text Box 40"/>
          <p:cNvSpPr txBox="1">
            <a:spLocks noChangeArrowheads="1"/>
          </p:cNvSpPr>
          <p:nvPr/>
        </p:nvSpPr>
        <p:spPr bwMode="auto">
          <a:xfrm>
            <a:off x="1571995" y="4831109"/>
            <a:ext cx="139407" cy="2152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7</a:t>
            </a:r>
          </a:p>
        </p:txBody>
      </p:sp>
      <p:graphicFrame>
        <p:nvGraphicFramePr>
          <p:cNvPr id="18" name="表格 17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12105334"/>
              </p:ext>
            </p:extLst>
          </p:nvPr>
        </p:nvGraphicFramePr>
        <p:xfrm>
          <a:off x="5359400" y="1517015"/>
          <a:ext cx="2295525" cy="35617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4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53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21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2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1st </a:t>
                      </a:r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vendor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2nd </a:t>
                      </a:r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vendor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3th</a:t>
                      </a:r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vendor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63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1200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</a:t>
                      </a:r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200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ut</a:t>
                      </a:r>
                      <a:endParaRPr lang="en-US" altLang="zh-CN" sz="12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35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1200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nd</a:t>
                      </a:r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 </a:t>
                      </a:r>
                      <a:r>
                        <a:rPr lang="en-US" altLang="zh-CN" sz="1200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ut</a:t>
                      </a:r>
                      <a:endParaRPr lang="en-US" altLang="zh-CN" sz="12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35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zh-CN" sz="1200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 </a:t>
                      </a:r>
                      <a:r>
                        <a:rPr lang="en-US" altLang="zh-CN" sz="1200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ut</a:t>
                      </a:r>
                      <a:endParaRPr lang="en-US" altLang="zh-CN" sz="12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26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US" altLang="zh-CN" sz="1200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 </a:t>
                      </a:r>
                      <a:r>
                        <a:rPr lang="en-US" altLang="zh-CN" sz="1200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ut</a:t>
                      </a:r>
                      <a:endParaRPr lang="en-US" altLang="zh-CN" sz="12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35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en-US" altLang="zh-CN" sz="1200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 </a:t>
                      </a:r>
                      <a:r>
                        <a:rPr lang="en-US" altLang="zh-CN" sz="1200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ut</a:t>
                      </a:r>
                      <a:endParaRPr lang="en-US" altLang="zh-CN" sz="12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35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en-US" altLang="zh-CN" sz="1200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 </a:t>
                      </a:r>
                      <a:r>
                        <a:rPr lang="en-US" altLang="zh-CN" sz="1200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ut</a:t>
                      </a:r>
                      <a:endParaRPr lang="en-US" altLang="zh-CN" sz="12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163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lang="en-US" altLang="zh-CN" sz="1200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 </a:t>
                      </a:r>
                      <a:r>
                        <a:rPr lang="en-US" altLang="zh-CN" sz="1200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ut</a:t>
                      </a:r>
                      <a:endParaRPr lang="en-US" altLang="zh-CN" sz="12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8991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0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Num. of cores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1" name="文本框 20"/>
          <p:cNvSpPr txBox="1"/>
          <p:nvPr/>
        </p:nvSpPr>
        <p:spPr>
          <a:xfrm>
            <a:off x="5581992" y="1113790"/>
            <a:ext cx="18110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buNone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Task distributions</a:t>
            </a:r>
            <a:endParaRPr lang="zh-CN" altLang="en-US"/>
          </a:p>
        </p:txBody>
      </p:sp>
      <p:sp>
        <p:nvSpPr>
          <p:cNvPr id="140" name="Text Box 40"/>
          <p:cNvSpPr txBox="1">
            <a:spLocks noChangeArrowheads="1"/>
          </p:cNvSpPr>
          <p:nvPr/>
        </p:nvSpPr>
        <p:spPr bwMode="auto">
          <a:xfrm>
            <a:off x="1571604" y="1597100"/>
            <a:ext cx="139407" cy="2152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55" name="文本框 154"/>
          <p:cNvSpPr txBox="1"/>
          <p:nvPr/>
        </p:nvSpPr>
        <p:spPr>
          <a:xfrm>
            <a:off x="1786890" y="1073150"/>
            <a:ext cx="1409700" cy="3314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Tasks Copy #1</a:t>
            </a:r>
          </a:p>
        </p:txBody>
      </p:sp>
      <p:sp>
        <p:nvSpPr>
          <p:cNvPr id="156" name="文本框 155"/>
          <p:cNvSpPr txBox="1"/>
          <p:nvPr/>
        </p:nvSpPr>
        <p:spPr>
          <a:xfrm>
            <a:off x="3564255" y="1071880"/>
            <a:ext cx="1652270" cy="4184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Tasks Copy #2</a:t>
            </a:r>
          </a:p>
        </p:txBody>
      </p:sp>
      <p:sp>
        <p:nvSpPr>
          <p:cNvPr id="264" name="矩形 263"/>
          <p:cNvSpPr/>
          <p:nvPr/>
        </p:nvSpPr>
        <p:spPr>
          <a:xfrm>
            <a:off x="1542415" y="1381760"/>
            <a:ext cx="3622040" cy="36963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</p:spPr>
        <p:txBody>
          <a:bodyPr wrap="none" rtlCol="0" anchor="ctr"/>
          <a:lstStyle/>
          <a:p>
            <a:pPr algn="ctr"/>
            <a:endParaRPr lang="zh-CN" altLang="en-US" dirty="0"/>
          </a:p>
        </p:txBody>
      </p:sp>
      <p:cxnSp>
        <p:nvCxnSpPr>
          <p:cNvPr id="265" name="直接连接符 264"/>
          <p:cNvCxnSpPr>
            <a:stCxn id="264" idx="0"/>
            <a:endCxn id="264" idx="2"/>
          </p:cNvCxnSpPr>
          <p:nvPr/>
        </p:nvCxnSpPr>
        <p:spPr>
          <a:xfrm>
            <a:off x="3402000" y="1381760"/>
            <a:ext cx="0" cy="369633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EA49EC32-3A5A-4F08-B152-DE207E99C2C4}"/>
              </a:ext>
            </a:extLst>
          </p:cNvPr>
          <p:cNvSpPr/>
          <p:nvPr/>
        </p:nvSpPr>
        <p:spPr>
          <a:xfrm>
            <a:off x="395536" y="332656"/>
            <a:ext cx="936104" cy="2880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rtlCol="0" anchor="ctr"/>
          <a:lstStyle/>
          <a:p>
            <a:pPr algn="ctr"/>
            <a:endParaRPr kumimoji="0" lang="zh-CN" altLang="en-US" sz="1600" i="1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374668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A49EC32-3A5A-4F08-B152-DE207E99C2C4}"/>
              </a:ext>
            </a:extLst>
          </p:cNvPr>
          <p:cNvSpPr/>
          <p:nvPr/>
        </p:nvSpPr>
        <p:spPr>
          <a:xfrm>
            <a:off x="395536" y="332656"/>
            <a:ext cx="936104" cy="2880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rtlCol="0" anchor="ctr"/>
          <a:lstStyle/>
          <a:p>
            <a:pPr algn="ctr"/>
            <a:endParaRPr kumimoji="0" lang="zh-CN" altLang="en-US" sz="1600" i="1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77" name="Line 12">
            <a:extLst>
              <a:ext uri="{FF2B5EF4-FFF2-40B4-BE49-F238E27FC236}">
                <a16:creationId xmlns:a16="http://schemas.microsoft.com/office/drawing/2014/main" id="{33054AC0-BC8A-42C2-8DE2-AC88F81C4938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6776" y="1833245"/>
            <a:ext cx="4068000" cy="1270"/>
          </a:xfrm>
          <a:prstGeom prst="line">
            <a:avLst/>
          </a:prstGeom>
          <a:noFill/>
          <a:ln w="3175" cap="rnd">
            <a:solidFill>
              <a:srgbClr val="000000"/>
            </a:solidFill>
            <a:prstDash val="sysDash"/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78" name="Line 13">
            <a:extLst>
              <a:ext uri="{FF2B5EF4-FFF2-40B4-BE49-F238E27FC236}">
                <a16:creationId xmlns:a16="http://schemas.microsoft.com/office/drawing/2014/main" id="{143713EB-6284-4236-85C3-7068D18E9DE1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6776" y="1370965"/>
            <a:ext cx="4068000" cy="1270"/>
          </a:xfrm>
          <a:prstGeom prst="line">
            <a:avLst/>
          </a:prstGeom>
          <a:noFill/>
          <a:ln w="3175" cap="rnd">
            <a:solidFill>
              <a:srgbClr val="000000"/>
            </a:solidFill>
            <a:prstDash val="sysDash"/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79" name="Line 14">
            <a:extLst>
              <a:ext uri="{FF2B5EF4-FFF2-40B4-BE49-F238E27FC236}">
                <a16:creationId xmlns:a16="http://schemas.microsoft.com/office/drawing/2014/main" id="{15637CC5-BDC6-4FA6-8C09-9D9E4B4FE361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6776" y="2294890"/>
            <a:ext cx="4068000" cy="1270"/>
          </a:xfrm>
          <a:prstGeom prst="line">
            <a:avLst/>
          </a:prstGeom>
          <a:noFill/>
          <a:ln w="3175" cap="rnd">
            <a:solidFill>
              <a:srgbClr val="000000"/>
            </a:solidFill>
            <a:prstDash val="sysDash"/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80" name="Line 15">
            <a:extLst>
              <a:ext uri="{FF2B5EF4-FFF2-40B4-BE49-F238E27FC236}">
                <a16:creationId xmlns:a16="http://schemas.microsoft.com/office/drawing/2014/main" id="{113D6E86-0998-4FBD-AFAD-A8095087221A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6776" y="901700"/>
            <a:ext cx="4068000" cy="1270"/>
          </a:xfrm>
          <a:prstGeom prst="line">
            <a:avLst/>
          </a:prstGeom>
          <a:noFill/>
          <a:ln w="3175" cap="rnd">
            <a:solidFill>
              <a:srgbClr val="000000"/>
            </a:solidFill>
            <a:prstDash val="sysDash"/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81" name="Line 14">
            <a:extLst>
              <a:ext uri="{FF2B5EF4-FFF2-40B4-BE49-F238E27FC236}">
                <a16:creationId xmlns:a16="http://schemas.microsoft.com/office/drawing/2014/main" id="{DD6ADE50-2C2B-4D5D-877C-F9416D00F428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6776" y="2755265"/>
            <a:ext cx="4068000" cy="1270"/>
          </a:xfrm>
          <a:prstGeom prst="line">
            <a:avLst/>
          </a:prstGeom>
          <a:noFill/>
          <a:ln w="3175" cap="rnd">
            <a:solidFill>
              <a:srgbClr val="000000"/>
            </a:solidFill>
            <a:prstDash val="sysDash"/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82" name="Line 14">
            <a:extLst>
              <a:ext uri="{FF2B5EF4-FFF2-40B4-BE49-F238E27FC236}">
                <a16:creationId xmlns:a16="http://schemas.microsoft.com/office/drawing/2014/main" id="{254B20CD-5F48-4BA7-8522-98B17D82406F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4236" y="3215640"/>
            <a:ext cx="4068000" cy="1270"/>
          </a:xfrm>
          <a:prstGeom prst="line">
            <a:avLst/>
          </a:prstGeom>
          <a:noFill/>
          <a:ln w="3175" cap="rnd">
            <a:solidFill>
              <a:srgbClr val="000000"/>
            </a:solidFill>
            <a:prstDash val="sysDash"/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83" name="Line 14">
            <a:extLst>
              <a:ext uri="{FF2B5EF4-FFF2-40B4-BE49-F238E27FC236}">
                <a16:creationId xmlns:a16="http://schemas.microsoft.com/office/drawing/2014/main" id="{F9D08E9B-9AD7-4DCE-99EB-A886976D4B45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4236" y="3675380"/>
            <a:ext cx="4068000" cy="1270"/>
          </a:xfrm>
          <a:prstGeom prst="line">
            <a:avLst/>
          </a:prstGeom>
          <a:noFill/>
          <a:ln w="3175" cap="rnd">
            <a:solidFill>
              <a:srgbClr val="000000"/>
            </a:solidFill>
            <a:prstDash val="sysDash"/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84" name="Line 14">
            <a:extLst>
              <a:ext uri="{FF2B5EF4-FFF2-40B4-BE49-F238E27FC236}">
                <a16:creationId xmlns:a16="http://schemas.microsoft.com/office/drawing/2014/main" id="{755DED7A-1C0B-477D-8551-B0B13857E2B9}"/>
              </a:ext>
            </a:extLst>
          </p:cNvPr>
          <p:cNvSpPr>
            <a:spLocks noChangeShapeType="1"/>
          </p:cNvSpPr>
          <p:nvPr/>
        </p:nvSpPr>
        <p:spPr bwMode="auto">
          <a:xfrm>
            <a:off x="3951536" y="4173220"/>
            <a:ext cx="4068000" cy="1270"/>
          </a:xfrm>
          <a:prstGeom prst="line">
            <a:avLst/>
          </a:prstGeom>
          <a:noFill/>
          <a:ln w="3175" cap="rnd">
            <a:solidFill>
              <a:srgbClr val="000000"/>
            </a:solidFill>
            <a:prstDash val="sysDash"/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85" name="Oval 48">
            <a:extLst>
              <a:ext uri="{FF2B5EF4-FFF2-40B4-BE49-F238E27FC236}">
                <a16:creationId xmlns:a16="http://schemas.microsoft.com/office/drawing/2014/main" id="{E12B0611-2FAA-4344-93E8-DF3C1B90D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1220" y="972185"/>
            <a:ext cx="309880" cy="307975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0" lang="en-US" altLang="ja-JP" sz="1600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86" name="Oval 48">
            <a:extLst>
              <a:ext uri="{FF2B5EF4-FFF2-40B4-BE49-F238E27FC236}">
                <a16:creationId xmlns:a16="http://schemas.microsoft.com/office/drawing/2014/main" id="{745F99EC-9D86-4403-BA8C-1C1452C01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95" y="972185"/>
            <a:ext cx="309880" cy="30797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0" lang="en-US" altLang="ja-JP" sz="1600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87" name="Oval 48">
            <a:extLst>
              <a:ext uri="{FF2B5EF4-FFF2-40B4-BE49-F238E27FC236}">
                <a16:creationId xmlns:a16="http://schemas.microsoft.com/office/drawing/2014/main" id="{ECD5335A-08FF-41B0-9268-7C037A806D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95" y="1924685"/>
            <a:ext cx="309880" cy="307975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0" lang="en-US" altLang="ja-JP" sz="1600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5</a:t>
            </a:r>
          </a:p>
        </p:txBody>
      </p:sp>
      <p:cxnSp>
        <p:nvCxnSpPr>
          <p:cNvPr id="88" name="AutoShape 62">
            <a:extLst>
              <a:ext uri="{FF2B5EF4-FFF2-40B4-BE49-F238E27FC236}">
                <a16:creationId xmlns:a16="http://schemas.microsoft.com/office/drawing/2014/main" id="{F53A5C62-6404-4557-82D2-BC6A92DF9EFC}"/>
              </a:ext>
            </a:extLst>
          </p:cNvPr>
          <p:cNvCxnSpPr>
            <a:cxnSpLocks noChangeShapeType="1"/>
            <a:endCxn id="87" idx="0"/>
          </p:cNvCxnSpPr>
          <p:nvPr/>
        </p:nvCxnSpPr>
        <p:spPr bwMode="auto">
          <a:xfrm flipH="1">
            <a:off x="5549900" y="1280160"/>
            <a:ext cx="635" cy="644525"/>
          </a:xfrm>
          <a:prstGeom prst="straightConnector1">
            <a:avLst/>
          </a:prstGeom>
          <a:noFill/>
          <a:ln w="22225" cmpd="sng">
            <a:solidFill>
              <a:schemeClr val="tx1"/>
            </a:solidFill>
            <a:prstDash val="solid"/>
            <a:round/>
            <a:tailEnd type="stealth" w="med" len="lg"/>
          </a:ln>
        </p:spPr>
      </p:cxnSp>
      <p:cxnSp>
        <p:nvCxnSpPr>
          <p:cNvPr id="89" name="AutoShape 62">
            <a:extLst>
              <a:ext uri="{FF2B5EF4-FFF2-40B4-BE49-F238E27FC236}">
                <a16:creationId xmlns:a16="http://schemas.microsoft.com/office/drawing/2014/main" id="{322B6A25-8D0E-4DAC-8F94-5236B34D2066}"/>
              </a:ext>
            </a:extLst>
          </p:cNvPr>
          <p:cNvCxnSpPr>
            <a:cxnSpLocks noChangeShapeType="1"/>
            <a:stCxn id="85" idx="4"/>
            <a:endCxn id="90" idx="0"/>
          </p:cNvCxnSpPr>
          <p:nvPr/>
        </p:nvCxnSpPr>
        <p:spPr bwMode="auto">
          <a:xfrm>
            <a:off x="4836160" y="1280160"/>
            <a:ext cx="0" cy="622300"/>
          </a:xfrm>
          <a:prstGeom prst="straightConnector1">
            <a:avLst/>
          </a:prstGeom>
          <a:noFill/>
          <a:ln w="22225" cmpd="sng">
            <a:solidFill>
              <a:schemeClr val="tx1"/>
            </a:solidFill>
            <a:prstDash val="solid"/>
            <a:round/>
            <a:tailEnd type="stealth" w="med" len="lg"/>
          </a:ln>
        </p:spPr>
      </p:cxnSp>
      <p:sp>
        <p:nvSpPr>
          <p:cNvPr id="90" name="Oval 48">
            <a:extLst>
              <a:ext uri="{FF2B5EF4-FFF2-40B4-BE49-F238E27FC236}">
                <a16:creationId xmlns:a16="http://schemas.microsoft.com/office/drawing/2014/main" id="{5C9F4481-C52E-4EE7-AD6F-524C35C021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1220" y="1902460"/>
            <a:ext cx="309880" cy="30797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0" lang="en-US" altLang="ja-JP" sz="1600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4</a:t>
            </a:r>
          </a:p>
        </p:txBody>
      </p:sp>
      <p:cxnSp>
        <p:nvCxnSpPr>
          <p:cNvPr id="91" name="AutoShape 62">
            <a:extLst>
              <a:ext uri="{FF2B5EF4-FFF2-40B4-BE49-F238E27FC236}">
                <a16:creationId xmlns:a16="http://schemas.microsoft.com/office/drawing/2014/main" id="{0C341BE2-15F9-4473-BB30-1A5575FE4DE4}"/>
              </a:ext>
            </a:extLst>
          </p:cNvPr>
          <p:cNvCxnSpPr>
            <a:cxnSpLocks noChangeShapeType="1"/>
            <a:stCxn id="90" idx="4"/>
            <a:endCxn id="92" idx="0"/>
          </p:cNvCxnSpPr>
          <p:nvPr/>
        </p:nvCxnSpPr>
        <p:spPr bwMode="auto">
          <a:xfrm flipH="1">
            <a:off x="4168775" y="2210435"/>
            <a:ext cx="666750" cy="643890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tailEnd type="stealth" w="med" len="lg"/>
          </a:ln>
        </p:spPr>
      </p:cxnSp>
      <p:sp>
        <p:nvSpPr>
          <p:cNvPr id="92" name="Oval 48">
            <a:extLst>
              <a:ext uri="{FF2B5EF4-FFF2-40B4-BE49-F238E27FC236}">
                <a16:creationId xmlns:a16="http://schemas.microsoft.com/office/drawing/2014/main" id="{FEA8EF59-301E-430E-A0C2-D75AAAE2AF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4470" y="2854325"/>
            <a:ext cx="309880" cy="307975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0" lang="en-US" altLang="ja-JP" sz="1600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6</a:t>
            </a:r>
          </a:p>
        </p:txBody>
      </p:sp>
      <p:cxnSp>
        <p:nvCxnSpPr>
          <p:cNvPr id="93" name="AutoShape 62">
            <a:extLst>
              <a:ext uri="{FF2B5EF4-FFF2-40B4-BE49-F238E27FC236}">
                <a16:creationId xmlns:a16="http://schemas.microsoft.com/office/drawing/2014/main" id="{66C1A7C0-42C0-4940-A244-557AB9F3A601}"/>
              </a:ext>
            </a:extLst>
          </p:cNvPr>
          <p:cNvCxnSpPr>
            <a:cxnSpLocks noChangeShapeType="1"/>
            <a:stCxn id="90" idx="4"/>
            <a:endCxn id="94" idx="0"/>
          </p:cNvCxnSpPr>
          <p:nvPr/>
        </p:nvCxnSpPr>
        <p:spPr bwMode="auto">
          <a:xfrm>
            <a:off x="4836160" y="2210435"/>
            <a:ext cx="0" cy="644525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tailEnd type="stealth" w="med" len="lg"/>
          </a:ln>
        </p:spPr>
      </p:cxnSp>
      <p:sp>
        <p:nvSpPr>
          <p:cNvPr id="94" name="Oval 48">
            <a:extLst>
              <a:ext uri="{FF2B5EF4-FFF2-40B4-BE49-F238E27FC236}">
                <a16:creationId xmlns:a16="http://schemas.microsoft.com/office/drawing/2014/main" id="{991ECA68-A9B0-414B-892C-2BA713A1D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1220" y="2854960"/>
            <a:ext cx="309880" cy="307975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0" lang="en-US" altLang="ja-JP" sz="1600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7</a:t>
            </a:r>
          </a:p>
        </p:txBody>
      </p:sp>
      <p:cxnSp>
        <p:nvCxnSpPr>
          <p:cNvPr id="95" name="AutoShape 62">
            <a:extLst>
              <a:ext uri="{FF2B5EF4-FFF2-40B4-BE49-F238E27FC236}">
                <a16:creationId xmlns:a16="http://schemas.microsoft.com/office/drawing/2014/main" id="{7D02EB7C-FBA9-47ED-9923-BF97FD8D232E}"/>
              </a:ext>
            </a:extLst>
          </p:cNvPr>
          <p:cNvCxnSpPr>
            <a:cxnSpLocks noChangeShapeType="1"/>
            <a:stCxn id="87" idx="4"/>
            <a:endCxn id="96" idx="0"/>
          </p:cNvCxnSpPr>
          <p:nvPr/>
        </p:nvCxnSpPr>
        <p:spPr bwMode="auto">
          <a:xfrm>
            <a:off x="5550535" y="2232660"/>
            <a:ext cx="0" cy="599440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tailEnd type="stealth" w="med" len="lg"/>
          </a:ln>
        </p:spPr>
      </p:cxnSp>
      <p:sp>
        <p:nvSpPr>
          <p:cNvPr id="96" name="Oval 48">
            <a:extLst>
              <a:ext uri="{FF2B5EF4-FFF2-40B4-BE49-F238E27FC236}">
                <a16:creationId xmlns:a16="http://schemas.microsoft.com/office/drawing/2014/main" id="{CB0042F2-5962-4A89-A37A-2467310F2F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95" y="2832100"/>
            <a:ext cx="309880" cy="30797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0" lang="en-US" altLang="ja-JP" sz="1600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8</a:t>
            </a:r>
          </a:p>
        </p:txBody>
      </p:sp>
      <p:cxnSp>
        <p:nvCxnSpPr>
          <p:cNvPr id="97" name="AutoShape 62">
            <a:extLst>
              <a:ext uri="{FF2B5EF4-FFF2-40B4-BE49-F238E27FC236}">
                <a16:creationId xmlns:a16="http://schemas.microsoft.com/office/drawing/2014/main" id="{EF693148-2FF5-4170-8A58-E0C51B9244E1}"/>
              </a:ext>
            </a:extLst>
          </p:cNvPr>
          <p:cNvCxnSpPr>
            <a:cxnSpLocks noChangeShapeType="1"/>
            <a:stCxn id="94" idx="4"/>
            <a:endCxn id="99" idx="0"/>
          </p:cNvCxnSpPr>
          <p:nvPr/>
        </p:nvCxnSpPr>
        <p:spPr bwMode="auto">
          <a:xfrm>
            <a:off x="4836160" y="3162935"/>
            <a:ext cx="394970" cy="598805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tailEnd type="stealth" w="med" len="lg"/>
          </a:ln>
        </p:spPr>
      </p:cxnSp>
      <p:cxnSp>
        <p:nvCxnSpPr>
          <p:cNvPr id="98" name="AutoShape 62">
            <a:extLst>
              <a:ext uri="{FF2B5EF4-FFF2-40B4-BE49-F238E27FC236}">
                <a16:creationId xmlns:a16="http://schemas.microsoft.com/office/drawing/2014/main" id="{D5648227-5E2A-4464-9A5B-13F6EA1C80F5}"/>
              </a:ext>
            </a:extLst>
          </p:cNvPr>
          <p:cNvCxnSpPr>
            <a:cxnSpLocks noChangeShapeType="1"/>
            <a:stCxn id="96" idx="4"/>
            <a:endCxn id="99" idx="0"/>
          </p:cNvCxnSpPr>
          <p:nvPr/>
        </p:nvCxnSpPr>
        <p:spPr bwMode="auto">
          <a:xfrm flipH="1">
            <a:off x="5231130" y="3140075"/>
            <a:ext cx="319405" cy="621665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tailEnd type="stealth" w="med" len="lg"/>
          </a:ln>
        </p:spPr>
      </p:cxnSp>
      <p:sp>
        <p:nvSpPr>
          <p:cNvPr id="99" name="Oval 48">
            <a:extLst>
              <a:ext uri="{FF2B5EF4-FFF2-40B4-BE49-F238E27FC236}">
                <a16:creationId xmlns:a16="http://schemas.microsoft.com/office/drawing/2014/main" id="{4A31C42E-6D91-4CB8-850F-6F3CD2FFB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190" y="3761740"/>
            <a:ext cx="309880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0" lang="en-US" altLang="ja-JP" sz="1600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10</a:t>
            </a:r>
          </a:p>
        </p:txBody>
      </p:sp>
      <p:sp>
        <p:nvSpPr>
          <p:cNvPr id="100" name="Oval 48">
            <a:extLst>
              <a:ext uri="{FF2B5EF4-FFF2-40B4-BE49-F238E27FC236}">
                <a16:creationId xmlns:a16="http://schemas.microsoft.com/office/drawing/2014/main" id="{CC16AB81-4931-4B27-A04E-7B33772466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6375" y="3761740"/>
            <a:ext cx="309880" cy="30797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0" lang="en-US" altLang="ja-JP" sz="1600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9</a:t>
            </a:r>
          </a:p>
        </p:txBody>
      </p:sp>
      <p:cxnSp>
        <p:nvCxnSpPr>
          <p:cNvPr id="101" name="AutoShape 62">
            <a:extLst>
              <a:ext uri="{FF2B5EF4-FFF2-40B4-BE49-F238E27FC236}">
                <a16:creationId xmlns:a16="http://schemas.microsoft.com/office/drawing/2014/main" id="{AF64EC54-64C8-4E9E-A633-F380E2F1281E}"/>
              </a:ext>
            </a:extLst>
          </p:cNvPr>
          <p:cNvCxnSpPr>
            <a:cxnSpLocks noChangeShapeType="1"/>
            <a:stCxn id="92" idx="4"/>
            <a:endCxn id="100" idx="0"/>
          </p:cNvCxnSpPr>
          <p:nvPr/>
        </p:nvCxnSpPr>
        <p:spPr bwMode="auto">
          <a:xfrm>
            <a:off x="4168775" y="3162300"/>
            <a:ext cx="2540" cy="599440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tailEnd type="stealth" w="med" len="lg"/>
          </a:ln>
        </p:spPr>
      </p:cxnSp>
      <p:cxnSp>
        <p:nvCxnSpPr>
          <p:cNvPr id="102" name="AutoShape 62">
            <a:extLst>
              <a:ext uri="{FF2B5EF4-FFF2-40B4-BE49-F238E27FC236}">
                <a16:creationId xmlns:a16="http://schemas.microsoft.com/office/drawing/2014/main" id="{9358E8B8-747F-4B41-8F5C-E51CE3E5393E}"/>
              </a:ext>
            </a:extLst>
          </p:cNvPr>
          <p:cNvCxnSpPr>
            <a:cxnSpLocks noChangeShapeType="1"/>
            <a:stCxn id="87" idx="4"/>
            <a:endCxn id="94" idx="0"/>
          </p:cNvCxnSpPr>
          <p:nvPr/>
        </p:nvCxnSpPr>
        <p:spPr bwMode="auto">
          <a:xfrm flipH="1">
            <a:off x="4835525" y="2232660"/>
            <a:ext cx="714375" cy="622300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tailEnd type="stealth" w="med" len="lg"/>
          </a:ln>
        </p:spPr>
      </p:cxnSp>
      <p:sp>
        <p:nvSpPr>
          <p:cNvPr id="103" name="Oval 48">
            <a:extLst>
              <a:ext uri="{FF2B5EF4-FFF2-40B4-BE49-F238E27FC236}">
                <a16:creationId xmlns:a16="http://schemas.microsoft.com/office/drawing/2014/main" id="{0732AAD6-58F9-4746-A5B3-AD170E1E18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6375" y="972185"/>
            <a:ext cx="309880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0" lang="en-US" altLang="ja-JP" sz="1600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</a:p>
        </p:txBody>
      </p:sp>
      <p:cxnSp>
        <p:nvCxnSpPr>
          <p:cNvPr id="104" name="AutoShape 62">
            <a:extLst>
              <a:ext uri="{FF2B5EF4-FFF2-40B4-BE49-F238E27FC236}">
                <a16:creationId xmlns:a16="http://schemas.microsoft.com/office/drawing/2014/main" id="{F9F260AE-8E9B-4966-AF2C-625ABEBB0305}"/>
              </a:ext>
            </a:extLst>
          </p:cNvPr>
          <p:cNvCxnSpPr>
            <a:cxnSpLocks noChangeShapeType="1"/>
            <a:stCxn id="103" idx="4"/>
            <a:endCxn id="92" idx="0"/>
          </p:cNvCxnSpPr>
          <p:nvPr/>
        </p:nvCxnSpPr>
        <p:spPr bwMode="auto">
          <a:xfrm flipH="1">
            <a:off x="4169410" y="1280160"/>
            <a:ext cx="2540" cy="1574165"/>
          </a:xfrm>
          <a:prstGeom prst="straightConnector1">
            <a:avLst/>
          </a:prstGeom>
          <a:noFill/>
          <a:ln w="22225" cmpd="sng">
            <a:solidFill>
              <a:schemeClr val="tx1"/>
            </a:solidFill>
            <a:prstDash val="solid"/>
            <a:round/>
            <a:tailEnd type="stealth" w="med" len="lg"/>
          </a:ln>
        </p:spPr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ABFFE9C9-6FE3-4053-8554-CA2CC6AD4EBF}"/>
              </a:ext>
            </a:extLst>
          </p:cNvPr>
          <p:cNvCxnSpPr/>
          <p:nvPr/>
        </p:nvCxnSpPr>
        <p:spPr bwMode="auto">
          <a:xfrm>
            <a:off x="4835525" y="1286510"/>
            <a:ext cx="642620" cy="1551940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tailEnd type="stealth" w="med" len="lg"/>
          </a:ln>
        </p:spPr>
      </p:cxnSp>
      <p:sp>
        <p:nvSpPr>
          <p:cNvPr id="106" name="文本框 105">
            <a:extLst>
              <a:ext uri="{FF2B5EF4-FFF2-40B4-BE49-F238E27FC236}">
                <a16:creationId xmlns:a16="http://schemas.microsoft.com/office/drawing/2014/main" id="{F877A531-0728-4516-B687-7F405C546544}"/>
              </a:ext>
            </a:extLst>
          </p:cNvPr>
          <p:cNvSpPr txBox="1"/>
          <p:nvPr/>
        </p:nvSpPr>
        <p:spPr>
          <a:xfrm>
            <a:off x="3960000" y="446405"/>
            <a:ext cx="18319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graph Copy #1</a:t>
            </a:r>
          </a:p>
        </p:txBody>
      </p:sp>
      <p:sp>
        <p:nvSpPr>
          <p:cNvPr id="107" name="Oval 48">
            <a:extLst>
              <a:ext uri="{FF2B5EF4-FFF2-40B4-BE49-F238E27FC236}">
                <a16:creationId xmlns:a16="http://schemas.microsoft.com/office/drawing/2014/main" id="{E80B009A-C045-446C-BF41-9B07EBE0C2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3262" y="970280"/>
            <a:ext cx="309880" cy="30797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0" lang="en-US" altLang="ja-JP" sz="1600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1’</a:t>
            </a:r>
          </a:p>
        </p:txBody>
      </p:sp>
      <p:sp>
        <p:nvSpPr>
          <p:cNvPr id="108" name="Oval 48">
            <a:extLst>
              <a:ext uri="{FF2B5EF4-FFF2-40B4-BE49-F238E27FC236}">
                <a16:creationId xmlns:a16="http://schemas.microsoft.com/office/drawing/2014/main" id="{125CCF3C-78BD-45F9-B044-F8F928697A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7637" y="970280"/>
            <a:ext cx="309880" cy="307975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0" lang="en-US" altLang="ja-JP" sz="1600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2’</a:t>
            </a:r>
          </a:p>
        </p:txBody>
      </p:sp>
      <p:sp>
        <p:nvSpPr>
          <p:cNvPr id="109" name="Oval 48">
            <a:extLst>
              <a:ext uri="{FF2B5EF4-FFF2-40B4-BE49-F238E27FC236}">
                <a16:creationId xmlns:a16="http://schemas.microsoft.com/office/drawing/2014/main" id="{9E75E71F-F639-46DE-BAC3-C26D60386C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7637" y="1922780"/>
            <a:ext cx="309880" cy="30797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0" lang="en-US" altLang="ja-JP" sz="1600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5’</a:t>
            </a:r>
          </a:p>
        </p:txBody>
      </p:sp>
      <p:cxnSp>
        <p:nvCxnSpPr>
          <p:cNvPr id="110" name="AutoShape 62">
            <a:extLst>
              <a:ext uri="{FF2B5EF4-FFF2-40B4-BE49-F238E27FC236}">
                <a16:creationId xmlns:a16="http://schemas.microsoft.com/office/drawing/2014/main" id="{70F32E07-FC2A-4CA9-B1F2-B2CDC056C29F}"/>
              </a:ext>
            </a:extLst>
          </p:cNvPr>
          <p:cNvCxnSpPr>
            <a:cxnSpLocks noChangeShapeType="1"/>
            <a:endCxn id="109" idx="0"/>
          </p:cNvCxnSpPr>
          <p:nvPr/>
        </p:nvCxnSpPr>
        <p:spPr bwMode="auto">
          <a:xfrm flipH="1">
            <a:off x="7821942" y="1278255"/>
            <a:ext cx="635" cy="644525"/>
          </a:xfrm>
          <a:prstGeom prst="straightConnector1">
            <a:avLst/>
          </a:prstGeom>
          <a:noFill/>
          <a:ln w="22225" cmpd="sng">
            <a:solidFill>
              <a:schemeClr val="tx1"/>
            </a:solidFill>
            <a:prstDash val="solid"/>
            <a:round/>
            <a:tailEnd type="stealth" w="med" len="lg"/>
          </a:ln>
        </p:spPr>
      </p:cxnSp>
      <p:cxnSp>
        <p:nvCxnSpPr>
          <p:cNvPr id="111" name="AutoShape 62">
            <a:extLst>
              <a:ext uri="{FF2B5EF4-FFF2-40B4-BE49-F238E27FC236}">
                <a16:creationId xmlns:a16="http://schemas.microsoft.com/office/drawing/2014/main" id="{DE3F5CAD-B5D7-43A3-9671-16F234A5EE9D}"/>
              </a:ext>
            </a:extLst>
          </p:cNvPr>
          <p:cNvCxnSpPr>
            <a:cxnSpLocks noChangeShapeType="1"/>
            <a:stCxn id="107" idx="4"/>
            <a:endCxn id="112" idx="0"/>
          </p:cNvCxnSpPr>
          <p:nvPr/>
        </p:nvCxnSpPr>
        <p:spPr bwMode="auto">
          <a:xfrm>
            <a:off x="7108202" y="1278255"/>
            <a:ext cx="0" cy="622300"/>
          </a:xfrm>
          <a:prstGeom prst="straightConnector1">
            <a:avLst/>
          </a:prstGeom>
          <a:noFill/>
          <a:ln w="22225" cmpd="sng">
            <a:solidFill>
              <a:schemeClr val="tx1"/>
            </a:solidFill>
            <a:prstDash val="solid"/>
            <a:round/>
            <a:tailEnd type="stealth" w="med" len="lg"/>
          </a:ln>
        </p:spPr>
      </p:cxnSp>
      <p:sp>
        <p:nvSpPr>
          <p:cNvPr id="112" name="Oval 48">
            <a:extLst>
              <a:ext uri="{FF2B5EF4-FFF2-40B4-BE49-F238E27FC236}">
                <a16:creationId xmlns:a16="http://schemas.microsoft.com/office/drawing/2014/main" id="{42D59E5B-2BD9-4FD9-B85E-E0486350DD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3262" y="1900555"/>
            <a:ext cx="309880" cy="307975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0" lang="en-US" altLang="ja-JP" sz="1600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4’</a:t>
            </a:r>
          </a:p>
        </p:txBody>
      </p:sp>
      <p:cxnSp>
        <p:nvCxnSpPr>
          <p:cNvPr id="113" name="AutoShape 62">
            <a:extLst>
              <a:ext uri="{FF2B5EF4-FFF2-40B4-BE49-F238E27FC236}">
                <a16:creationId xmlns:a16="http://schemas.microsoft.com/office/drawing/2014/main" id="{EF0BD44F-C3BA-4A7E-867A-EED3EB70EB7C}"/>
              </a:ext>
            </a:extLst>
          </p:cNvPr>
          <p:cNvCxnSpPr>
            <a:cxnSpLocks noChangeShapeType="1"/>
            <a:stCxn id="112" idx="4"/>
            <a:endCxn id="114" idx="0"/>
          </p:cNvCxnSpPr>
          <p:nvPr/>
        </p:nvCxnSpPr>
        <p:spPr bwMode="auto">
          <a:xfrm flipH="1">
            <a:off x="6440817" y="2208530"/>
            <a:ext cx="666750" cy="643890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tailEnd type="stealth" w="med" len="lg"/>
          </a:ln>
        </p:spPr>
      </p:cxnSp>
      <p:sp>
        <p:nvSpPr>
          <p:cNvPr id="114" name="Oval 48">
            <a:extLst>
              <a:ext uri="{FF2B5EF4-FFF2-40B4-BE49-F238E27FC236}">
                <a16:creationId xmlns:a16="http://schemas.microsoft.com/office/drawing/2014/main" id="{E421EE29-DDA1-48E1-818A-D37A7E0484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12" y="2852420"/>
            <a:ext cx="309880" cy="30797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0" lang="en-US" altLang="ja-JP" sz="1600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6’</a:t>
            </a:r>
          </a:p>
        </p:txBody>
      </p:sp>
      <p:cxnSp>
        <p:nvCxnSpPr>
          <p:cNvPr id="115" name="AutoShape 62">
            <a:extLst>
              <a:ext uri="{FF2B5EF4-FFF2-40B4-BE49-F238E27FC236}">
                <a16:creationId xmlns:a16="http://schemas.microsoft.com/office/drawing/2014/main" id="{61E280D9-33A0-44D1-8DA4-987D99089AD0}"/>
              </a:ext>
            </a:extLst>
          </p:cNvPr>
          <p:cNvCxnSpPr>
            <a:cxnSpLocks noChangeShapeType="1"/>
            <a:stCxn id="112" idx="4"/>
            <a:endCxn id="116" idx="0"/>
          </p:cNvCxnSpPr>
          <p:nvPr/>
        </p:nvCxnSpPr>
        <p:spPr bwMode="auto">
          <a:xfrm>
            <a:off x="7108202" y="2208530"/>
            <a:ext cx="0" cy="644525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tailEnd type="stealth" w="med" len="lg"/>
          </a:ln>
        </p:spPr>
      </p:cxnSp>
      <p:sp>
        <p:nvSpPr>
          <p:cNvPr id="116" name="Oval 48">
            <a:extLst>
              <a:ext uri="{FF2B5EF4-FFF2-40B4-BE49-F238E27FC236}">
                <a16:creationId xmlns:a16="http://schemas.microsoft.com/office/drawing/2014/main" id="{D8A16679-D838-4EE2-BB81-03FB262BC3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3262" y="2853055"/>
            <a:ext cx="309880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0" lang="en-US" altLang="ja-JP" sz="1600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7’</a:t>
            </a:r>
          </a:p>
        </p:txBody>
      </p:sp>
      <p:cxnSp>
        <p:nvCxnSpPr>
          <p:cNvPr id="117" name="AutoShape 62">
            <a:extLst>
              <a:ext uri="{FF2B5EF4-FFF2-40B4-BE49-F238E27FC236}">
                <a16:creationId xmlns:a16="http://schemas.microsoft.com/office/drawing/2014/main" id="{0EE8DB1D-59BC-4D9E-95CF-ABE7F5B8BB70}"/>
              </a:ext>
            </a:extLst>
          </p:cNvPr>
          <p:cNvCxnSpPr>
            <a:cxnSpLocks noChangeShapeType="1"/>
            <a:stCxn id="109" idx="4"/>
            <a:endCxn id="118" idx="0"/>
          </p:cNvCxnSpPr>
          <p:nvPr/>
        </p:nvCxnSpPr>
        <p:spPr bwMode="auto">
          <a:xfrm>
            <a:off x="7822577" y="2230755"/>
            <a:ext cx="0" cy="599440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tailEnd type="stealth" w="med" len="lg"/>
          </a:ln>
        </p:spPr>
      </p:cxnSp>
      <p:sp>
        <p:nvSpPr>
          <p:cNvPr id="118" name="Oval 48">
            <a:extLst>
              <a:ext uri="{FF2B5EF4-FFF2-40B4-BE49-F238E27FC236}">
                <a16:creationId xmlns:a16="http://schemas.microsoft.com/office/drawing/2014/main" id="{71C6D323-1A65-4F39-9958-A7ACECB35A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7637" y="2830195"/>
            <a:ext cx="309880" cy="307975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0" lang="en-US" altLang="ja-JP" sz="1600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8’</a:t>
            </a:r>
          </a:p>
        </p:txBody>
      </p:sp>
      <p:cxnSp>
        <p:nvCxnSpPr>
          <p:cNvPr id="119" name="AutoShape 62">
            <a:extLst>
              <a:ext uri="{FF2B5EF4-FFF2-40B4-BE49-F238E27FC236}">
                <a16:creationId xmlns:a16="http://schemas.microsoft.com/office/drawing/2014/main" id="{05BEB1B5-1878-4651-BABB-16B016046A32}"/>
              </a:ext>
            </a:extLst>
          </p:cNvPr>
          <p:cNvCxnSpPr>
            <a:cxnSpLocks noChangeShapeType="1"/>
            <a:stCxn id="116" idx="4"/>
            <a:endCxn id="121" idx="0"/>
          </p:cNvCxnSpPr>
          <p:nvPr/>
        </p:nvCxnSpPr>
        <p:spPr bwMode="auto">
          <a:xfrm>
            <a:off x="7108202" y="3161030"/>
            <a:ext cx="394970" cy="598805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tailEnd type="stealth" w="med" len="lg"/>
          </a:ln>
        </p:spPr>
      </p:cxnSp>
      <p:cxnSp>
        <p:nvCxnSpPr>
          <p:cNvPr id="120" name="AutoShape 62">
            <a:extLst>
              <a:ext uri="{FF2B5EF4-FFF2-40B4-BE49-F238E27FC236}">
                <a16:creationId xmlns:a16="http://schemas.microsoft.com/office/drawing/2014/main" id="{BC3CCC96-824D-47A9-8BF3-123FDC76B562}"/>
              </a:ext>
            </a:extLst>
          </p:cNvPr>
          <p:cNvCxnSpPr>
            <a:cxnSpLocks noChangeShapeType="1"/>
            <a:stCxn id="118" idx="4"/>
            <a:endCxn id="121" idx="0"/>
          </p:cNvCxnSpPr>
          <p:nvPr/>
        </p:nvCxnSpPr>
        <p:spPr bwMode="auto">
          <a:xfrm flipH="1">
            <a:off x="7503172" y="3138170"/>
            <a:ext cx="319405" cy="621665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tailEnd type="stealth" w="med" len="lg"/>
          </a:ln>
        </p:spPr>
      </p:cxnSp>
      <p:sp>
        <p:nvSpPr>
          <p:cNvPr id="121" name="Oval 48">
            <a:extLst>
              <a:ext uri="{FF2B5EF4-FFF2-40B4-BE49-F238E27FC236}">
                <a16:creationId xmlns:a16="http://schemas.microsoft.com/office/drawing/2014/main" id="{37DE33AA-9B0E-4E69-A117-C16220E1DD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8232" y="3759835"/>
            <a:ext cx="309880" cy="30797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0" lang="en-US" altLang="ja-JP" sz="1600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10’</a:t>
            </a:r>
          </a:p>
        </p:txBody>
      </p:sp>
      <p:sp>
        <p:nvSpPr>
          <p:cNvPr id="122" name="Oval 48">
            <a:extLst>
              <a:ext uri="{FF2B5EF4-FFF2-40B4-BE49-F238E27FC236}">
                <a16:creationId xmlns:a16="http://schemas.microsoft.com/office/drawing/2014/main" id="{9202468E-E9A4-4C46-A452-5B9EC63A45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8417" y="3759835"/>
            <a:ext cx="309880" cy="307975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0" lang="en-US" altLang="ja-JP" sz="1600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9’</a:t>
            </a:r>
          </a:p>
        </p:txBody>
      </p:sp>
      <p:cxnSp>
        <p:nvCxnSpPr>
          <p:cNvPr id="123" name="AutoShape 62">
            <a:extLst>
              <a:ext uri="{FF2B5EF4-FFF2-40B4-BE49-F238E27FC236}">
                <a16:creationId xmlns:a16="http://schemas.microsoft.com/office/drawing/2014/main" id="{1107DB25-D52F-426D-9276-0DDA7DA66E29}"/>
              </a:ext>
            </a:extLst>
          </p:cNvPr>
          <p:cNvCxnSpPr>
            <a:cxnSpLocks noChangeShapeType="1"/>
            <a:stCxn id="114" idx="4"/>
            <a:endCxn id="122" idx="0"/>
          </p:cNvCxnSpPr>
          <p:nvPr/>
        </p:nvCxnSpPr>
        <p:spPr bwMode="auto">
          <a:xfrm>
            <a:off x="6440817" y="3160395"/>
            <a:ext cx="2540" cy="599440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tailEnd type="stealth" w="med" len="lg"/>
          </a:ln>
        </p:spPr>
      </p:cxnSp>
      <p:cxnSp>
        <p:nvCxnSpPr>
          <p:cNvPr id="124" name="AutoShape 62">
            <a:extLst>
              <a:ext uri="{FF2B5EF4-FFF2-40B4-BE49-F238E27FC236}">
                <a16:creationId xmlns:a16="http://schemas.microsoft.com/office/drawing/2014/main" id="{22F2D207-A7A4-4E47-BBC8-15ED7E1FF3EB}"/>
              </a:ext>
            </a:extLst>
          </p:cNvPr>
          <p:cNvCxnSpPr>
            <a:cxnSpLocks noChangeShapeType="1"/>
            <a:stCxn id="109" idx="4"/>
            <a:endCxn id="116" idx="0"/>
          </p:cNvCxnSpPr>
          <p:nvPr/>
        </p:nvCxnSpPr>
        <p:spPr bwMode="auto">
          <a:xfrm flipH="1">
            <a:off x="7107567" y="2230755"/>
            <a:ext cx="714375" cy="622300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tailEnd type="stealth" w="med" len="lg"/>
          </a:ln>
        </p:spPr>
      </p:cxnSp>
      <p:sp>
        <p:nvSpPr>
          <p:cNvPr id="125" name="Oval 48">
            <a:extLst>
              <a:ext uri="{FF2B5EF4-FFF2-40B4-BE49-F238E27FC236}">
                <a16:creationId xmlns:a16="http://schemas.microsoft.com/office/drawing/2014/main" id="{467A4749-C932-4F7E-BB12-0D0A8754B9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8417" y="970280"/>
            <a:ext cx="309880" cy="307975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0" lang="en-US" altLang="ja-JP" sz="1600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3’</a:t>
            </a:r>
          </a:p>
        </p:txBody>
      </p:sp>
      <p:cxnSp>
        <p:nvCxnSpPr>
          <p:cNvPr id="126" name="AutoShape 62">
            <a:extLst>
              <a:ext uri="{FF2B5EF4-FFF2-40B4-BE49-F238E27FC236}">
                <a16:creationId xmlns:a16="http://schemas.microsoft.com/office/drawing/2014/main" id="{E2F3DF81-F62D-4CAA-BE6A-F32641A1E4D0}"/>
              </a:ext>
            </a:extLst>
          </p:cNvPr>
          <p:cNvCxnSpPr>
            <a:cxnSpLocks noChangeShapeType="1"/>
            <a:stCxn id="125" idx="4"/>
            <a:endCxn id="114" idx="0"/>
          </p:cNvCxnSpPr>
          <p:nvPr/>
        </p:nvCxnSpPr>
        <p:spPr bwMode="auto">
          <a:xfrm flipH="1">
            <a:off x="6441452" y="1278255"/>
            <a:ext cx="2540" cy="1574165"/>
          </a:xfrm>
          <a:prstGeom prst="straightConnector1">
            <a:avLst/>
          </a:prstGeom>
          <a:noFill/>
          <a:ln w="22225" cmpd="sng">
            <a:solidFill>
              <a:schemeClr val="tx1"/>
            </a:solidFill>
            <a:prstDash val="solid"/>
            <a:round/>
            <a:tailEnd type="stealth" w="med" len="lg"/>
          </a:ln>
        </p:spPr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C5B10D64-7D57-40EA-9178-F43D751FF6CE}"/>
              </a:ext>
            </a:extLst>
          </p:cNvPr>
          <p:cNvCxnSpPr/>
          <p:nvPr/>
        </p:nvCxnSpPr>
        <p:spPr bwMode="auto">
          <a:xfrm>
            <a:off x="7107567" y="1284605"/>
            <a:ext cx="642620" cy="1551940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tailEnd type="stealth" w="med" len="lg"/>
          </a:ln>
        </p:spPr>
      </p:cxnSp>
      <p:sp>
        <p:nvSpPr>
          <p:cNvPr id="128" name="文本框 127">
            <a:extLst>
              <a:ext uri="{FF2B5EF4-FFF2-40B4-BE49-F238E27FC236}">
                <a16:creationId xmlns:a16="http://schemas.microsoft.com/office/drawing/2014/main" id="{D4B43DCD-41B9-49B3-9E13-CDF9A743584E}"/>
              </a:ext>
            </a:extLst>
          </p:cNvPr>
          <p:cNvSpPr txBox="1"/>
          <p:nvPr/>
        </p:nvSpPr>
        <p:spPr>
          <a:xfrm>
            <a:off x="6215074" y="445135"/>
            <a:ext cx="18319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Task graph Copy #2</a:t>
            </a:r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2E8B34F5-43CF-4961-AF34-92F59D8B7429}"/>
              </a:ext>
            </a:extLst>
          </p:cNvPr>
          <p:cNvSpPr/>
          <p:nvPr/>
        </p:nvSpPr>
        <p:spPr>
          <a:xfrm>
            <a:off x="3880515" y="785795"/>
            <a:ext cx="4230000" cy="3500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</p:spPr>
        <p:txBody>
          <a:bodyPr wrap="none" rtlCol="0" anchor="ctr"/>
          <a:lstStyle/>
          <a:p>
            <a:pPr algn="ctr"/>
            <a:endParaRPr lang="zh-CN" altLang="en-US" dirty="0"/>
          </a:p>
        </p:txBody>
      </p:sp>
      <p:cxnSp>
        <p:nvCxnSpPr>
          <p:cNvPr id="130" name="直接连接符 129">
            <a:extLst>
              <a:ext uri="{FF2B5EF4-FFF2-40B4-BE49-F238E27FC236}">
                <a16:creationId xmlns:a16="http://schemas.microsoft.com/office/drawing/2014/main" id="{9AF105E6-E3B6-4232-87D5-0C21EF887B1A}"/>
              </a:ext>
            </a:extLst>
          </p:cNvPr>
          <p:cNvCxnSpPr>
            <a:stCxn id="129" idx="0"/>
            <a:endCxn id="129" idx="2"/>
          </p:cNvCxnSpPr>
          <p:nvPr/>
        </p:nvCxnSpPr>
        <p:spPr>
          <a:xfrm rot="16200000" flipH="1">
            <a:off x="4245284" y="2536026"/>
            <a:ext cx="3500462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423529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2"/>
          <p:cNvSpPr>
            <a:spLocks noChangeShapeType="1"/>
          </p:cNvSpPr>
          <p:nvPr/>
        </p:nvSpPr>
        <p:spPr bwMode="auto">
          <a:xfrm>
            <a:off x="4630728" y="2492627"/>
            <a:ext cx="1368000" cy="1454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4630728" y="2954313"/>
            <a:ext cx="1368000" cy="1454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cxnSp>
        <p:nvCxnSpPr>
          <p:cNvPr id="42" name="AutoShape 62"/>
          <p:cNvCxnSpPr>
            <a:cxnSpLocks noChangeShapeType="1"/>
            <a:stCxn id="39" idx="4"/>
            <a:endCxn id="44" idx="0"/>
          </p:cNvCxnSpPr>
          <p:nvPr/>
        </p:nvCxnSpPr>
        <p:spPr bwMode="auto">
          <a:xfrm>
            <a:off x="4997583" y="2866548"/>
            <a:ext cx="356870" cy="621665"/>
          </a:xfrm>
          <a:prstGeom prst="straightConnector1">
            <a:avLst/>
          </a:prstGeom>
          <a:noFill/>
          <a:ln w="22225">
            <a:solidFill>
              <a:schemeClr val="tx1"/>
            </a:solidFill>
            <a:prstDash val="sysDash"/>
            <a:round/>
            <a:tailEnd type="stealth" w="med" len="lg"/>
          </a:ln>
        </p:spPr>
      </p:cxnSp>
      <p:cxnSp>
        <p:nvCxnSpPr>
          <p:cNvPr id="43" name="AutoShape 62"/>
          <p:cNvCxnSpPr>
            <a:cxnSpLocks noChangeShapeType="1"/>
            <a:stCxn id="41" idx="4"/>
            <a:endCxn id="44" idx="0"/>
          </p:cNvCxnSpPr>
          <p:nvPr/>
        </p:nvCxnSpPr>
        <p:spPr bwMode="auto">
          <a:xfrm flipH="1">
            <a:off x="5354459" y="2419986"/>
            <a:ext cx="285750" cy="1068070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tailEnd type="stealth" w="med" len="lg"/>
          </a:ln>
        </p:spPr>
      </p:cxnSp>
      <p:sp>
        <p:nvSpPr>
          <p:cNvPr id="44" name="Oval 48"/>
          <p:cNvSpPr>
            <a:spLocks noChangeArrowheads="1"/>
          </p:cNvSpPr>
          <p:nvPr/>
        </p:nvSpPr>
        <p:spPr bwMode="auto">
          <a:xfrm>
            <a:off x="5199380" y="3488055"/>
            <a:ext cx="309880" cy="34734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0" lang="en-US" altLang="ja-JP" sz="1600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3" name="Line 13"/>
          <p:cNvSpPr>
            <a:spLocks noChangeShapeType="1"/>
          </p:cNvSpPr>
          <p:nvPr/>
        </p:nvSpPr>
        <p:spPr bwMode="auto">
          <a:xfrm>
            <a:off x="4630728" y="2029941"/>
            <a:ext cx="1368000" cy="1454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5" name="Line 15"/>
          <p:cNvSpPr>
            <a:spLocks noChangeShapeType="1"/>
          </p:cNvSpPr>
          <p:nvPr/>
        </p:nvSpPr>
        <p:spPr bwMode="auto">
          <a:xfrm>
            <a:off x="4630728" y="1561146"/>
            <a:ext cx="1368000" cy="1453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6" name="Line 14"/>
          <p:cNvSpPr>
            <a:spLocks noChangeShapeType="1"/>
          </p:cNvSpPr>
          <p:nvPr/>
        </p:nvSpPr>
        <p:spPr bwMode="auto">
          <a:xfrm>
            <a:off x="4630669" y="3414544"/>
            <a:ext cx="1368000" cy="1454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65" name="Line 14"/>
          <p:cNvSpPr>
            <a:spLocks noChangeShapeType="1"/>
          </p:cNvSpPr>
          <p:nvPr/>
        </p:nvSpPr>
        <p:spPr bwMode="auto">
          <a:xfrm>
            <a:off x="4627880" y="3874770"/>
            <a:ext cx="1368000" cy="1270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66" name="Line 14"/>
          <p:cNvSpPr>
            <a:spLocks noChangeShapeType="1"/>
          </p:cNvSpPr>
          <p:nvPr/>
        </p:nvSpPr>
        <p:spPr bwMode="auto">
          <a:xfrm>
            <a:off x="4627880" y="4334510"/>
            <a:ext cx="1368000" cy="1270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70" name="Line 14"/>
          <p:cNvSpPr>
            <a:spLocks noChangeShapeType="1"/>
          </p:cNvSpPr>
          <p:nvPr/>
        </p:nvSpPr>
        <p:spPr bwMode="auto">
          <a:xfrm>
            <a:off x="4615180" y="4832605"/>
            <a:ext cx="1368000" cy="1270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75" name="Text Box 40"/>
          <p:cNvSpPr txBox="1">
            <a:spLocks noChangeArrowheads="1"/>
          </p:cNvSpPr>
          <p:nvPr/>
        </p:nvSpPr>
        <p:spPr bwMode="auto">
          <a:xfrm>
            <a:off x="4453255" y="2867025"/>
            <a:ext cx="139700" cy="2152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77" name="Text Box 40"/>
          <p:cNvSpPr txBox="1">
            <a:spLocks noChangeArrowheads="1"/>
          </p:cNvSpPr>
          <p:nvPr/>
        </p:nvSpPr>
        <p:spPr bwMode="auto">
          <a:xfrm>
            <a:off x="4455160" y="3328670"/>
            <a:ext cx="139700" cy="2152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78" name="Text Box 40"/>
          <p:cNvSpPr txBox="1">
            <a:spLocks noChangeArrowheads="1"/>
          </p:cNvSpPr>
          <p:nvPr/>
        </p:nvSpPr>
        <p:spPr bwMode="auto">
          <a:xfrm>
            <a:off x="4453255" y="1943735"/>
            <a:ext cx="139700" cy="2152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79" name="Text Box 40"/>
          <p:cNvSpPr txBox="1">
            <a:spLocks noChangeArrowheads="1"/>
          </p:cNvSpPr>
          <p:nvPr/>
        </p:nvSpPr>
        <p:spPr bwMode="auto">
          <a:xfrm>
            <a:off x="4454525" y="2405380"/>
            <a:ext cx="139700" cy="2152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68" name="Text Box 40"/>
          <p:cNvSpPr txBox="1">
            <a:spLocks noChangeArrowheads="1"/>
          </p:cNvSpPr>
          <p:nvPr/>
        </p:nvSpPr>
        <p:spPr bwMode="auto">
          <a:xfrm>
            <a:off x="4455160" y="3783330"/>
            <a:ext cx="139700" cy="2152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169" name="Text Box 40"/>
          <p:cNvSpPr txBox="1">
            <a:spLocks noChangeArrowheads="1"/>
          </p:cNvSpPr>
          <p:nvPr/>
        </p:nvSpPr>
        <p:spPr bwMode="auto">
          <a:xfrm>
            <a:off x="4455160" y="4244975"/>
            <a:ext cx="139700" cy="2152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180" name="Text Box 40"/>
          <p:cNvSpPr txBox="1">
            <a:spLocks noChangeArrowheads="1"/>
          </p:cNvSpPr>
          <p:nvPr/>
        </p:nvSpPr>
        <p:spPr bwMode="auto">
          <a:xfrm>
            <a:off x="4453890" y="4730750"/>
            <a:ext cx="139700" cy="2152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8" name="Text Box 40"/>
          <p:cNvSpPr txBox="1">
            <a:spLocks noChangeArrowheads="1"/>
          </p:cNvSpPr>
          <p:nvPr/>
        </p:nvSpPr>
        <p:spPr bwMode="auto">
          <a:xfrm>
            <a:off x="4454370" y="1476000"/>
            <a:ext cx="139700" cy="2152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39" name="Oval 48"/>
          <p:cNvSpPr>
            <a:spLocks noChangeArrowheads="1"/>
          </p:cNvSpPr>
          <p:nvPr/>
        </p:nvSpPr>
        <p:spPr bwMode="auto">
          <a:xfrm>
            <a:off x="4842510" y="1634490"/>
            <a:ext cx="309880" cy="12319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0" lang="en-US" altLang="ja-JP" sz="1600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83" name="Line 12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>
            <a:off x="6654473" y="2490087"/>
            <a:ext cx="1368000" cy="1454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84" name="Line 14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6654473" y="2951773"/>
            <a:ext cx="1368000" cy="1454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cxnSp>
        <p:nvCxnSpPr>
          <p:cNvPr id="86" name="AutoShape 62"/>
          <p:cNvCxnSpPr>
            <a:cxnSpLocks noChangeShapeType="1"/>
            <a:stCxn id="160" idx="4"/>
            <a:endCxn id="88" idx="0"/>
          </p:cNvCxnSpPr>
          <p:nvPr>
            <p:custDataLst>
              <p:tags r:id="rId3"/>
            </p:custDataLst>
          </p:nvPr>
        </p:nvCxnSpPr>
        <p:spPr bwMode="auto">
          <a:xfrm>
            <a:off x="7021328" y="2866548"/>
            <a:ext cx="356870" cy="1049655"/>
          </a:xfrm>
          <a:prstGeom prst="straightConnector1">
            <a:avLst/>
          </a:prstGeom>
          <a:noFill/>
          <a:ln w="22225">
            <a:solidFill>
              <a:schemeClr val="tx1"/>
            </a:solidFill>
            <a:prstDash val="sysDash"/>
            <a:round/>
            <a:tailEnd type="stealth" w="med" len="lg"/>
          </a:ln>
        </p:spPr>
      </p:cxnSp>
      <p:cxnSp>
        <p:nvCxnSpPr>
          <p:cNvPr id="87" name="AutoShape 62"/>
          <p:cNvCxnSpPr>
            <a:cxnSpLocks noChangeShapeType="1"/>
            <a:stCxn id="85" idx="4"/>
            <a:endCxn id="88" idx="0"/>
          </p:cNvCxnSpPr>
          <p:nvPr>
            <p:custDataLst>
              <p:tags r:id="rId4"/>
            </p:custDataLst>
          </p:nvPr>
        </p:nvCxnSpPr>
        <p:spPr bwMode="auto">
          <a:xfrm flipH="1">
            <a:off x="7378204" y="3740786"/>
            <a:ext cx="285750" cy="175260"/>
          </a:xfrm>
          <a:prstGeom prst="straightConnector1">
            <a:avLst/>
          </a:prstGeom>
          <a:noFill/>
          <a:ln w="22225">
            <a:solidFill>
              <a:schemeClr val="tx1"/>
            </a:solidFill>
            <a:prstDash val="sysDash"/>
            <a:round/>
            <a:tailEnd type="stealth" w="med" len="lg"/>
          </a:ln>
        </p:spPr>
      </p:cxnSp>
      <p:sp>
        <p:nvSpPr>
          <p:cNvPr id="88" name="Oval 48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7223125" y="3916045"/>
            <a:ext cx="309880" cy="34734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0" lang="en-US" altLang="ja-JP" sz="1600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89" name="Line 13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6654473" y="2027401"/>
            <a:ext cx="1368000" cy="1454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90" name="Line 15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6654473" y="1558606"/>
            <a:ext cx="1368000" cy="1453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91" name="Line 14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6654414" y="3412004"/>
            <a:ext cx="1368000" cy="1454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92" name="Line 14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6651625" y="3872230"/>
            <a:ext cx="1368000" cy="1270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93" name="Line 14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6651625" y="4331970"/>
            <a:ext cx="1368000" cy="1270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94" name="Line 14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6638925" y="4830065"/>
            <a:ext cx="1368000" cy="1270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95" name="Text Box 40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6477000" y="2864485"/>
            <a:ext cx="139700" cy="2152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96" name="Text Box 40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6478905" y="3326130"/>
            <a:ext cx="139700" cy="2152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47" name="Text Box 40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6477000" y="1941195"/>
            <a:ext cx="139700" cy="2152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48" name="Text Box 40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6478270" y="2402840"/>
            <a:ext cx="139700" cy="2152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49" name="Text Box 40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6478905" y="3780790"/>
            <a:ext cx="139700" cy="2152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150" name="Text Box 40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6478905" y="4242435"/>
            <a:ext cx="139700" cy="2152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151" name="Text Box 40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6477635" y="4728210"/>
            <a:ext cx="139700" cy="2152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152" name="Text Box 40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6478115" y="1473460"/>
            <a:ext cx="139700" cy="2152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85" name="Oval 48"/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7508875" y="2985770"/>
            <a:ext cx="309880" cy="75501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0" lang="en-US" altLang="ja-JP" sz="1600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160" name="Oval 48"/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6866255" y="1631950"/>
            <a:ext cx="309880" cy="123444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0" lang="en-US" altLang="ja-JP" sz="1600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41" name="Oval 48"/>
          <p:cNvSpPr>
            <a:spLocks noChangeArrowheads="1"/>
          </p:cNvSpPr>
          <p:nvPr/>
        </p:nvSpPr>
        <p:spPr bwMode="auto">
          <a:xfrm>
            <a:off x="5485130" y="1652905"/>
            <a:ext cx="309880" cy="76708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0" lang="en-US" altLang="ja-JP" sz="1600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163" name="文本框 162"/>
          <p:cNvSpPr txBox="1"/>
          <p:nvPr/>
        </p:nvSpPr>
        <p:spPr>
          <a:xfrm>
            <a:off x="4483100" y="1104900"/>
            <a:ext cx="16637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ASAP Schedule</a:t>
            </a:r>
          </a:p>
        </p:txBody>
      </p:sp>
      <p:sp>
        <p:nvSpPr>
          <p:cNvPr id="167" name="文本框 166"/>
          <p:cNvSpPr txBox="1"/>
          <p:nvPr>
            <p:custDataLst>
              <p:tags r:id="rId22"/>
            </p:custDataLst>
          </p:nvPr>
        </p:nvSpPr>
        <p:spPr>
          <a:xfrm>
            <a:off x="6438900" y="1102360"/>
            <a:ext cx="171704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ASAP Schedule</a:t>
            </a:r>
          </a:p>
        </p:txBody>
      </p:sp>
      <p:sp>
        <p:nvSpPr>
          <p:cNvPr id="171" name="Oval 48"/>
          <p:cNvSpPr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742315" y="1399540"/>
            <a:ext cx="309880" cy="31369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0" lang="en-US" altLang="ja-JP" sz="1600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172" name="Oval 48"/>
          <p:cNvSpPr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1384935" y="1399540"/>
            <a:ext cx="309880" cy="31242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0" lang="en-US" altLang="ja-JP" sz="1600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cxnSp>
        <p:nvCxnSpPr>
          <p:cNvPr id="173" name="AutoShape 62"/>
          <p:cNvCxnSpPr>
            <a:cxnSpLocks noChangeShapeType="1"/>
            <a:stCxn id="171" idx="4"/>
            <a:endCxn id="176" idx="0"/>
          </p:cNvCxnSpPr>
          <p:nvPr>
            <p:custDataLst>
              <p:tags r:id="rId25"/>
            </p:custDataLst>
          </p:nvPr>
        </p:nvCxnSpPr>
        <p:spPr bwMode="auto">
          <a:xfrm>
            <a:off x="897255" y="1713230"/>
            <a:ext cx="356870" cy="508000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tailEnd type="stealth" w="med" len="lg"/>
          </a:ln>
        </p:spPr>
      </p:cxnSp>
      <p:cxnSp>
        <p:nvCxnSpPr>
          <p:cNvPr id="174" name="AutoShape 62"/>
          <p:cNvCxnSpPr>
            <a:cxnSpLocks noChangeShapeType="1"/>
            <a:stCxn id="172" idx="4"/>
            <a:endCxn id="176" idx="0"/>
          </p:cNvCxnSpPr>
          <p:nvPr>
            <p:custDataLst>
              <p:tags r:id="rId26"/>
            </p:custDataLst>
          </p:nvPr>
        </p:nvCxnSpPr>
        <p:spPr bwMode="auto">
          <a:xfrm flipH="1">
            <a:off x="1254125" y="1711960"/>
            <a:ext cx="285750" cy="509270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tailEnd type="stealth" w="med" len="lg"/>
          </a:ln>
        </p:spPr>
      </p:cxnSp>
      <p:sp>
        <p:nvSpPr>
          <p:cNvPr id="176" name="Oval 48"/>
          <p:cNvSpPr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1099185" y="2221230"/>
            <a:ext cx="309880" cy="34734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0" lang="en-US" altLang="ja-JP" sz="1600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181" name="文本框 180"/>
          <p:cNvSpPr txBox="1"/>
          <p:nvPr>
            <p:custDataLst>
              <p:tags r:id="rId28"/>
            </p:custDataLst>
          </p:nvPr>
        </p:nvSpPr>
        <p:spPr>
          <a:xfrm>
            <a:off x="466090" y="2710180"/>
            <a:ext cx="181038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computational cost</a:t>
            </a:r>
          </a:p>
        </p:txBody>
      </p:sp>
      <p:sp>
        <p:nvSpPr>
          <p:cNvPr id="182" name="文本框 181"/>
          <p:cNvSpPr txBox="1"/>
          <p:nvPr/>
        </p:nvSpPr>
        <p:spPr>
          <a:xfrm>
            <a:off x="681990" y="2942590"/>
            <a:ext cx="108394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0" lang="en-US" altLang="ja-JP" sz="1600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1 </a:t>
            </a:r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kumimoji="0" lang="en-US" altLang="ja-JP" sz="16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3.0</a:t>
            </a:r>
          </a:p>
          <a:p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0" lang="en-US" altLang="ja-JP" sz="1600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2 </a:t>
            </a:r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kumimoji="0" lang="en-US" altLang="ja-JP" sz="16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2.0</a:t>
            </a:r>
            <a:endParaRPr kumimoji="0" lang="en-US" altLang="ja-JP" sz="1600" baseline="-2500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0" lang="en-US" altLang="ja-JP" sz="1600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3 </a:t>
            </a:r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kumimoji="0" lang="en-US" altLang="ja-JP" sz="16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1.0</a:t>
            </a:r>
            <a:endParaRPr kumimoji="0" lang="en-US" altLang="ja-JP" sz="1600" baseline="-2500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83" name="文本框 182"/>
          <p:cNvSpPr txBox="1"/>
          <p:nvPr>
            <p:custDataLst>
              <p:tags r:id="rId29"/>
            </p:custDataLst>
          </p:nvPr>
        </p:nvSpPr>
        <p:spPr>
          <a:xfrm>
            <a:off x="466725" y="3833495"/>
            <a:ext cx="172275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communication-to-computation ratio (</a:t>
            </a:r>
            <a:r>
              <a:rPr lang="en-US" altLang="zh-CN" sz="1600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CCR</a:t>
            </a: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</a:t>
            </a:r>
          </a:p>
        </p:txBody>
      </p:sp>
      <p:sp>
        <p:nvSpPr>
          <p:cNvPr id="184" name="文本框 183"/>
          <p:cNvSpPr txBox="1"/>
          <p:nvPr>
            <p:custDataLst>
              <p:tags r:id="rId30"/>
            </p:custDataLst>
          </p:nvPr>
        </p:nvSpPr>
        <p:spPr>
          <a:xfrm>
            <a:off x="610870" y="4618355"/>
            <a:ext cx="108394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CCR</a:t>
            </a:r>
            <a:r>
              <a:rPr kumimoji="0" lang="en-US" altLang="ja-JP" sz="1600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kumimoji="0" lang="en-US" altLang="ja-JP" sz="16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1.0</a:t>
            </a:r>
            <a:endParaRPr kumimoji="0" lang="en-US" altLang="ja-JP" sz="1600" baseline="-2500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7" name="Line 12"/>
          <p:cNvSpPr>
            <a:spLocks noChangeShapeType="1"/>
          </p:cNvSpPr>
          <p:nvPr>
            <p:custDataLst>
              <p:tags r:id="rId31"/>
            </p:custDataLst>
          </p:nvPr>
        </p:nvSpPr>
        <p:spPr bwMode="auto">
          <a:xfrm>
            <a:off x="2605078" y="2476117"/>
            <a:ext cx="1368000" cy="1454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14"/>
          <p:cNvSpPr>
            <a:spLocks noChangeShapeType="1"/>
          </p:cNvSpPr>
          <p:nvPr>
            <p:custDataLst>
              <p:tags r:id="rId32"/>
            </p:custDataLst>
          </p:nvPr>
        </p:nvSpPr>
        <p:spPr bwMode="auto">
          <a:xfrm>
            <a:off x="2605078" y="2937803"/>
            <a:ext cx="1368000" cy="1454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cxnSp>
        <p:nvCxnSpPr>
          <p:cNvPr id="10" name="AutoShape 62"/>
          <p:cNvCxnSpPr>
            <a:cxnSpLocks noChangeShapeType="1"/>
            <a:stCxn id="27" idx="4"/>
            <a:endCxn id="12" idx="0"/>
          </p:cNvCxnSpPr>
          <p:nvPr>
            <p:custDataLst>
              <p:tags r:id="rId33"/>
            </p:custDataLst>
          </p:nvPr>
        </p:nvCxnSpPr>
        <p:spPr bwMode="auto">
          <a:xfrm>
            <a:off x="2971933" y="2867183"/>
            <a:ext cx="356870" cy="1537335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tailEnd type="stealth" w="med" len="lg"/>
          </a:ln>
        </p:spPr>
      </p:cxnSp>
      <p:cxnSp>
        <p:nvCxnSpPr>
          <p:cNvPr id="11" name="AutoShape 62"/>
          <p:cNvCxnSpPr>
            <a:cxnSpLocks noChangeShapeType="1"/>
            <a:stCxn id="28" idx="4"/>
            <a:endCxn id="12" idx="0"/>
          </p:cNvCxnSpPr>
          <p:nvPr>
            <p:custDataLst>
              <p:tags r:id="rId34"/>
            </p:custDataLst>
          </p:nvPr>
        </p:nvCxnSpPr>
        <p:spPr bwMode="auto">
          <a:xfrm flipH="1">
            <a:off x="3328809" y="2403476"/>
            <a:ext cx="285750" cy="2000885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tailEnd type="stealth" w="med" len="lg"/>
          </a:ln>
        </p:spPr>
      </p:cxnSp>
      <p:sp>
        <p:nvSpPr>
          <p:cNvPr id="12" name="Oval 48"/>
          <p:cNvSpPr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3173730" y="4404360"/>
            <a:ext cx="309880" cy="34734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0" lang="en-US" altLang="ja-JP" sz="1600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13" name="Line 13"/>
          <p:cNvSpPr>
            <a:spLocks noChangeShapeType="1"/>
          </p:cNvSpPr>
          <p:nvPr>
            <p:custDataLst>
              <p:tags r:id="rId36"/>
            </p:custDataLst>
          </p:nvPr>
        </p:nvSpPr>
        <p:spPr bwMode="auto">
          <a:xfrm>
            <a:off x="2605078" y="2013431"/>
            <a:ext cx="1368000" cy="1454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15"/>
          <p:cNvSpPr>
            <a:spLocks noChangeShapeType="1"/>
          </p:cNvSpPr>
          <p:nvPr>
            <p:custDataLst>
              <p:tags r:id="rId37"/>
            </p:custDataLst>
          </p:nvPr>
        </p:nvSpPr>
        <p:spPr bwMode="auto">
          <a:xfrm>
            <a:off x="2605078" y="1544636"/>
            <a:ext cx="1368000" cy="1453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14"/>
          <p:cNvSpPr>
            <a:spLocks noChangeShapeType="1"/>
          </p:cNvSpPr>
          <p:nvPr>
            <p:custDataLst>
              <p:tags r:id="rId38"/>
            </p:custDataLst>
          </p:nvPr>
        </p:nvSpPr>
        <p:spPr bwMode="auto">
          <a:xfrm>
            <a:off x="2605019" y="3398034"/>
            <a:ext cx="1368000" cy="1454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6" name="Line 14"/>
          <p:cNvSpPr>
            <a:spLocks noChangeShapeType="1"/>
          </p:cNvSpPr>
          <p:nvPr>
            <p:custDataLst>
              <p:tags r:id="rId39"/>
            </p:custDataLst>
          </p:nvPr>
        </p:nvSpPr>
        <p:spPr bwMode="auto">
          <a:xfrm>
            <a:off x="2602230" y="3858260"/>
            <a:ext cx="1368000" cy="1270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7" name="Line 14"/>
          <p:cNvSpPr>
            <a:spLocks noChangeShapeType="1"/>
          </p:cNvSpPr>
          <p:nvPr>
            <p:custDataLst>
              <p:tags r:id="rId40"/>
            </p:custDataLst>
          </p:nvPr>
        </p:nvSpPr>
        <p:spPr bwMode="auto">
          <a:xfrm>
            <a:off x="2602230" y="4318000"/>
            <a:ext cx="1368000" cy="1270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8" name="Line 14"/>
          <p:cNvSpPr>
            <a:spLocks noChangeShapeType="1"/>
          </p:cNvSpPr>
          <p:nvPr>
            <p:custDataLst>
              <p:tags r:id="rId41"/>
            </p:custDataLst>
          </p:nvPr>
        </p:nvSpPr>
        <p:spPr bwMode="auto">
          <a:xfrm>
            <a:off x="2589530" y="4816095"/>
            <a:ext cx="1368000" cy="1270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9" name="Text Box 40"/>
          <p:cNvSpPr txBox="1"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2427605" y="2850515"/>
            <a:ext cx="139700" cy="2152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20" name="Text Box 40"/>
          <p:cNvSpPr txBox="1">
            <a:spLocks noChangeArrowheads="1"/>
          </p:cNvSpPr>
          <p:nvPr>
            <p:custDataLst>
              <p:tags r:id="rId43"/>
            </p:custDataLst>
          </p:nvPr>
        </p:nvSpPr>
        <p:spPr bwMode="auto">
          <a:xfrm>
            <a:off x="2429510" y="3312160"/>
            <a:ext cx="139700" cy="2152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21" name="Text Box 40"/>
          <p:cNvSpPr txBox="1">
            <a:spLocks noChangeArrowheads="1"/>
          </p:cNvSpPr>
          <p:nvPr>
            <p:custDataLst>
              <p:tags r:id="rId44"/>
            </p:custDataLst>
          </p:nvPr>
        </p:nvSpPr>
        <p:spPr bwMode="auto">
          <a:xfrm>
            <a:off x="2427605" y="1927225"/>
            <a:ext cx="139700" cy="2152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2" name="Text Box 40"/>
          <p:cNvSpPr txBox="1">
            <a:spLocks noChangeArrowheads="1"/>
          </p:cNvSpPr>
          <p:nvPr>
            <p:custDataLst>
              <p:tags r:id="rId45"/>
            </p:custDataLst>
          </p:nvPr>
        </p:nvSpPr>
        <p:spPr bwMode="auto">
          <a:xfrm>
            <a:off x="2428875" y="2388870"/>
            <a:ext cx="139700" cy="2152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3" name="Text Box 40"/>
          <p:cNvSpPr txBox="1">
            <a:spLocks noChangeArrowheads="1"/>
          </p:cNvSpPr>
          <p:nvPr>
            <p:custDataLst>
              <p:tags r:id="rId46"/>
            </p:custDataLst>
          </p:nvPr>
        </p:nvSpPr>
        <p:spPr bwMode="auto">
          <a:xfrm>
            <a:off x="2429510" y="3766820"/>
            <a:ext cx="139700" cy="2152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24" name="Text Box 40"/>
          <p:cNvSpPr txBox="1">
            <a:spLocks noChangeArrowheads="1"/>
          </p:cNvSpPr>
          <p:nvPr>
            <p:custDataLst>
              <p:tags r:id="rId47"/>
            </p:custDataLst>
          </p:nvPr>
        </p:nvSpPr>
        <p:spPr bwMode="auto">
          <a:xfrm>
            <a:off x="2429510" y="4228465"/>
            <a:ext cx="139700" cy="2152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25" name="Text Box 40"/>
          <p:cNvSpPr txBox="1">
            <a:spLocks noChangeArrowheads="1"/>
          </p:cNvSpPr>
          <p:nvPr>
            <p:custDataLst>
              <p:tags r:id="rId48"/>
            </p:custDataLst>
          </p:nvPr>
        </p:nvSpPr>
        <p:spPr bwMode="auto">
          <a:xfrm>
            <a:off x="2428240" y="4714240"/>
            <a:ext cx="139700" cy="2152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26" name="Text Box 40"/>
          <p:cNvSpPr txBox="1">
            <a:spLocks noChangeArrowheads="1"/>
          </p:cNvSpPr>
          <p:nvPr>
            <p:custDataLst>
              <p:tags r:id="rId49"/>
            </p:custDataLst>
          </p:nvPr>
        </p:nvSpPr>
        <p:spPr bwMode="auto">
          <a:xfrm>
            <a:off x="2428720" y="1459490"/>
            <a:ext cx="139700" cy="2152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7" name="Oval 48"/>
          <p:cNvSpPr>
            <a:spLocks noChangeArrowheads="1"/>
          </p:cNvSpPr>
          <p:nvPr>
            <p:custDataLst>
              <p:tags r:id="rId50"/>
            </p:custDataLst>
          </p:nvPr>
        </p:nvSpPr>
        <p:spPr bwMode="auto">
          <a:xfrm>
            <a:off x="2816860" y="1617980"/>
            <a:ext cx="309880" cy="124904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0" lang="en-US" altLang="ja-JP" sz="1600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28" name="Oval 48"/>
          <p:cNvSpPr>
            <a:spLocks noChangeArrowheads="1"/>
          </p:cNvSpPr>
          <p:nvPr>
            <p:custDataLst>
              <p:tags r:id="rId51"/>
            </p:custDataLst>
          </p:nvPr>
        </p:nvSpPr>
        <p:spPr bwMode="auto">
          <a:xfrm>
            <a:off x="3459480" y="1636395"/>
            <a:ext cx="309880" cy="76708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0" lang="en-US" altLang="ja-JP" sz="1600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29" name="文本框 28"/>
          <p:cNvSpPr txBox="1"/>
          <p:nvPr>
            <p:custDataLst>
              <p:tags r:id="rId52"/>
            </p:custDataLst>
          </p:nvPr>
        </p:nvSpPr>
        <p:spPr>
          <a:xfrm>
            <a:off x="2457450" y="1088390"/>
            <a:ext cx="169672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ASAP Schedule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Oval 48"/>
          <p:cNvSpPr>
            <a:spLocks noChangeArrowheads="1"/>
          </p:cNvSpPr>
          <p:nvPr/>
        </p:nvSpPr>
        <p:spPr bwMode="auto">
          <a:xfrm>
            <a:off x="2372358" y="1786564"/>
            <a:ext cx="309563" cy="307975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anchor="ctr">
            <a:noAutofit/>
          </a:bodyPr>
          <a:lstStyle/>
          <a:p>
            <a:pPr lvl="0" algn="ctr">
              <a:buClrTx/>
              <a:buSzTx/>
              <a:buFontTx/>
            </a:pPr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0" lang="en-US" altLang="ja-JP" sz="1600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377" name="Oval 48"/>
          <p:cNvSpPr>
            <a:spLocks noChangeArrowheads="1"/>
          </p:cNvSpPr>
          <p:nvPr/>
        </p:nvSpPr>
        <p:spPr bwMode="auto">
          <a:xfrm>
            <a:off x="2943228" y="1786564"/>
            <a:ext cx="309563" cy="30797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anchor="ctr">
            <a:noAutofit/>
          </a:bodyPr>
          <a:lstStyle/>
          <a:p>
            <a:pPr lvl="0" algn="ctr">
              <a:buClrTx/>
              <a:buSzTx/>
              <a:buFontTx/>
            </a:pPr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0" lang="en-US" altLang="ja-JP" sz="1600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endParaRPr kumimoji="0" lang="en-US" altLang="ja-JP" sz="160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378" name="AutoShape 62"/>
          <p:cNvCxnSpPr>
            <a:cxnSpLocks noChangeShapeType="1"/>
            <a:stCxn id="377" idx="4"/>
            <a:endCxn id="409" idx="0"/>
          </p:cNvCxnSpPr>
          <p:nvPr/>
        </p:nvCxnSpPr>
        <p:spPr bwMode="auto">
          <a:xfrm>
            <a:off x="3098169" y="2094063"/>
            <a:ext cx="0" cy="60896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379" name="AutoShape 62"/>
          <p:cNvCxnSpPr>
            <a:cxnSpLocks noChangeShapeType="1"/>
            <a:stCxn id="376" idx="4"/>
            <a:endCxn id="410" idx="0"/>
          </p:cNvCxnSpPr>
          <p:nvPr/>
        </p:nvCxnSpPr>
        <p:spPr bwMode="auto">
          <a:xfrm>
            <a:off x="2527300" y="2094063"/>
            <a:ext cx="0" cy="58674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380" name="AutoShape 62"/>
          <p:cNvCxnSpPr>
            <a:cxnSpLocks noChangeShapeType="1"/>
          </p:cNvCxnSpPr>
          <p:nvPr/>
        </p:nvCxnSpPr>
        <p:spPr bwMode="auto">
          <a:xfrm flipH="1">
            <a:off x="2003900" y="2988941"/>
            <a:ext cx="523240" cy="64643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381" name="AutoShape 62"/>
          <p:cNvCxnSpPr>
            <a:cxnSpLocks noChangeShapeType="1"/>
          </p:cNvCxnSpPr>
          <p:nvPr/>
        </p:nvCxnSpPr>
        <p:spPr bwMode="auto">
          <a:xfrm>
            <a:off x="2527299" y="2989100"/>
            <a:ext cx="0" cy="64706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382" name="AutoShape 62"/>
          <p:cNvCxnSpPr>
            <a:cxnSpLocks noChangeShapeType="1"/>
          </p:cNvCxnSpPr>
          <p:nvPr/>
        </p:nvCxnSpPr>
        <p:spPr bwMode="auto">
          <a:xfrm>
            <a:off x="3098169" y="3011323"/>
            <a:ext cx="0" cy="60198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383" name="AutoShape 62"/>
          <p:cNvCxnSpPr>
            <a:cxnSpLocks noChangeShapeType="1"/>
            <a:stCxn id="420" idx="4"/>
            <a:endCxn id="385" idx="0"/>
          </p:cNvCxnSpPr>
          <p:nvPr/>
        </p:nvCxnSpPr>
        <p:spPr bwMode="auto">
          <a:xfrm>
            <a:off x="2527140" y="3944143"/>
            <a:ext cx="285115" cy="631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384" name="AutoShape 62"/>
          <p:cNvCxnSpPr>
            <a:cxnSpLocks noChangeShapeType="1"/>
            <a:stCxn id="421" idx="4"/>
            <a:endCxn id="385" idx="0"/>
          </p:cNvCxnSpPr>
          <p:nvPr/>
        </p:nvCxnSpPr>
        <p:spPr bwMode="auto">
          <a:xfrm flipH="1">
            <a:off x="2812260" y="3921126"/>
            <a:ext cx="285750" cy="65468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sp>
        <p:nvSpPr>
          <p:cNvPr id="385" name="Oval 48"/>
          <p:cNvSpPr>
            <a:spLocks noChangeArrowheads="1"/>
          </p:cNvSpPr>
          <p:nvPr/>
        </p:nvSpPr>
        <p:spPr bwMode="auto">
          <a:xfrm>
            <a:off x="2657476" y="4575816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>
            <a:noAutofit/>
          </a:bodyPr>
          <a:lstStyle/>
          <a:p>
            <a:pPr lvl="0" algn="ctr">
              <a:buClrTx/>
              <a:buSzTx/>
              <a:buFontTx/>
            </a:pPr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0" lang="en-US" altLang="ja-JP" sz="1600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10</a:t>
            </a:r>
            <a:endParaRPr kumimoji="0" lang="en-US" altLang="ja-JP" sz="160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86" name="Oval 48"/>
          <p:cNvSpPr>
            <a:spLocks noChangeArrowheads="1"/>
          </p:cNvSpPr>
          <p:nvPr/>
        </p:nvSpPr>
        <p:spPr bwMode="auto">
          <a:xfrm>
            <a:off x="1851093" y="4575816"/>
            <a:ext cx="309563" cy="30797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anchor="ctr">
            <a:noAutofit/>
          </a:bodyPr>
          <a:lstStyle/>
          <a:p>
            <a:pPr lvl="0" algn="ctr">
              <a:buClrTx/>
              <a:buSzTx/>
              <a:buFontTx/>
            </a:pPr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0" lang="en-US" altLang="ja-JP" sz="1600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9</a:t>
            </a:r>
            <a:endParaRPr kumimoji="0" lang="en-US" altLang="ja-JP" sz="160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387" name="AutoShape 62"/>
          <p:cNvCxnSpPr>
            <a:cxnSpLocks noChangeShapeType="1"/>
            <a:stCxn id="419" idx="4"/>
            <a:endCxn id="386" idx="0"/>
          </p:cNvCxnSpPr>
          <p:nvPr/>
        </p:nvCxnSpPr>
        <p:spPr bwMode="auto">
          <a:xfrm>
            <a:off x="2003897" y="3943349"/>
            <a:ext cx="2540" cy="63246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388" name="AutoShape 62"/>
          <p:cNvCxnSpPr>
            <a:cxnSpLocks noChangeShapeType="1"/>
          </p:cNvCxnSpPr>
          <p:nvPr/>
        </p:nvCxnSpPr>
        <p:spPr bwMode="auto">
          <a:xfrm flipH="1">
            <a:off x="2527145" y="3011164"/>
            <a:ext cx="570865" cy="62484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389" name="AutoShape 62"/>
          <p:cNvCxnSpPr>
            <a:cxnSpLocks noChangeShapeType="1"/>
            <a:stCxn id="411" idx="4"/>
          </p:cNvCxnSpPr>
          <p:nvPr/>
        </p:nvCxnSpPr>
        <p:spPr bwMode="auto">
          <a:xfrm flipH="1">
            <a:off x="2003970" y="2096127"/>
            <a:ext cx="2540" cy="153924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390" name="直接箭头连接符 389"/>
          <p:cNvCxnSpPr>
            <a:stCxn id="376" idx="4"/>
            <a:endCxn id="421" idx="0"/>
          </p:cNvCxnSpPr>
          <p:nvPr/>
        </p:nvCxnSpPr>
        <p:spPr bwMode="auto">
          <a:xfrm>
            <a:off x="2527140" y="2094539"/>
            <a:ext cx="570865" cy="151892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sp>
        <p:nvSpPr>
          <p:cNvPr id="391" name="Oval 48"/>
          <p:cNvSpPr>
            <a:spLocks noChangeArrowheads="1"/>
          </p:cNvSpPr>
          <p:nvPr/>
        </p:nvSpPr>
        <p:spPr bwMode="auto">
          <a:xfrm>
            <a:off x="4094478" y="1786564"/>
            <a:ext cx="309563" cy="30797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anchor="ctr">
            <a:noAutofit/>
          </a:bodyPr>
          <a:lstStyle/>
          <a:p>
            <a:pPr lvl="0" algn="ctr">
              <a:buClrTx/>
              <a:buSzTx/>
              <a:buFontTx/>
            </a:pPr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0" lang="en-US" altLang="ja-JP" sz="1600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1’</a:t>
            </a:r>
            <a:endParaRPr kumimoji="0" lang="en-US" altLang="ja-JP" sz="160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92" name="Oval 48"/>
          <p:cNvSpPr>
            <a:spLocks noChangeArrowheads="1"/>
          </p:cNvSpPr>
          <p:nvPr/>
        </p:nvSpPr>
        <p:spPr bwMode="auto">
          <a:xfrm>
            <a:off x="4665348" y="1786564"/>
            <a:ext cx="309563" cy="307975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anchor="ctr">
            <a:noAutofit/>
          </a:bodyPr>
          <a:lstStyle/>
          <a:p>
            <a:pPr lvl="0" algn="ctr">
              <a:buClrTx/>
              <a:buSzTx/>
              <a:buFontTx/>
            </a:pPr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0" lang="en-US" altLang="ja-JP" sz="1600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2’</a:t>
            </a:r>
            <a:endParaRPr kumimoji="0" lang="en-US" altLang="ja-JP" sz="160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393" name="AutoShape 62"/>
          <p:cNvCxnSpPr>
            <a:cxnSpLocks noChangeShapeType="1"/>
            <a:stCxn id="392" idx="4"/>
            <a:endCxn id="412" idx="0"/>
          </p:cNvCxnSpPr>
          <p:nvPr/>
        </p:nvCxnSpPr>
        <p:spPr bwMode="auto">
          <a:xfrm>
            <a:off x="4820289" y="2094063"/>
            <a:ext cx="0" cy="60896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394" name="AutoShape 62"/>
          <p:cNvCxnSpPr>
            <a:cxnSpLocks noChangeShapeType="1"/>
            <a:stCxn id="391" idx="4"/>
            <a:endCxn id="413" idx="0"/>
          </p:cNvCxnSpPr>
          <p:nvPr/>
        </p:nvCxnSpPr>
        <p:spPr bwMode="auto">
          <a:xfrm>
            <a:off x="4249420" y="2094063"/>
            <a:ext cx="0" cy="58674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395" name="AutoShape 62"/>
          <p:cNvCxnSpPr>
            <a:cxnSpLocks noChangeShapeType="1"/>
          </p:cNvCxnSpPr>
          <p:nvPr/>
        </p:nvCxnSpPr>
        <p:spPr bwMode="auto">
          <a:xfrm flipH="1">
            <a:off x="3726020" y="2988941"/>
            <a:ext cx="523240" cy="64643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396" name="AutoShape 62"/>
          <p:cNvCxnSpPr>
            <a:cxnSpLocks noChangeShapeType="1"/>
          </p:cNvCxnSpPr>
          <p:nvPr/>
        </p:nvCxnSpPr>
        <p:spPr bwMode="auto">
          <a:xfrm>
            <a:off x="4249419" y="2989100"/>
            <a:ext cx="0" cy="64706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397" name="AutoShape 62"/>
          <p:cNvCxnSpPr>
            <a:cxnSpLocks noChangeShapeType="1"/>
          </p:cNvCxnSpPr>
          <p:nvPr/>
        </p:nvCxnSpPr>
        <p:spPr bwMode="auto">
          <a:xfrm>
            <a:off x="4820289" y="3011323"/>
            <a:ext cx="0" cy="60198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398" name="AutoShape 62"/>
          <p:cNvCxnSpPr>
            <a:cxnSpLocks noChangeShapeType="1"/>
            <a:stCxn id="423" idx="4"/>
            <a:endCxn id="400" idx="0"/>
          </p:cNvCxnSpPr>
          <p:nvPr/>
        </p:nvCxnSpPr>
        <p:spPr bwMode="auto">
          <a:xfrm>
            <a:off x="4249260" y="3944143"/>
            <a:ext cx="285115" cy="631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399" name="AutoShape 62"/>
          <p:cNvCxnSpPr>
            <a:cxnSpLocks noChangeShapeType="1"/>
            <a:stCxn id="424" idx="4"/>
            <a:endCxn id="400" idx="0"/>
          </p:cNvCxnSpPr>
          <p:nvPr/>
        </p:nvCxnSpPr>
        <p:spPr bwMode="auto">
          <a:xfrm flipH="1">
            <a:off x="4534380" y="3921126"/>
            <a:ext cx="285750" cy="65468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sp>
        <p:nvSpPr>
          <p:cNvPr id="400" name="Oval 48"/>
          <p:cNvSpPr>
            <a:spLocks noChangeArrowheads="1"/>
          </p:cNvSpPr>
          <p:nvPr/>
        </p:nvSpPr>
        <p:spPr bwMode="auto">
          <a:xfrm>
            <a:off x="4379596" y="4575816"/>
            <a:ext cx="309563" cy="30797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anchor="ctr">
            <a:noAutofit/>
          </a:bodyPr>
          <a:lstStyle/>
          <a:p>
            <a:pPr lvl="0" algn="ctr">
              <a:buClrTx/>
              <a:buSzTx/>
              <a:buFontTx/>
            </a:pPr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0" lang="en-US" altLang="ja-JP" sz="1600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10’</a:t>
            </a:r>
            <a:endParaRPr kumimoji="0" lang="en-US" altLang="ja-JP" sz="160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01" name="Oval 48"/>
          <p:cNvSpPr>
            <a:spLocks noChangeArrowheads="1"/>
          </p:cNvSpPr>
          <p:nvPr/>
        </p:nvSpPr>
        <p:spPr bwMode="auto">
          <a:xfrm>
            <a:off x="3573213" y="4575816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>
            <a:noAutofit/>
          </a:bodyPr>
          <a:lstStyle/>
          <a:p>
            <a:pPr lvl="0" algn="ctr">
              <a:buClrTx/>
              <a:buSzTx/>
              <a:buFontTx/>
            </a:pPr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0" lang="en-US" altLang="ja-JP" sz="1600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9’</a:t>
            </a:r>
            <a:endParaRPr kumimoji="0" lang="en-US" altLang="ja-JP" sz="160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402" name="AutoShape 62"/>
          <p:cNvCxnSpPr>
            <a:cxnSpLocks noChangeShapeType="1"/>
            <a:stCxn id="422" idx="4"/>
            <a:endCxn id="401" idx="0"/>
          </p:cNvCxnSpPr>
          <p:nvPr/>
        </p:nvCxnSpPr>
        <p:spPr bwMode="auto">
          <a:xfrm>
            <a:off x="3726017" y="3943349"/>
            <a:ext cx="2540" cy="63246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403" name="AutoShape 62"/>
          <p:cNvCxnSpPr>
            <a:cxnSpLocks noChangeShapeType="1"/>
          </p:cNvCxnSpPr>
          <p:nvPr/>
        </p:nvCxnSpPr>
        <p:spPr bwMode="auto">
          <a:xfrm flipH="1">
            <a:off x="4249265" y="3011164"/>
            <a:ext cx="570865" cy="62484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404" name="AutoShape 62"/>
          <p:cNvCxnSpPr>
            <a:cxnSpLocks noChangeShapeType="1"/>
            <a:stCxn id="414" idx="4"/>
          </p:cNvCxnSpPr>
          <p:nvPr/>
        </p:nvCxnSpPr>
        <p:spPr bwMode="auto">
          <a:xfrm flipH="1">
            <a:off x="3726090" y="2103112"/>
            <a:ext cx="2540" cy="153225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405" name="直接箭头连接符 404"/>
          <p:cNvCxnSpPr>
            <a:stCxn id="391" idx="4"/>
            <a:endCxn id="424" idx="0"/>
          </p:cNvCxnSpPr>
          <p:nvPr/>
        </p:nvCxnSpPr>
        <p:spPr bwMode="auto">
          <a:xfrm>
            <a:off x="4249260" y="2094539"/>
            <a:ext cx="570865" cy="151892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sp>
        <p:nvSpPr>
          <p:cNvPr id="406" name="任意多边形 405"/>
          <p:cNvSpPr/>
          <p:nvPr/>
        </p:nvSpPr>
        <p:spPr>
          <a:xfrm>
            <a:off x="2559392" y="1574165"/>
            <a:ext cx="1689735" cy="214630"/>
          </a:xfrm>
          <a:custGeom>
            <a:avLst/>
            <a:gdLst>
              <a:gd name="connisteX0" fmla="*/ 0 w 1938020"/>
              <a:gd name="connsiteY0" fmla="*/ 214630 h 214630"/>
              <a:gd name="connisteX1" fmla="*/ 1061720 w 1938020"/>
              <a:gd name="connsiteY1" fmla="*/ 0 h 214630"/>
              <a:gd name="connisteX2" fmla="*/ 1938020 w 1938020"/>
              <a:gd name="connsiteY2" fmla="*/ 214630 h 21463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938020" h="214630">
                <a:moveTo>
                  <a:pt x="0" y="214630"/>
                </a:moveTo>
                <a:cubicBezTo>
                  <a:pt x="194945" y="167640"/>
                  <a:pt x="674370" y="0"/>
                  <a:pt x="1061720" y="0"/>
                </a:cubicBezTo>
                <a:cubicBezTo>
                  <a:pt x="1449070" y="0"/>
                  <a:pt x="1783715" y="167640"/>
                  <a:pt x="1938020" y="214630"/>
                </a:cubicBezTo>
              </a:path>
            </a:pathLst>
          </a:custGeom>
          <a:noFill/>
          <a:ln w="9525">
            <a:solidFill>
              <a:schemeClr val="accent1"/>
            </a:solidFill>
            <a:miter lim="800000"/>
          </a:ln>
        </p:spPr>
        <p:txBody>
          <a:bodyPr wrap="none" rtlCol="0" anchor="ctr"/>
          <a:lstStyle/>
          <a:p>
            <a:pPr algn="ctr"/>
            <a:endParaRPr lang="zh-CN" altLang="en-US" dirty="0"/>
          </a:p>
        </p:txBody>
      </p:sp>
      <p:sp>
        <p:nvSpPr>
          <p:cNvPr id="407" name="任意多边形 406"/>
          <p:cNvSpPr/>
          <p:nvPr/>
        </p:nvSpPr>
        <p:spPr>
          <a:xfrm>
            <a:off x="3144227" y="1611630"/>
            <a:ext cx="1675765" cy="180340"/>
          </a:xfrm>
          <a:custGeom>
            <a:avLst/>
            <a:gdLst>
              <a:gd name="connisteX0" fmla="*/ 0 w 1908175"/>
              <a:gd name="connsiteY0" fmla="*/ 180340 h 180340"/>
              <a:gd name="connisteX1" fmla="*/ 1022985 w 1908175"/>
              <a:gd name="connsiteY1" fmla="*/ 0 h 180340"/>
              <a:gd name="connisteX2" fmla="*/ 1908175 w 1908175"/>
              <a:gd name="connsiteY2" fmla="*/ 180340 h 18034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908175" h="180340">
                <a:moveTo>
                  <a:pt x="0" y="180340"/>
                </a:moveTo>
                <a:cubicBezTo>
                  <a:pt x="186690" y="140970"/>
                  <a:pt x="641350" y="0"/>
                  <a:pt x="1022985" y="0"/>
                </a:cubicBezTo>
                <a:cubicBezTo>
                  <a:pt x="1404620" y="0"/>
                  <a:pt x="1751330" y="140970"/>
                  <a:pt x="1908175" y="180340"/>
                </a:cubicBezTo>
              </a:path>
            </a:pathLst>
          </a:custGeom>
          <a:noFill/>
          <a:ln w="9525">
            <a:solidFill>
              <a:schemeClr val="accent1"/>
            </a:solidFill>
            <a:miter lim="800000"/>
          </a:ln>
        </p:spPr>
        <p:txBody>
          <a:bodyPr wrap="none" rtlCol="0" anchor="ctr"/>
          <a:lstStyle/>
          <a:p>
            <a:pPr algn="ctr"/>
            <a:endParaRPr lang="zh-CN" altLang="en-US" dirty="0"/>
          </a:p>
        </p:txBody>
      </p:sp>
      <p:sp>
        <p:nvSpPr>
          <p:cNvPr id="409" name="Oval 48"/>
          <p:cNvSpPr>
            <a:spLocks noChangeArrowheads="1"/>
          </p:cNvSpPr>
          <p:nvPr/>
        </p:nvSpPr>
        <p:spPr bwMode="auto">
          <a:xfrm>
            <a:off x="2942932" y="2703195"/>
            <a:ext cx="309880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>
            <a:noAutofit/>
          </a:bodyPr>
          <a:lstStyle/>
          <a:p>
            <a:pPr lvl="0" algn="ctr">
              <a:buClrTx/>
              <a:buSzTx/>
              <a:buFontTx/>
            </a:pPr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0" lang="en-US" altLang="ja-JP" sz="1600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5</a:t>
            </a:r>
            <a:endParaRPr kumimoji="0" lang="en-US" altLang="ja-JP" sz="160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10" name="Oval 48"/>
          <p:cNvSpPr>
            <a:spLocks noChangeArrowheads="1"/>
          </p:cNvSpPr>
          <p:nvPr/>
        </p:nvSpPr>
        <p:spPr bwMode="auto">
          <a:xfrm>
            <a:off x="2372067" y="2680970"/>
            <a:ext cx="309880" cy="30797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anchor="ctr">
            <a:noAutofit/>
          </a:bodyPr>
          <a:lstStyle/>
          <a:p>
            <a:pPr lvl="0" algn="ctr">
              <a:buClrTx/>
              <a:buSzTx/>
              <a:buFontTx/>
            </a:pPr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0" lang="en-US" altLang="ja-JP" sz="1600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4</a:t>
            </a:r>
            <a:endParaRPr kumimoji="0" lang="en-US" altLang="ja-JP" sz="160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11" name="Oval 48"/>
          <p:cNvSpPr>
            <a:spLocks noChangeArrowheads="1"/>
          </p:cNvSpPr>
          <p:nvPr/>
        </p:nvSpPr>
        <p:spPr bwMode="auto">
          <a:xfrm>
            <a:off x="1851367" y="1787900"/>
            <a:ext cx="309880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0" lang="en-US" altLang="ja-JP" sz="1600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412" name="Oval 48"/>
          <p:cNvSpPr>
            <a:spLocks noChangeArrowheads="1"/>
          </p:cNvSpPr>
          <p:nvPr/>
        </p:nvSpPr>
        <p:spPr bwMode="auto">
          <a:xfrm>
            <a:off x="4665052" y="2703195"/>
            <a:ext cx="309880" cy="30797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anchor="ctr">
            <a:noAutofit/>
          </a:bodyPr>
          <a:lstStyle/>
          <a:p>
            <a:pPr lvl="0" algn="ctr">
              <a:buClrTx/>
              <a:buSzTx/>
              <a:buFontTx/>
            </a:pPr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0" lang="en-US" altLang="ja-JP" sz="1600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5’</a:t>
            </a:r>
            <a:endParaRPr kumimoji="0" lang="en-US" altLang="ja-JP" sz="160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13" name="Oval 48"/>
          <p:cNvSpPr>
            <a:spLocks noChangeArrowheads="1"/>
          </p:cNvSpPr>
          <p:nvPr/>
        </p:nvSpPr>
        <p:spPr bwMode="auto">
          <a:xfrm>
            <a:off x="4094187" y="2680970"/>
            <a:ext cx="309880" cy="307975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anchor="ctr">
            <a:noAutofit/>
          </a:bodyPr>
          <a:lstStyle/>
          <a:p>
            <a:pPr lvl="0" algn="ctr">
              <a:buClrTx/>
              <a:buSzTx/>
              <a:buFontTx/>
            </a:pPr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0" lang="en-US" altLang="ja-JP" sz="1600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4’</a:t>
            </a:r>
            <a:endParaRPr kumimoji="0" lang="en-US" altLang="ja-JP" sz="160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14" name="Oval 48"/>
          <p:cNvSpPr>
            <a:spLocks noChangeArrowheads="1"/>
          </p:cNvSpPr>
          <p:nvPr/>
        </p:nvSpPr>
        <p:spPr bwMode="auto">
          <a:xfrm>
            <a:off x="3573487" y="1795100"/>
            <a:ext cx="309880" cy="307975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anchor="ctr">
            <a:noAutofit/>
          </a:bodyPr>
          <a:lstStyle/>
          <a:p>
            <a:pPr lvl="0" algn="ctr">
              <a:buClrTx/>
              <a:buSzTx/>
              <a:buFontTx/>
            </a:pPr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0" lang="en-US" altLang="ja-JP" sz="1600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3’</a:t>
            </a:r>
            <a:endParaRPr kumimoji="0" lang="en-US" altLang="ja-JP" sz="160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15" name="任意多边形 414"/>
          <p:cNvSpPr/>
          <p:nvPr/>
        </p:nvSpPr>
        <p:spPr>
          <a:xfrm>
            <a:off x="2064092" y="1579100"/>
            <a:ext cx="1648460" cy="219075"/>
          </a:xfrm>
          <a:custGeom>
            <a:avLst/>
            <a:gdLst>
              <a:gd name="connisteX0" fmla="*/ 0 w 1919605"/>
              <a:gd name="connsiteY0" fmla="*/ 219091 h 219091"/>
              <a:gd name="connisteX1" fmla="*/ 1057275 w 1919605"/>
              <a:gd name="connsiteY1" fmla="*/ 16 h 219091"/>
              <a:gd name="connisteX2" fmla="*/ 1919605 w 1919605"/>
              <a:gd name="connsiteY2" fmla="*/ 209566 h 219091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919605" h="219091">
                <a:moveTo>
                  <a:pt x="0" y="219091"/>
                </a:moveTo>
                <a:cubicBezTo>
                  <a:pt x="194310" y="170831"/>
                  <a:pt x="673100" y="1921"/>
                  <a:pt x="1057275" y="16"/>
                </a:cubicBezTo>
                <a:cubicBezTo>
                  <a:pt x="1441450" y="-1889"/>
                  <a:pt x="1768475" y="163211"/>
                  <a:pt x="1919605" y="209566"/>
                </a:cubicBezTo>
              </a:path>
            </a:pathLst>
          </a:custGeom>
          <a:noFill/>
          <a:ln w="9525">
            <a:solidFill>
              <a:schemeClr val="accent1"/>
            </a:solidFill>
            <a:miter lim="800000"/>
          </a:ln>
        </p:spPr>
        <p:txBody>
          <a:bodyPr wrap="none" rtlCol="0" anchor="ctr"/>
          <a:lstStyle/>
          <a:p>
            <a:pPr algn="ctr"/>
            <a:endParaRPr lang="zh-CN" altLang="en-US" dirty="0"/>
          </a:p>
        </p:txBody>
      </p:sp>
      <p:sp>
        <p:nvSpPr>
          <p:cNvPr id="416" name="任意多边形 415"/>
          <p:cNvSpPr/>
          <p:nvPr/>
        </p:nvSpPr>
        <p:spPr>
          <a:xfrm>
            <a:off x="2555582" y="2470785"/>
            <a:ext cx="1693545" cy="214630"/>
          </a:xfrm>
          <a:custGeom>
            <a:avLst/>
            <a:gdLst>
              <a:gd name="connisteX0" fmla="*/ 0 w 1938020"/>
              <a:gd name="connsiteY0" fmla="*/ 214630 h 214630"/>
              <a:gd name="connisteX1" fmla="*/ 1061720 w 1938020"/>
              <a:gd name="connsiteY1" fmla="*/ 0 h 214630"/>
              <a:gd name="connisteX2" fmla="*/ 1938020 w 1938020"/>
              <a:gd name="connsiteY2" fmla="*/ 214630 h 21463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938020" h="214630">
                <a:moveTo>
                  <a:pt x="0" y="214630"/>
                </a:moveTo>
                <a:cubicBezTo>
                  <a:pt x="194945" y="167640"/>
                  <a:pt x="674370" y="0"/>
                  <a:pt x="1061720" y="0"/>
                </a:cubicBezTo>
                <a:cubicBezTo>
                  <a:pt x="1449070" y="0"/>
                  <a:pt x="1783715" y="167640"/>
                  <a:pt x="1938020" y="214630"/>
                </a:cubicBezTo>
              </a:path>
            </a:pathLst>
          </a:custGeom>
          <a:noFill/>
          <a:ln w="9525">
            <a:solidFill>
              <a:schemeClr val="accent1"/>
            </a:solidFill>
            <a:miter lim="800000"/>
          </a:ln>
        </p:spPr>
        <p:txBody>
          <a:bodyPr wrap="none" rtlCol="0" anchor="ctr"/>
          <a:lstStyle/>
          <a:p>
            <a:pPr algn="ctr"/>
            <a:endParaRPr lang="zh-CN" altLang="en-US" dirty="0"/>
          </a:p>
        </p:txBody>
      </p:sp>
      <p:sp>
        <p:nvSpPr>
          <p:cNvPr id="417" name="任意多边形 416"/>
          <p:cNvSpPr/>
          <p:nvPr/>
        </p:nvSpPr>
        <p:spPr>
          <a:xfrm>
            <a:off x="3144227" y="2535555"/>
            <a:ext cx="1675765" cy="180340"/>
          </a:xfrm>
          <a:custGeom>
            <a:avLst/>
            <a:gdLst>
              <a:gd name="connisteX0" fmla="*/ 0 w 1908175"/>
              <a:gd name="connsiteY0" fmla="*/ 180340 h 180340"/>
              <a:gd name="connisteX1" fmla="*/ 1022985 w 1908175"/>
              <a:gd name="connsiteY1" fmla="*/ 0 h 180340"/>
              <a:gd name="connisteX2" fmla="*/ 1908175 w 1908175"/>
              <a:gd name="connsiteY2" fmla="*/ 180340 h 18034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908175" h="180340">
                <a:moveTo>
                  <a:pt x="0" y="180340"/>
                </a:moveTo>
                <a:cubicBezTo>
                  <a:pt x="186690" y="140970"/>
                  <a:pt x="641350" y="0"/>
                  <a:pt x="1022985" y="0"/>
                </a:cubicBezTo>
                <a:cubicBezTo>
                  <a:pt x="1404620" y="0"/>
                  <a:pt x="1751330" y="140970"/>
                  <a:pt x="1908175" y="180340"/>
                </a:cubicBezTo>
              </a:path>
            </a:pathLst>
          </a:custGeom>
          <a:noFill/>
          <a:ln w="9525">
            <a:solidFill>
              <a:schemeClr val="accent1"/>
            </a:solidFill>
            <a:miter lim="800000"/>
          </a:ln>
        </p:spPr>
        <p:txBody>
          <a:bodyPr wrap="none" rtlCol="0" anchor="ctr"/>
          <a:lstStyle/>
          <a:p>
            <a:pPr algn="ctr"/>
            <a:endParaRPr lang="zh-CN" altLang="en-US" dirty="0"/>
          </a:p>
        </p:txBody>
      </p:sp>
      <p:sp>
        <p:nvSpPr>
          <p:cNvPr id="419" name="Oval 48"/>
          <p:cNvSpPr>
            <a:spLocks noChangeArrowheads="1"/>
          </p:cNvSpPr>
          <p:nvPr/>
        </p:nvSpPr>
        <p:spPr bwMode="auto">
          <a:xfrm>
            <a:off x="1848827" y="3635375"/>
            <a:ext cx="309880" cy="307975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anchor="ctr">
            <a:noAutofit/>
          </a:bodyPr>
          <a:lstStyle/>
          <a:p>
            <a:pPr lvl="0" algn="ctr">
              <a:buClrTx/>
              <a:buSzTx/>
              <a:buFontTx/>
            </a:pPr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0" lang="en-US" altLang="ja-JP" sz="1600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6</a:t>
            </a:r>
            <a:endParaRPr kumimoji="0" lang="en-US" altLang="ja-JP" sz="160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20" name="Oval 48"/>
          <p:cNvSpPr>
            <a:spLocks noChangeArrowheads="1"/>
          </p:cNvSpPr>
          <p:nvPr/>
        </p:nvSpPr>
        <p:spPr bwMode="auto">
          <a:xfrm>
            <a:off x="2372067" y="3636010"/>
            <a:ext cx="309880" cy="307975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anchor="ctr">
            <a:noAutofit/>
          </a:bodyPr>
          <a:lstStyle/>
          <a:p>
            <a:pPr lvl="0" algn="ctr">
              <a:buClrTx/>
              <a:buSzTx/>
              <a:buFontTx/>
            </a:pPr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0" lang="en-US" altLang="ja-JP" sz="1600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7</a:t>
            </a:r>
            <a:endParaRPr kumimoji="0" lang="en-US" altLang="ja-JP" sz="160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21" name="Oval 48"/>
          <p:cNvSpPr>
            <a:spLocks noChangeArrowheads="1"/>
          </p:cNvSpPr>
          <p:nvPr/>
        </p:nvSpPr>
        <p:spPr bwMode="auto">
          <a:xfrm>
            <a:off x="2942932" y="3613150"/>
            <a:ext cx="309880" cy="30797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anchor="ctr">
            <a:noAutofit/>
          </a:bodyPr>
          <a:lstStyle/>
          <a:p>
            <a:pPr lvl="0" algn="ctr">
              <a:buClrTx/>
              <a:buSzTx/>
              <a:buFontTx/>
            </a:pPr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0" lang="en-US" altLang="ja-JP" sz="1600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8</a:t>
            </a:r>
            <a:endParaRPr kumimoji="0" lang="en-US" altLang="ja-JP" sz="160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22" name="Oval 48"/>
          <p:cNvSpPr>
            <a:spLocks noChangeArrowheads="1"/>
          </p:cNvSpPr>
          <p:nvPr/>
        </p:nvSpPr>
        <p:spPr bwMode="auto">
          <a:xfrm>
            <a:off x="3570947" y="3635375"/>
            <a:ext cx="309880" cy="30797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anchor="ctr">
            <a:noAutofit/>
          </a:bodyPr>
          <a:lstStyle/>
          <a:p>
            <a:pPr lvl="0" algn="ctr">
              <a:buClrTx/>
              <a:buSzTx/>
              <a:buFontTx/>
            </a:pPr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0" lang="en-US" altLang="ja-JP" sz="1600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6’</a:t>
            </a:r>
            <a:endParaRPr kumimoji="0" lang="en-US" altLang="ja-JP" sz="160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23" name="Oval 48"/>
          <p:cNvSpPr>
            <a:spLocks noChangeArrowheads="1"/>
          </p:cNvSpPr>
          <p:nvPr/>
        </p:nvSpPr>
        <p:spPr bwMode="auto">
          <a:xfrm>
            <a:off x="4094187" y="3636010"/>
            <a:ext cx="309880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>
            <a:noAutofit/>
          </a:bodyPr>
          <a:lstStyle/>
          <a:p>
            <a:pPr lvl="0" algn="ctr">
              <a:buClrTx/>
              <a:buSzTx/>
              <a:buFontTx/>
            </a:pPr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0" lang="en-US" altLang="ja-JP" sz="1600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7’</a:t>
            </a:r>
            <a:endParaRPr kumimoji="0" lang="en-US" altLang="ja-JP" sz="160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24" name="Oval 48"/>
          <p:cNvSpPr>
            <a:spLocks noChangeArrowheads="1"/>
          </p:cNvSpPr>
          <p:nvPr/>
        </p:nvSpPr>
        <p:spPr bwMode="auto">
          <a:xfrm>
            <a:off x="4665052" y="3613150"/>
            <a:ext cx="309880" cy="307975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anchor="ctr">
            <a:noAutofit/>
          </a:bodyPr>
          <a:lstStyle/>
          <a:p>
            <a:pPr lvl="0" algn="ctr">
              <a:buClrTx/>
              <a:buSzTx/>
              <a:buFontTx/>
            </a:pPr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0" lang="en-US" altLang="ja-JP" sz="1600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8’</a:t>
            </a:r>
            <a:endParaRPr kumimoji="0" lang="en-US" altLang="ja-JP" sz="160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25" name="任意多边形 424"/>
          <p:cNvSpPr/>
          <p:nvPr/>
        </p:nvSpPr>
        <p:spPr>
          <a:xfrm>
            <a:off x="3149942" y="3444240"/>
            <a:ext cx="1624965" cy="180340"/>
          </a:xfrm>
          <a:custGeom>
            <a:avLst/>
            <a:gdLst>
              <a:gd name="connisteX0" fmla="*/ 0 w 1908175"/>
              <a:gd name="connsiteY0" fmla="*/ 180340 h 180340"/>
              <a:gd name="connisteX1" fmla="*/ 1022985 w 1908175"/>
              <a:gd name="connsiteY1" fmla="*/ 0 h 180340"/>
              <a:gd name="connisteX2" fmla="*/ 1908175 w 1908175"/>
              <a:gd name="connsiteY2" fmla="*/ 180340 h 18034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908175" h="180340">
                <a:moveTo>
                  <a:pt x="0" y="180340"/>
                </a:moveTo>
                <a:cubicBezTo>
                  <a:pt x="186690" y="140970"/>
                  <a:pt x="641350" y="0"/>
                  <a:pt x="1022985" y="0"/>
                </a:cubicBezTo>
                <a:cubicBezTo>
                  <a:pt x="1404620" y="0"/>
                  <a:pt x="1751330" y="140970"/>
                  <a:pt x="1908175" y="180340"/>
                </a:cubicBezTo>
              </a:path>
            </a:pathLst>
          </a:custGeom>
          <a:noFill/>
          <a:ln w="9525">
            <a:solidFill>
              <a:schemeClr val="accent1"/>
            </a:solidFill>
            <a:miter lim="800000"/>
          </a:ln>
        </p:spPr>
        <p:txBody>
          <a:bodyPr wrap="none" rtlCol="0" anchor="ctr"/>
          <a:lstStyle/>
          <a:p>
            <a:pPr algn="ctr"/>
            <a:endParaRPr lang="zh-CN" altLang="en-US" dirty="0"/>
          </a:p>
        </p:txBody>
      </p:sp>
      <p:sp>
        <p:nvSpPr>
          <p:cNvPr id="426" name="任意多边形 425"/>
          <p:cNvSpPr/>
          <p:nvPr/>
        </p:nvSpPr>
        <p:spPr>
          <a:xfrm>
            <a:off x="2555582" y="3426460"/>
            <a:ext cx="1693545" cy="214630"/>
          </a:xfrm>
          <a:custGeom>
            <a:avLst/>
            <a:gdLst>
              <a:gd name="connisteX0" fmla="*/ 0 w 1938020"/>
              <a:gd name="connsiteY0" fmla="*/ 214630 h 214630"/>
              <a:gd name="connisteX1" fmla="*/ 1061720 w 1938020"/>
              <a:gd name="connsiteY1" fmla="*/ 0 h 214630"/>
              <a:gd name="connisteX2" fmla="*/ 1938020 w 1938020"/>
              <a:gd name="connsiteY2" fmla="*/ 214630 h 21463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938020" h="214630">
                <a:moveTo>
                  <a:pt x="0" y="214630"/>
                </a:moveTo>
                <a:cubicBezTo>
                  <a:pt x="194945" y="167640"/>
                  <a:pt x="674370" y="0"/>
                  <a:pt x="1061720" y="0"/>
                </a:cubicBezTo>
                <a:cubicBezTo>
                  <a:pt x="1449070" y="0"/>
                  <a:pt x="1783715" y="167640"/>
                  <a:pt x="1938020" y="214630"/>
                </a:cubicBezTo>
              </a:path>
            </a:pathLst>
          </a:custGeom>
          <a:noFill/>
          <a:ln w="9525">
            <a:solidFill>
              <a:schemeClr val="accent1"/>
            </a:solidFill>
            <a:miter lim="800000"/>
          </a:ln>
        </p:spPr>
        <p:txBody>
          <a:bodyPr wrap="none" rtlCol="0" anchor="ctr"/>
          <a:lstStyle/>
          <a:p>
            <a:pPr algn="ctr"/>
            <a:endParaRPr lang="zh-CN" altLang="en-US" dirty="0"/>
          </a:p>
        </p:txBody>
      </p:sp>
      <p:sp>
        <p:nvSpPr>
          <p:cNvPr id="427" name="任意多边形 426"/>
          <p:cNvSpPr/>
          <p:nvPr/>
        </p:nvSpPr>
        <p:spPr>
          <a:xfrm>
            <a:off x="2064092" y="3424555"/>
            <a:ext cx="1648460" cy="219075"/>
          </a:xfrm>
          <a:custGeom>
            <a:avLst/>
            <a:gdLst>
              <a:gd name="connisteX0" fmla="*/ 0 w 1919605"/>
              <a:gd name="connsiteY0" fmla="*/ 219091 h 219091"/>
              <a:gd name="connisteX1" fmla="*/ 1057275 w 1919605"/>
              <a:gd name="connsiteY1" fmla="*/ 16 h 219091"/>
              <a:gd name="connisteX2" fmla="*/ 1919605 w 1919605"/>
              <a:gd name="connsiteY2" fmla="*/ 209566 h 219091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919605" h="219091">
                <a:moveTo>
                  <a:pt x="0" y="219091"/>
                </a:moveTo>
                <a:cubicBezTo>
                  <a:pt x="194310" y="170831"/>
                  <a:pt x="673100" y="1921"/>
                  <a:pt x="1057275" y="16"/>
                </a:cubicBezTo>
                <a:cubicBezTo>
                  <a:pt x="1441450" y="-1889"/>
                  <a:pt x="1768475" y="163211"/>
                  <a:pt x="1919605" y="209566"/>
                </a:cubicBezTo>
              </a:path>
            </a:pathLst>
          </a:custGeom>
          <a:noFill/>
          <a:ln w="9525">
            <a:solidFill>
              <a:schemeClr val="accent1"/>
            </a:solidFill>
            <a:miter lim="800000"/>
          </a:ln>
        </p:spPr>
        <p:txBody>
          <a:bodyPr wrap="none" rtlCol="0" anchor="ctr"/>
          <a:lstStyle/>
          <a:p>
            <a:pPr algn="ctr"/>
            <a:endParaRPr lang="zh-CN" altLang="en-US" dirty="0"/>
          </a:p>
        </p:txBody>
      </p:sp>
      <p:sp>
        <p:nvSpPr>
          <p:cNvPr id="428" name="任意多边形 427"/>
          <p:cNvSpPr/>
          <p:nvPr/>
        </p:nvSpPr>
        <p:spPr>
          <a:xfrm>
            <a:off x="2040822" y="4365920"/>
            <a:ext cx="1651635" cy="219075"/>
          </a:xfrm>
          <a:custGeom>
            <a:avLst/>
            <a:gdLst>
              <a:gd name="connisteX0" fmla="*/ 0 w 1919605"/>
              <a:gd name="connsiteY0" fmla="*/ 219091 h 219091"/>
              <a:gd name="connisteX1" fmla="*/ 1057275 w 1919605"/>
              <a:gd name="connsiteY1" fmla="*/ 16 h 219091"/>
              <a:gd name="connisteX2" fmla="*/ 1919605 w 1919605"/>
              <a:gd name="connsiteY2" fmla="*/ 209566 h 219091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919605" h="219091">
                <a:moveTo>
                  <a:pt x="0" y="219091"/>
                </a:moveTo>
                <a:cubicBezTo>
                  <a:pt x="194310" y="170831"/>
                  <a:pt x="673100" y="1921"/>
                  <a:pt x="1057275" y="16"/>
                </a:cubicBezTo>
                <a:cubicBezTo>
                  <a:pt x="1441450" y="-1889"/>
                  <a:pt x="1768475" y="163211"/>
                  <a:pt x="1919605" y="209566"/>
                </a:cubicBezTo>
              </a:path>
            </a:pathLst>
          </a:custGeom>
          <a:noFill/>
          <a:ln w="9525">
            <a:solidFill>
              <a:schemeClr val="accent1"/>
            </a:solidFill>
            <a:miter lim="800000"/>
          </a:ln>
        </p:spPr>
        <p:txBody>
          <a:bodyPr wrap="none" rtlCol="0" anchor="ctr"/>
          <a:lstStyle/>
          <a:p>
            <a:pPr algn="ctr"/>
            <a:endParaRPr lang="zh-CN" altLang="en-US" dirty="0"/>
          </a:p>
        </p:txBody>
      </p:sp>
      <p:sp>
        <p:nvSpPr>
          <p:cNvPr id="429" name="任意多边形 428"/>
          <p:cNvSpPr/>
          <p:nvPr/>
        </p:nvSpPr>
        <p:spPr>
          <a:xfrm>
            <a:off x="2843622" y="4365625"/>
            <a:ext cx="1669415" cy="219075"/>
          </a:xfrm>
          <a:custGeom>
            <a:avLst/>
            <a:gdLst>
              <a:gd name="connisteX0" fmla="*/ 0 w 1919605"/>
              <a:gd name="connsiteY0" fmla="*/ 219091 h 219091"/>
              <a:gd name="connisteX1" fmla="*/ 1057275 w 1919605"/>
              <a:gd name="connsiteY1" fmla="*/ 16 h 219091"/>
              <a:gd name="connisteX2" fmla="*/ 1919605 w 1919605"/>
              <a:gd name="connsiteY2" fmla="*/ 209566 h 219091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919605" h="219091">
                <a:moveTo>
                  <a:pt x="0" y="219091"/>
                </a:moveTo>
                <a:cubicBezTo>
                  <a:pt x="194310" y="170831"/>
                  <a:pt x="673100" y="1921"/>
                  <a:pt x="1057275" y="16"/>
                </a:cubicBezTo>
                <a:cubicBezTo>
                  <a:pt x="1441450" y="-1889"/>
                  <a:pt x="1768475" y="163211"/>
                  <a:pt x="1919605" y="209566"/>
                </a:cubicBezTo>
              </a:path>
            </a:pathLst>
          </a:custGeom>
          <a:noFill/>
          <a:ln w="9525">
            <a:solidFill>
              <a:schemeClr val="accent1"/>
            </a:solidFill>
            <a:miter lim="800000"/>
          </a:ln>
        </p:spPr>
        <p:txBody>
          <a:bodyPr wrap="none" rtlCol="0" anchor="ctr"/>
          <a:lstStyle/>
          <a:p>
            <a:pPr algn="ctr"/>
            <a:endParaRPr lang="zh-CN" altLang="en-US" dirty="0"/>
          </a:p>
        </p:txBody>
      </p:sp>
      <p:sp>
        <p:nvSpPr>
          <p:cNvPr id="430" name="Line 12"/>
          <p:cNvSpPr>
            <a:spLocks noChangeShapeType="1"/>
          </p:cNvSpPr>
          <p:nvPr/>
        </p:nvSpPr>
        <p:spPr bwMode="auto">
          <a:xfrm>
            <a:off x="1726580" y="2617722"/>
            <a:ext cx="3348000" cy="1454"/>
          </a:xfrm>
          <a:prstGeom prst="line">
            <a:avLst/>
          </a:prstGeom>
          <a:noFill/>
          <a:ln w="3175" cap="rnd">
            <a:solidFill>
              <a:srgbClr val="000000"/>
            </a:solidFill>
            <a:prstDash val="sysDot"/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431" name="Line 13"/>
          <p:cNvSpPr>
            <a:spLocks noChangeShapeType="1"/>
          </p:cNvSpPr>
          <p:nvPr/>
        </p:nvSpPr>
        <p:spPr bwMode="auto">
          <a:xfrm>
            <a:off x="1726580" y="2155036"/>
            <a:ext cx="3348000" cy="1454"/>
          </a:xfrm>
          <a:prstGeom prst="line">
            <a:avLst/>
          </a:prstGeom>
          <a:noFill/>
          <a:ln w="3175" cap="rnd">
            <a:solidFill>
              <a:srgbClr val="000000"/>
            </a:solidFill>
            <a:prstDash val="sysDot"/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432" name="Line 14"/>
          <p:cNvSpPr>
            <a:spLocks noChangeShapeType="1"/>
          </p:cNvSpPr>
          <p:nvPr/>
        </p:nvSpPr>
        <p:spPr bwMode="auto">
          <a:xfrm>
            <a:off x="1726580" y="3079408"/>
            <a:ext cx="3348000" cy="1454"/>
          </a:xfrm>
          <a:prstGeom prst="line">
            <a:avLst/>
          </a:prstGeom>
          <a:noFill/>
          <a:ln w="3175" cap="rnd">
            <a:solidFill>
              <a:srgbClr val="000000"/>
            </a:solidFill>
            <a:prstDash val="sysDot"/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433" name="Line 15"/>
          <p:cNvSpPr>
            <a:spLocks noChangeShapeType="1"/>
          </p:cNvSpPr>
          <p:nvPr/>
        </p:nvSpPr>
        <p:spPr bwMode="auto">
          <a:xfrm>
            <a:off x="1726580" y="1686241"/>
            <a:ext cx="3348000" cy="1453"/>
          </a:xfrm>
          <a:prstGeom prst="line">
            <a:avLst/>
          </a:prstGeom>
          <a:noFill/>
          <a:ln w="3175" cap="rnd">
            <a:solidFill>
              <a:srgbClr val="000000"/>
            </a:solidFill>
            <a:prstDash val="sysDot"/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434" name="Text Box 40"/>
          <p:cNvSpPr txBox="1">
            <a:spLocks noChangeArrowheads="1"/>
          </p:cNvSpPr>
          <p:nvPr/>
        </p:nvSpPr>
        <p:spPr bwMode="auto">
          <a:xfrm>
            <a:off x="1571604" y="2967342"/>
            <a:ext cx="139407" cy="2152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435" name="Line 14"/>
          <p:cNvSpPr>
            <a:spLocks noChangeShapeType="1"/>
          </p:cNvSpPr>
          <p:nvPr/>
        </p:nvSpPr>
        <p:spPr bwMode="auto">
          <a:xfrm>
            <a:off x="1726521" y="3539639"/>
            <a:ext cx="3348000" cy="1454"/>
          </a:xfrm>
          <a:prstGeom prst="line">
            <a:avLst/>
          </a:prstGeom>
          <a:noFill/>
          <a:ln w="3175" cap="rnd">
            <a:solidFill>
              <a:srgbClr val="000000"/>
            </a:solidFill>
            <a:prstDash val="sysDot"/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436" name="Text Box 40"/>
          <p:cNvSpPr txBox="1">
            <a:spLocks noChangeArrowheads="1"/>
          </p:cNvSpPr>
          <p:nvPr/>
        </p:nvSpPr>
        <p:spPr bwMode="auto">
          <a:xfrm>
            <a:off x="1573370" y="3429029"/>
            <a:ext cx="139407" cy="2152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437" name="Text Box 40"/>
          <p:cNvSpPr txBox="1">
            <a:spLocks noChangeArrowheads="1"/>
          </p:cNvSpPr>
          <p:nvPr/>
        </p:nvSpPr>
        <p:spPr bwMode="auto">
          <a:xfrm>
            <a:off x="1571604" y="2043972"/>
            <a:ext cx="139407" cy="2152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38" name="Text Box 40"/>
          <p:cNvSpPr txBox="1">
            <a:spLocks noChangeArrowheads="1"/>
          </p:cNvSpPr>
          <p:nvPr/>
        </p:nvSpPr>
        <p:spPr bwMode="auto">
          <a:xfrm>
            <a:off x="1572691" y="2505657"/>
            <a:ext cx="139407" cy="2152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439" name="Line 14"/>
          <p:cNvSpPr>
            <a:spLocks noChangeShapeType="1"/>
          </p:cNvSpPr>
          <p:nvPr/>
        </p:nvSpPr>
        <p:spPr bwMode="auto">
          <a:xfrm>
            <a:off x="1723732" y="3999865"/>
            <a:ext cx="3348000" cy="1270"/>
          </a:xfrm>
          <a:prstGeom prst="line">
            <a:avLst/>
          </a:prstGeom>
          <a:noFill/>
          <a:ln w="3175" cap="rnd">
            <a:solidFill>
              <a:srgbClr val="000000"/>
            </a:solidFill>
            <a:prstDash val="sysDot"/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440" name="Line 14"/>
          <p:cNvSpPr>
            <a:spLocks noChangeShapeType="1"/>
          </p:cNvSpPr>
          <p:nvPr/>
        </p:nvSpPr>
        <p:spPr bwMode="auto">
          <a:xfrm>
            <a:off x="1723732" y="4459605"/>
            <a:ext cx="3348000" cy="1270"/>
          </a:xfrm>
          <a:prstGeom prst="line">
            <a:avLst/>
          </a:prstGeom>
          <a:noFill/>
          <a:ln w="3175" cap="rnd">
            <a:solidFill>
              <a:srgbClr val="000000"/>
            </a:solidFill>
            <a:prstDash val="sysDot"/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441" name="Text Box 40"/>
          <p:cNvSpPr txBox="1">
            <a:spLocks noChangeArrowheads="1"/>
          </p:cNvSpPr>
          <p:nvPr/>
        </p:nvSpPr>
        <p:spPr bwMode="auto">
          <a:xfrm>
            <a:off x="1573370" y="3883647"/>
            <a:ext cx="139407" cy="2152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442" name="Text Box 40"/>
          <p:cNvSpPr txBox="1">
            <a:spLocks noChangeArrowheads="1"/>
          </p:cNvSpPr>
          <p:nvPr/>
        </p:nvSpPr>
        <p:spPr bwMode="auto">
          <a:xfrm>
            <a:off x="1573370" y="4345334"/>
            <a:ext cx="139407" cy="2152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443" name="Line 14"/>
          <p:cNvSpPr>
            <a:spLocks noChangeShapeType="1"/>
          </p:cNvSpPr>
          <p:nvPr/>
        </p:nvSpPr>
        <p:spPr bwMode="auto">
          <a:xfrm>
            <a:off x="1711032" y="4957700"/>
            <a:ext cx="3348000" cy="1270"/>
          </a:xfrm>
          <a:prstGeom prst="line">
            <a:avLst/>
          </a:prstGeom>
          <a:noFill/>
          <a:ln w="3175" cap="rnd">
            <a:solidFill>
              <a:srgbClr val="000000"/>
            </a:solidFill>
            <a:prstDash val="sysDot"/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444" name="Text Box 40"/>
          <p:cNvSpPr txBox="1">
            <a:spLocks noChangeArrowheads="1"/>
          </p:cNvSpPr>
          <p:nvPr/>
        </p:nvSpPr>
        <p:spPr bwMode="auto">
          <a:xfrm>
            <a:off x="1571995" y="4831109"/>
            <a:ext cx="139407" cy="2152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7</a:t>
            </a:r>
          </a:p>
        </p:txBody>
      </p:sp>
      <p:graphicFrame>
        <p:nvGraphicFramePr>
          <p:cNvPr id="18" name="表格 17"/>
          <p:cNvGraphicFramePr/>
          <p:nvPr>
            <p:custDataLst>
              <p:tags r:id="rId1"/>
            </p:custDataLst>
          </p:nvPr>
        </p:nvGraphicFramePr>
        <p:xfrm>
          <a:off x="5359400" y="1517015"/>
          <a:ext cx="2295525" cy="35617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4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53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21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2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1st </a:t>
                      </a:r>
                      <a:r>
                        <a:rPr lang="en-US" altLang="zh-CN"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vendor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2nd </a:t>
                      </a:r>
                      <a:r>
                        <a:rPr lang="en-US" altLang="zh-CN"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vendor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3th </a:t>
                      </a:r>
                      <a:r>
                        <a:rPr lang="en-US" altLang="zh-CN"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vendor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63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1200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</a:t>
                      </a:r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200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ut</a:t>
                      </a:r>
                      <a:endParaRPr lang="en-US" altLang="zh-CN" sz="12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35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1200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nd</a:t>
                      </a:r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 </a:t>
                      </a:r>
                      <a:r>
                        <a:rPr lang="en-US" altLang="zh-CN" sz="1200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ut</a:t>
                      </a:r>
                      <a:endParaRPr lang="en-US" altLang="zh-CN" sz="12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35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zh-CN" sz="1200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 </a:t>
                      </a:r>
                      <a:r>
                        <a:rPr lang="en-US" altLang="zh-CN" sz="1200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ut</a:t>
                      </a:r>
                      <a:endParaRPr lang="en-US" altLang="zh-CN" sz="12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26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US" altLang="zh-CN" sz="1200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 </a:t>
                      </a:r>
                      <a:r>
                        <a:rPr lang="en-US" altLang="zh-CN" sz="1200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ut</a:t>
                      </a:r>
                      <a:endParaRPr lang="en-US" altLang="zh-CN" sz="12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35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en-US" altLang="zh-CN" sz="1200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 </a:t>
                      </a:r>
                      <a:r>
                        <a:rPr lang="en-US" altLang="zh-CN" sz="1200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ut</a:t>
                      </a:r>
                      <a:endParaRPr lang="en-US" altLang="zh-CN" sz="12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35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en-US" altLang="zh-CN" sz="1200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 </a:t>
                      </a:r>
                      <a:r>
                        <a:rPr lang="en-US" altLang="zh-CN" sz="1200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ut</a:t>
                      </a:r>
                      <a:endParaRPr lang="en-US" altLang="zh-CN" sz="12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163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lang="en-US" altLang="zh-CN" sz="1200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 </a:t>
                      </a:r>
                      <a:r>
                        <a:rPr lang="en-US" altLang="zh-CN" sz="1200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ut</a:t>
                      </a:r>
                      <a:endParaRPr lang="en-US" altLang="zh-CN" sz="12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8991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00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Num. of cores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1" name="文本框 20"/>
          <p:cNvSpPr txBox="1"/>
          <p:nvPr/>
        </p:nvSpPr>
        <p:spPr>
          <a:xfrm>
            <a:off x="5581992" y="1113790"/>
            <a:ext cx="18110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buNone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Task distributions</a:t>
            </a:r>
            <a:endParaRPr lang="zh-CN" altLang="en-US"/>
          </a:p>
        </p:txBody>
      </p:sp>
      <p:sp>
        <p:nvSpPr>
          <p:cNvPr id="140" name="Text Box 40"/>
          <p:cNvSpPr txBox="1">
            <a:spLocks noChangeArrowheads="1"/>
          </p:cNvSpPr>
          <p:nvPr/>
        </p:nvSpPr>
        <p:spPr bwMode="auto">
          <a:xfrm>
            <a:off x="1571604" y="1597100"/>
            <a:ext cx="139407" cy="2152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55" name="文本框 154"/>
          <p:cNvSpPr txBox="1"/>
          <p:nvPr/>
        </p:nvSpPr>
        <p:spPr>
          <a:xfrm>
            <a:off x="1786890" y="1073150"/>
            <a:ext cx="1409700" cy="3314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Tasks Copy #1</a:t>
            </a:r>
          </a:p>
        </p:txBody>
      </p:sp>
      <p:sp>
        <p:nvSpPr>
          <p:cNvPr id="156" name="文本框 155"/>
          <p:cNvSpPr txBox="1"/>
          <p:nvPr/>
        </p:nvSpPr>
        <p:spPr>
          <a:xfrm>
            <a:off x="3564255" y="1071880"/>
            <a:ext cx="1652270" cy="4184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Tasks Copy #2</a:t>
            </a:r>
          </a:p>
        </p:txBody>
      </p:sp>
      <p:sp>
        <p:nvSpPr>
          <p:cNvPr id="264" name="矩形 263"/>
          <p:cNvSpPr/>
          <p:nvPr/>
        </p:nvSpPr>
        <p:spPr>
          <a:xfrm>
            <a:off x="1542415" y="1381760"/>
            <a:ext cx="3622040" cy="36963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</p:spPr>
        <p:txBody>
          <a:bodyPr wrap="none" rtlCol="0" anchor="ctr"/>
          <a:lstStyle/>
          <a:p>
            <a:pPr algn="ctr"/>
            <a:endParaRPr lang="zh-CN" altLang="en-US" dirty="0"/>
          </a:p>
        </p:txBody>
      </p:sp>
      <p:cxnSp>
        <p:nvCxnSpPr>
          <p:cNvPr id="265" name="直接连接符 264"/>
          <p:cNvCxnSpPr>
            <a:stCxn id="264" idx="0"/>
            <a:endCxn id="264" idx="2"/>
          </p:cNvCxnSpPr>
          <p:nvPr/>
        </p:nvCxnSpPr>
        <p:spPr>
          <a:xfrm>
            <a:off x="3402000" y="1381760"/>
            <a:ext cx="0" cy="369633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Oval 48"/>
          <p:cNvSpPr>
            <a:spLocks noChangeArrowheads="1"/>
          </p:cNvSpPr>
          <p:nvPr/>
        </p:nvSpPr>
        <p:spPr bwMode="auto">
          <a:xfrm>
            <a:off x="2372358" y="1786564"/>
            <a:ext cx="309563" cy="307975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anchor="ctr">
            <a:noAutofit/>
          </a:bodyPr>
          <a:lstStyle/>
          <a:p>
            <a:pPr lvl="0" algn="ctr">
              <a:buClrTx/>
              <a:buSzTx/>
              <a:buFontTx/>
            </a:pPr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0" lang="en-US" altLang="ja-JP" sz="1600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377" name="Oval 48"/>
          <p:cNvSpPr>
            <a:spLocks noChangeArrowheads="1"/>
          </p:cNvSpPr>
          <p:nvPr/>
        </p:nvSpPr>
        <p:spPr bwMode="auto">
          <a:xfrm>
            <a:off x="2943228" y="1786564"/>
            <a:ext cx="309563" cy="30797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anchor="ctr">
            <a:noAutofit/>
          </a:bodyPr>
          <a:lstStyle/>
          <a:p>
            <a:pPr lvl="0" algn="ctr">
              <a:buClrTx/>
              <a:buSzTx/>
              <a:buFontTx/>
            </a:pPr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0" lang="en-US" altLang="ja-JP" sz="1600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endParaRPr kumimoji="0" lang="en-US" altLang="ja-JP" sz="160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378" name="AutoShape 62"/>
          <p:cNvCxnSpPr>
            <a:cxnSpLocks noChangeShapeType="1"/>
            <a:stCxn id="377" idx="4"/>
            <a:endCxn id="409" idx="0"/>
          </p:cNvCxnSpPr>
          <p:nvPr/>
        </p:nvCxnSpPr>
        <p:spPr bwMode="auto">
          <a:xfrm>
            <a:off x="3098169" y="2094063"/>
            <a:ext cx="0" cy="60896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379" name="AutoShape 62"/>
          <p:cNvCxnSpPr>
            <a:cxnSpLocks noChangeShapeType="1"/>
            <a:stCxn id="376" idx="4"/>
            <a:endCxn id="410" idx="0"/>
          </p:cNvCxnSpPr>
          <p:nvPr/>
        </p:nvCxnSpPr>
        <p:spPr bwMode="auto">
          <a:xfrm>
            <a:off x="2527300" y="2094063"/>
            <a:ext cx="0" cy="58674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380" name="AutoShape 62"/>
          <p:cNvCxnSpPr>
            <a:cxnSpLocks noChangeShapeType="1"/>
          </p:cNvCxnSpPr>
          <p:nvPr/>
        </p:nvCxnSpPr>
        <p:spPr bwMode="auto">
          <a:xfrm flipH="1">
            <a:off x="2003900" y="2988941"/>
            <a:ext cx="523240" cy="64643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381" name="AutoShape 62"/>
          <p:cNvCxnSpPr>
            <a:cxnSpLocks noChangeShapeType="1"/>
          </p:cNvCxnSpPr>
          <p:nvPr/>
        </p:nvCxnSpPr>
        <p:spPr bwMode="auto">
          <a:xfrm>
            <a:off x="2527299" y="2989100"/>
            <a:ext cx="0" cy="64706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382" name="AutoShape 62"/>
          <p:cNvCxnSpPr>
            <a:cxnSpLocks noChangeShapeType="1"/>
          </p:cNvCxnSpPr>
          <p:nvPr/>
        </p:nvCxnSpPr>
        <p:spPr bwMode="auto">
          <a:xfrm>
            <a:off x="3098169" y="3011323"/>
            <a:ext cx="0" cy="60198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383" name="AutoShape 62"/>
          <p:cNvCxnSpPr>
            <a:cxnSpLocks noChangeShapeType="1"/>
            <a:stCxn id="420" idx="4"/>
            <a:endCxn id="385" idx="0"/>
          </p:cNvCxnSpPr>
          <p:nvPr/>
        </p:nvCxnSpPr>
        <p:spPr bwMode="auto">
          <a:xfrm>
            <a:off x="2527140" y="3944143"/>
            <a:ext cx="285115" cy="631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384" name="AutoShape 62"/>
          <p:cNvCxnSpPr>
            <a:cxnSpLocks noChangeShapeType="1"/>
            <a:stCxn id="421" idx="4"/>
            <a:endCxn id="385" idx="0"/>
          </p:cNvCxnSpPr>
          <p:nvPr/>
        </p:nvCxnSpPr>
        <p:spPr bwMode="auto">
          <a:xfrm flipH="1">
            <a:off x="2812260" y="3921126"/>
            <a:ext cx="285750" cy="65468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sp>
        <p:nvSpPr>
          <p:cNvPr id="385" name="Oval 48"/>
          <p:cNvSpPr>
            <a:spLocks noChangeArrowheads="1"/>
          </p:cNvSpPr>
          <p:nvPr/>
        </p:nvSpPr>
        <p:spPr bwMode="auto">
          <a:xfrm>
            <a:off x="2657476" y="4575816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>
            <a:noAutofit/>
          </a:bodyPr>
          <a:lstStyle/>
          <a:p>
            <a:pPr lvl="0" algn="ctr">
              <a:buClrTx/>
              <a:buSzTx/>
              <a:buFontTx/>
            </a:pPr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0" lang="en-US" altLang="ja-JP" sz="1600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10</a:t>
            </a:r>
            <a:endParaRPr kumimoji="0" lang="en-US" altLang="ja-JP" sz="160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86" name="Oval 48"/>
          <p:cNvSpPr>
            <a:spLocks noChangeArrowheads="1"/>
          </p:cNvSpPr>
          <p:nvPr/>
        </p:nvSpPr>
        <p:spPr bwMode="auto">
          <a:xfrm>
            <a:off x="1851093" y="4575816"/>
            <a:ext cx="309563" cy="30797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anchor="ctr">
            <a:noAutofit/>
          </a:bodyPr>
          <a:lstStyle/>
          <a:p>
            <a:pPr lvl="0" algn="ctr">
              <a:buClrTx/>
              <a:buSzTx/>
              <a:buFontTx/>
            </a:pPr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0" lang="en-US" altLang="ja-JP" sz="1600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9</a:t>
            </a:r>
            <a:endParaRPr kumimoji="0" lang="en-US" altLang="ja-JP" sz="160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387" name="AutoShape 62"/>
          <p:cNvCxnSpPr>
            <a:cxnSpLocks noChangeShapeType="1"/>
            <a:stCxn id="419" idx="4"/>
            <a:endCxn id="386" idx="0"/>
          </p:cNvCxnSpPr>
          <p:nvPr/>
        </p:nvCxnSpPr>
        <p:spPr bwMode="auto">
          <a:xfrm>
            <a:off x="2003897" y="3943349"/>
            <a:ext cx="2540" cy="63246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388" name="AutoShape 62"/>
          <p:cNvCxnSpPr>
            <a:cxnSpLocks noChangeShapeType="1"/>
          </p:cNvCxnSpPr>
          <p:nvPr/>
        </p:nvCxnSpPr>
        <p:spPr bwMode="auto">
          <a:xfrm flipH="1">
            <a:off x="2527145" y="3011164"/>
            <a:ext cx="570865" cy="62484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389" name="AutoShape 62"/>
          <p:cNvCxnSpPr>
            <a:cxnSpLocks noChangeShapeType="1"/>
            <a:stCxn id="411" idx="4"/>
          </p:cNvCxnSpPr>
          <p:nvPr/>
        </p:nvCxnSpPr>
        <p:spPr bwMode="auto">
          <a:xfrm flipH="1">
            <a:off x="2003970" y="2096127"/>
            <a:ext cx="2540" cy="153924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390" name="直接箭头连接符 389"/>
          <p:cNvCxnSpPr>
            <a:stCxn id="376" idx="4"/>
            <a:endCxn id="421" idx="0"/>
          </p:cNvCxnSpPr>
          <p:nvPr/>
        </p:nvCxnSpPr>
        <p:spPr bwMode="auto">
          <a:xfrm>
            <a:off x="2527140" y="2094539"/>
            <a:ext cx="570865" cy="151892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sp>
        <p:nvSpPr>
          <p:cNvPr id="391" name="Oval 48"/>
          <p:cNvSpPr>
            <a:spLocks noChangeArrowheads="1"/>
          </p:cNvSpPr>
          <p:nvPr/>
        </p:nvSpPr>
        <p:spPr bwMode="auto">
          <a:xfrm>
            <a:off x="4094478" y="1786564"/>
            <a:ext cx="309563" cy="30797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anchor="ctr">
            <a:noAutofit/>
          </a:bodyPr>
          <a:lstStyle/>
          <a:p>
            <a:pPr lvl="0" algn="ctr">
              <a:buClrTx/>
              <a:buSzTx/>
              <a:buFontTx/>
            </a:pPr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0" lang="en-US" altLang="ja-JP" sz="1600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1’</a:t>
            </a:r>
            <a:endParaRPr kumimoji="0" lang="en-US" altLang="ja-JP" sz="160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92" name="Oval 48"/>
          <p:cNvSpPr>
            <a:spLocks noChangeArrowheads="1"/>
          </p:cNvSpPr>
          <p:nvPr/>
        </p:nvSpPr>
        <p:spPr bwMode="auto">
          <a:xfrm>
            <a:off x="4665348" y="1786564"/>
            <a:ext cx="309563" cy="307975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anchor="ctr">
            <a:noAutofit/>
          </a:bodyPr>
          <a:lstStyle/>
          <a:p>
            <a:pPr lvl="0" algn="ctr">
              <a:buClrTx/>
              <a:buSzTx/>
              <a:buFontTx/>
            </a:pPr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0" lang="en-US" altLang="ja-JP" sz="1600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2’</a:t>
            </a:r>
            <a:endParaRPr kumimoji="0" lang="en-US" altLang="ja-JP" sz="160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393" name="AutoShape 62"/>
          <p:cNvCxnSpPr>
            <a:cxnSpLocks noChangeShapeType="1"/>
            <a:stCxn id="392" idx="4"/>
            <a:endCxn id="412" idx="0"/>
          </p:cNvCxnSpPr>
          <p:nvPr/>
        </p:nvCxnSpPr>
        <p:spPr bwMode="auto">
          <a:xfrm>
            <a:off x="4820289" y="2094063"/>
            <a:ext cx="0" cy="60896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394" name="AutoShape 62"/>
          <p:cNvCxnSpPr>
            <a:cxnSpLocks noChangeShapeType="1"/>
            <a:stCxn id="391" idx="4"/>
            <a:endCxn id="413" idx="0"/>
          </p:cNvCxnSpPr>
          <p:nvPr/>
        </p:nvCxnSpPr>
        <p:spPr bwMode="auto">
          <a:xfrm>
            <a:off x="4249420" y="2094063"/>
            <a:ext cx="0" cy="58674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395" name="AutoShape 62"/>
          <p:cNvCxnSpPr>
            <a:cxnSpLocks noChangeShapeType="1"/>
          </p:cNvCxnSpPr>
          <p:nvPr/>
        </p:nvCxnSpPr>
        <p:spPr bwMode="auto">
          <a:xfrm flipH="1">
            <a:off x="3726020" y="2988941"/>
            <a:ext cx="523240" cy="64643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396" name="AutoShape 62"/>
          <p:cNvCxnSpPr>
            <a:cxnSpLocks noChangeShapeType="1"/>
          </p:cNvCxnSpPr>
          <p:nvPr/>
        </p:nvCxnSpPr>
        <p:spPr bwMode="auto">
          <a:xfrm>
            <a:off x="4249419" y="2989100"/>
            <a:ext cx="0" cy="64706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397" name="AutoShape 62"/>
          <p:cNvCxnSpPr>
            <a:cxnSpLocks noChangeShapeType="1"/>
          </p:cNvCxnSpPr>
          <p:nvPr/>
        </p:nvCxnSpPr>
        <p:spPr bwMode="auto">
          <a:xfrm>
            <a:off x="4820289" y="3011323"/>
            <a:ext cx="0" cy="60198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398" name="AutoShape 62"/>
          <p:cNvCxnSpPr>
            <a:cxnSpLocks noChangeShapeType="1"/>
            <a:stCxn id="423" idx="4"/>
            <a:endCxn id="400" idx="0"/>
          </p:cNvCxnSpPr>
          <p:nvPr/>
        </p:nvCxnSpPr>
        <p:spPr bwMode="auto">
          <a:xfrm>
            <a:off x="4249260" y="3944143"/>
            <a:ext cx="285115" cy="631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399" name="AutoShape 62"/>
          <p:cNvCxnSpPr>
            <a:cxnSpLocks noChangeShapeType="1"/>
            <a:stCxn id="424" idx="4"/>
            <a:endCxn id="400" idx="0"/>
          </p:cNvCxnSpPr>
          <p:nvPr/>
        </p:nvCxnSpPr>
        <p:spPr bwMode="auto">
          <a:xfrm flipH="1">
            <a:off x="4534380" y="3921126"/>
            <a:ext cx="285750" cy="65468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sp>
        <p:nvSpPr>
          <p:cNvPr id="400" name="Oval 48"/>
          <p:cNvSpPr>
            <a:spLocks noChangeArrowheads="1"/>
          </p:cNvSpPr>
          <p:nvPr/>
        </p:nvSpPr>
        <p:spPr bwMode="auto">
          <a:xfrm>
            <a:off x="4379596" y="4575816"/>
            <a:ext cx="309563" cy="30797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anchor="ctr">
            <a:noAutofit/>
          </a:bodyPr>
          <a:lstStyle/>
          <a:p>
            <a:pPr lvl="0" algn="ctr">
              <a:buClrTx/>
              <a:buSzTx/>
              <a:buFontTx/>
            </a:pPr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0" lang="en-US" altLang="ja-JP" sz="1600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10’</a:t>
            </a:r>
            <a:endParaRPr kumimoji="0" lang="en-US" altLang="ja-JP" sz="160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01" name="Oval 48"/>
          <p:cNvSpPr>
            <a:spLocks noChangeArrowheads="1"/>
          </p:cNvSpPr>
          <p:nvPr/>
        </p:nvSpPr>
        <p:spPr bwMode="auto">
          <a:xfrm>
            <a:off x="3573213" y="4575816"/>
            <a:ext cx="309563" cy="307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txBody>
          <a:bodyPr wrap="none" anchor="ctr">
            <a:noAutofit/>
          </a:bodyPr>
          <a:lstStyle/>
          <a:p>
            <a:pPr lvl="0" algn="ctr">
              <a:buClrTx/>
              <a:buSzTx/>
              <a:buFontTx/>
            </a:pPr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0" lang="en-US" altLang="ja-JP" sz="1600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9’</a:t>
            </a:r>
            <a:endParaRPr kumimoji="0" lang="en-US" altLang="ja-JP" sz="160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402" name="AutoShape 62"/>
          <p:cNvCxnSpPr>
            <a:cxnSpLocks noChangeShapeType="1"/>
            <a:stCxn id="422" idx="4"/>
            <a:endCxn id="401" idx="0"/>
          </p:cNvCxnSpPr>
          <p:nvPr/>
        </p:nvCxnSpPr>
        <p:spPr bwMode="auto">
          <a:xfrm>
            <a:off x="3726017" y="3943349"/>
            <a:ext cx="2540" cy="63246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403" name="AutoShape 62"/>
          <p:cNvCxnSpPr>
            <a:cxnSpLocks noChangeShapeType="1"/>
          </p:cNvCxnSpPr>
          <p:nvPr/>
        </p:nvCxnSpPr>
        <p:spPr bwMode="auto">
          <a:xfrm flipH="1">
            <a:off x="4249265" y="3011164"/>
            <a:ext cx="570865" cy="62484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404" name="AutoShape 62"/>
          <p:cNvCxnSpPr>
            <a:cxnSpLocks noChangeShapeType="1"/>
            <a:stCxn id="414" idx="4"/>
          </p:cNvCxnSpPr>
          <p:nvPr/>
        </p:nvCxnSpPr>
        <p:spPr bwMode="auto">
          <a:xfrm flipH="1">
            <a:off x="3726090" y="2103112"/>
            <a:ext cx="2540" cy="153225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405" name="直接箭头连接符 404"/>
          <p:cNvCxnSpPr>
            <a:stCxn id="391" idx="4"/>
            <a:endCxn id="424" idx="0"/>
          </p:cNvCxnSpPr>
          <p:nvPr/>
        </p:nvCxnSpPr>
        <p:spPr bwMode="auto">
          <a:xfrm>
            <a:off x="4249260" y="2094539"/>
            <a:ext cx="570865" cy="151892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sp>
        <p:nvSpPr>
          <p:cNvPr id="406" name="任意多边形 405"/>
          <p:cNvSpPr/>
          <p:nvPr/>
        </p:nvSpPr>
        <p:spPr>
          <a:xfrm>
            <a:off x="2535478" y="1574165"/>
            <a:ext cx="1713649" cy="209520"/>
          </a:xfrm>
          <a:custGeom>
            <a:avLst/>
            <a:gdLst>
              <a:gd name="connisteX0" fmla="*/ 0 w 1938020"/>
              <a:gd name="connsiteY0" fmla="*/ 214630 h 214630"/>
              <a:gd name="connisteX1" fmla="*/ 1061720 w 1938020"/>
              <a:gd name="connsiteY1" fmla="*/ 0 h 214630"/>
              <a:gd name="connisteX2" fmla="*/ 1938020 w 1938020"/>
              <a:gd name="connsiteY2" fmla="*/ 214630 h 21463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938020" h="214630">
                <a:moveTo>
                  <a:pt x="0" y="214630"/>
                </a:moveTo>
                <a:cubicBezTo>
                  <a:pt x="194945" y="167640"/>
                  <a:pt x="674370" y="0"/>
                  <a:pt x="1061720" y="0"/>
                </a:cubicBezTo>
                <a:cubicBezTo>
                  <a:pt x="1449070" y="0"/>
                  <a:pt x="1783715" y="167640"/>
                  <a:pt x="1938020" y="214630"/>
                </a:cubicBezTo>
              </a:path>
            </a:pathLst>
          </a:cu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zh-CN" altLang="en-US" dirty="0"/>
          </a:p>
        </p:txBody>
      </p:sp>
      <p:sp>
        <p:nvSpPr>
          <p:cNvPr id="407" name="任意多边形 406"/>
          <p:cNvSpPr/>
          <p:nvPr/>
        </p:nvSpPr>
        <p:spPr>
          <a:xfrm>
            <a:off x="3098005" y="1611630"/>
            <a:ext cx="1721987" cy="172055"/>
          </a:xfrm>
          <a:custGeom>
            <a:avLst/>
            <a:gdLst>
              <a:gd name="connisteX0" fmla="*/ 0 w 1908175"/>
              <a:gd name="connsiteY0" fmla="*/ 180340 h 180340"/>
              <a:gd name="connisteX1" fmla="*/ 1022985 w 1908175"/>
              <a:gd name="connsiteY1" fmla="*/ 0 h 180340"/>
              <a:gd name="connisteX2" fmla="*/ 1908175 w 1908175"/>
              <a:gd name="connsiteY2" fmla="*/ 180340 h 18034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908175" h="180340">
                <a:moveTo>
                  <a:pt x="0" y="180340"/>
                </a:moveTo>
                <a:cubicBezTo>
                  <a:pt x="186690" y="140970"/>
                  <a:pt x="641350" y="0"/>
                  <a:pt x="1022985" y="0"/>
                </a:cubicBezTo>
                <a:cubicBezTo>
                  <a:pt x="1404620" y="0"/>
                  <a:pt x="1751330" y="140970"/>
                  <a:pt x="1908175" y="180340"/>
                </a:cubicBezTo>
              </a:path>
            </a:pathLst>
          </a:cu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zh-CN" altLang="en-US" dirty="0"/>
          </a:p>
        </p:txBody>
      </p:sp>
      <p:sp>
        <p:nvSpPr>
          <p:cNvPr id="409" name="Oval 48"/>
          <p:cNvSpPr>
            <a:spLocks noChangeArrowheads="1"/>
          </p:cNvSpPr>
          <p:nvPr/>
        </p:nvSpPr>
        <p:spPr bwMode="auto">
          <a:xfrm>
            <a:off x="2942932" y="2703195"/>
            <a:ext cx="309880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>
            <a:noAutofit/>
          </a:bodyPr>
          <a:lstStyle/>
          <a:p>
            <a:pPr lvl="0" algn="ctr">
              <a:buClrTx/>
              <a:buSzTx/>
              <a:buFontTx/>
            </a:pPr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0" lang="en-US" altLang="ja-JP" sz="1600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5</a:t>
            </a:r>
            <a:endParaRPr kumimoji="0" lang="en-US" altLang="ja-JP" sz="160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10" name="Oval 48"/>
          <p:cNvSpPr>
            <a:spLocks noChangeArrowheads="1"/>
          </p:cNvSpPr>
          <p:nvPr/>
        </p:nvSpPr>
        <p:spPr bwMode="auto">
          <a:xfrm>
            <a:off x="2372067" y="2680970"/>
            <a:ext cx="309880" cy="30797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anchor="ctr">
            <a:noAutofit/>
          </a:bodyPr>
          <a:lstStyle/>
          <a:p>
            <a:pPr lvl="0" algn="ctr">
              <a:buClrTx/>
              <a:buSzTx/>
              <a:buFontTx/>
            </a:pPr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0" lang="en-US" altLang="ja-JP" sz="1600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4</a:t>
            </a:r>
            <a:endParaRPr kumimoji="0" lang="en-US" altLang="ja-JP" sz="160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11" name="Oval 48"/>
          <p:cNvSpPr>
            <a:spLocks noChangeArrowheads="1"/>
          </p:cNvSpPr>
          <p:nvPr/>
        </p:nvSpPr>
        <p:spPr bwMode="auto">
          <a:xfrm>
            <a:off x="1851367" y="1787900"/>
            <a:ext cx="309880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0" lang="en-US" altLang="ja-JP" sz="1600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412" name="Oval 48"/>
          <p:cNvSpPr>
            <a:spLocks noChangeArrowheads="1"/>
          </p:cNvSpPr>
          <p:nvPr/>
        </p:nvSpPr>
        <p:spPr bwMode="auto">
          <a:xfrm>
            <a:off x="4665052" y="2703195"/>
            <a:ext cx="309880" cy="30797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anchor="ctr">
            <a:noAutofit/>
          </a:bodyPr>
          <a:lstStyle/>
          <a:p>
            <a:pPr lvl="0" algn="ctr">
              <a:buClrTx/>
              <a:buSzTx/>
              <a:buFontTx/>
            </a:pPr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0" lang="en-US" altLang="ja-JP" sz="1600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5’</a:t>
            </a:r>
            <a:endParaRPr kumimoji="0" lang="en-US" altLang="ja-JP" sz="160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13" name="Oval 48"/>
          <p:cNvSpPr>
            <a:spLocks noChangeArrowheads="1"/>
          </p:cNvSpPr>
          <p:nvPr/>
        </p:nvSpPr>
        <p:spPr bwMode="auto">
          <a:xfrm>
            <a:off x="4094187" y="2680970"/>
            <a:ext cx="309880" cy="307975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anchor="ctr">
            <a:noAutofit/>
          </a:bodyPr>
          <a:lstStyle/>
          <a:p>
            <a:pPr lvl="0" algn="ctr">
              <a:buClrTx/>
              <a:buSzTx/>
              <a:buFontTx/>
            </a:pPr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0" lang="en-US" altLang="ja-JP" sz="1600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4’</a:t>
            </a:r>
            <a:endParaRPr kumimoji="0" lang="en-US" altLang="ja-JP" sz="160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14" name="Oval 48"/>
          <p:cNvSpPr>
            <a:spLocks noChangeArrowheads="1"/>
          </p:cNvSpPr>
          <p:nvPr/>
        </p:nvSpPr>
        <p:spPr bwMode="auto">
          <a:xfrm>
            <a:off x="3573487" y="1795100"/>
            <a:ext cx="309880" cy="307975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anchor="ctr">
            <a:noAutofit/>
          </a:bodyPr>
          <a:lstStyle/>
          <a:p>
            <a:pPr lvl="0" algn="ctr">
              <a:buClrTx/>
              <a:buSzTx/>
              <a:buFontTx/>
            </a:pPr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0" lang="en-US" altLang="ja-JP" sz="1600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3’</a:t>
            </a:r>
            <a:endParaRPr kumimoji="0" lang="en-US" altLang="ja-JP" sz="160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15" name="任意多边形 414"/>
          <p:cNvSpPr/>
          <p:nvPr/>
        </p:nvSpPr>
        <p:spPr>
          <a:xfrm>
            <a:off x="2014847" y="1579101"/>
            <a:ext cx="1697705" cy="207140"/>
          </a:xfrm>
          <a:custGeom>
            <a:avLst/>
            <a:gdLst>
              <a:gd name="connisteX0" fmla="*/ 0 w 1919605"/>
              <a:gd name="connsiteY0" fmla="*/ 219091 h 219091"/>
              <a:gd name="connisteX1" fmla="*/ 1057275 w 1919605"/>
              <a:gd name="connsiteY1" fmla="*/ 16 h 219091"/>
              <a:gd name="connisteX2" fmla="*/ 1919605 w 1919605"/>
              <a:gd name="connsiteY2" fmla="*/ 209566 h 219091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919605" h="219091">
                <a:moveTo>
                  <a:pt x="0" y="219091"/>
                </a:moveTo>
                <a:cubicBezTo>
                  <a:pt x="194310" y="170831"/>
                  <a:pt x="673100" y="1921"/>
                  <a:pt x="1057275" y="16"/>
                </a:cubicBezTo>
                <a:cubicBezTo>
                  <a:pt x="1441450" y="-1889"/>
                  <a:pt x="1768475" y="163211"/>
                  <a:pt x="1919605" y="209566"/>
                </a:cubicBezTo>
              </a:path>
            </a:pathLst>
          </a:custGeom>
          <a:ln w="9525" cap="flat" cmpd="sng" algn="ctr">
            <a:solidFill>
              <a:schemeClr val="tx2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zh-CN" altLang="en-US" dirty="0"/>
          </a:p>
        </p:txBody>
      </p:sp>
      <p:sp>
        <p:nvSpPr>
          <p:cNvPr id="416" name="任意多边形 415"/>
          <p:cNvSpPr/>
          <p:nvPr/>
        </p:nvSpPr>
        <p:spPr>
          <a:xfrm>
            <a:off x="2535478" y="2470785"/>
            <a:ext cx="1713619" cy="202186"/>
          </a:xfrm>
          <a:custGeom>
            <a:avLst/>
            <a:gdLst>
              <a:gd name="connisteX0" fmla="*/ 0 w 1938020"/>
              <a:gd name="connsiteY0" fmla="*/ 214630 h 214630"/>
              <a:gd name="connisteX1" fmla="*/ 1061720 w 1938020"/>
              <a:gd name="connsiteY1" fmla="*/ 0 h 214630"/>
              <a:gd name="connisteX2" fmla="*/ 1938020 w 1938020"/>
              <a:gd name="connsiteY2" fmla="*/ 214630 h 21463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938020" h="214630">
                <a:moveTo>
                  <a:pt x="0" y="214630"/>
                </a:moveTo>
                <a:cubicBezTo>
                  <a:pt x="194945" y="167640"/>
                  <a:pt x="674370" y="0"/>
                  <a:pt x="1061720" y="0"/>
                </a:cubicBezTo>
                <a:cubicBezTo>
                  <a:pt x="1449070" y="0"/>
                  <a:pt x="1783715" y="167640"/>
                  <a:pt x="1938020" y="214630"/>
                </a:cubicBezTo>
              </a:path>
            </a:pathLst>
          </a:cu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zh-CN" altLang="en-US" dirty="0"/>
          </a:p>
        </p:txBody>
      </p:sp>
      <p:sp>
        <p:nvSpPr>
          <p:cNvPr id="417" name="任意多边形 416"/>
          <p:cNvSpPr/>
          <p:nvPr/>
        </p:nvSpPr>
        <p:spPr>
          <a:xfrm>
            <a:off x="3098005" y="2535555"/>
            <a:ext cx="1721983" cy="156845"/>
          </a:xfrm>
          <a:custGeom>
            <a:avLst/>
            <a:gdLst>
              <a:gd name="connisteX0" fmla="*/ 0 w 1908175"/>
              <a:gd name="connsiteY0" fmla="*/ 180340 h 180340"/>
              <a:gd name="connisteX1" fmla="*/ 1022985 w 1908175"/>
              <a:gd name="connsiteY1" fmla="*/ 0 h 180340"/>
              <a:gd name="connisteX2" fmla="*/ 1908175 w 1908175"/>
              <a:gd name="connsiteY2" fmla="*/ 180340 h 18034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908175" h="180340">
                <a:moveTo>
                  <a:pt x="0" y="180340"/>
                </a:moveTo>
                <a:cubicBezTo>
                  <a:pt x="186690" y="140970"/>
                  <a:pt x="641350" y="0"/>
                  <a:pt x="1022985" y="0"/>
                </a:cubicBezTo>
                <a:cubicBezTo>
                  <a:pt x="1404620" y="0"/>
                  <a:pt x="1751330" y="140970"/>
                  <a:pt x="1908175" y="180340"/>
                </a:cubicBezTo>
              </a:path>
            </a:pathLst>
          </a:cu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zh-CN" altLang="en-US" dirty="0"/>
          </a:p>
        </p:txBody>
      </p:sp>
      <p:sp>
        <p:nvSpPr>
          <p:cNvPr id="419" name="Oval 48"/>
          <p:cNvSpPr>
            <a:spLocks noChangeArrowheads="1"/>
          </p:cNvSpPr>
          <p:nvPr/>
        </p:nvSpPr>
        <p:spPr bwMode="auto">
          <a:xfrm>
            <a:off x="1848827" y="3635375"/>
            <a:ext cx="309880" cy="307975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anchor="ctr">
            <a:noAutofit/>
          </a:bodyPr>
          <a:lstStyle/>
          <a:p>
            <a:pPr lvl="0" algn="ctr">
              <a:buClrTx/>
              <a:buSzTx/>
              <a:buFontTx/>
            </a:pPr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0" lang="en-US" altLang="ja-JP" sz="1600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6</a:t>
            </a:r>
            <a:endParaRPr kumimoji="0" lang="en-US" altLang="ja-JP" sz="160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20" name="Oval 48"/>
          <p:cNvSpPr>
            <a:spLocks noChangeArrowheads="1"/>
          </p:cNvSpPr>
          <p:nvPr/>
        </p:nvSpPr>
        <p:spPr bwMode="auto">
          <a:xfrm>
            <a:off x="2372067" y="3636010"/>
            <a:ext cx="309880" cy="307975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anchor="ctr">
            <a:noAutofit/>
          </a:bodyPr>
          <a:lstStyle/>
          <a:p>
            <a:pPr lvl="0" algn="ctr">
              <a:buClrTx/>
              <a:buSzTx/>
              <a:buFontTx/>
            </a:pPr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0" lang="en-US" altLang="ja-JP" sz="1600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7</a:t>
            </a:r>
            <a:endParaRPr kumimoji="0" lang="en-US" altLang="ja-JP" sz="160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21" name="Oval 48"/>
          <p:cNvSpPr>
            <a:spLocks noChangeArrowheads="1"/>
          </p:cNvSpPr>
          <p:nvPr/>
        </p:nvSpPr>
        <p:spPr bwMode="auto">
          <a:xfrm>
            <a:off x="2942932" y="3613150"/>
            <a:ext cx="309880" cy="30797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anchor="ctr">
            <a:noAutofit/>
          </a:bodyPr>
          <a:lstStyle/>
          <a:p>
            <a:pPr lvl="0" algn="ctr">
              <a:buClrTx/>
              <a:buSzTx/>
              <a:buFontTx/>
            </a:pPr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0" lang="en-US" altLang="ja-JP" sz="1600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8</a:t>
            </a:r>
            <a:endParaRPr kumimoji="0" lang="en-US" altLang="ja-JP" sz="160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22" name="Oval 48"/>
          <p:cNvSpPr>
            <a:spLocks noChangeArrowheads="1"/>
          </p:cNvSpPr>
          <p:nvPr/>
        </p:nvSpPr>
        <p:spPr bwMode="auto">
          <a:xfrm>
            <a:off x="3570947" y="3635375"/>
            <a:ext cx="309880" cy="30797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anchor="ctr">
            <a:noAutofit/>
          </a:bodyPr>
          <a:lstStyle/>
          <a:p>
            <a:pPr lvl="0" algn="ctr">
              <a:buClrTx/>
              <a:buSzTx/>
              <a:buFontTx/>
            </a:pPr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0" lang="en-US" altLang="ja-JP" sz="1600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6’</a:t>
            </a:r>
            <a:endParaRPr kumimoji="0" lang="en-US" altLang="ja-JP" sz="160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23" name="Oval 48"/>
          <p:cNvSpPr>
            <a:spLocks noChangeArrowheads="1"/>
          </p:cNvSpPr>
          <p:nvPr/>
        </p:nvSpPr>
        <p:spPr bwMode="auto">
          <a:xfrm>
            <a:off x="4094187" y="3636010"/>
            <a:ext cx="309880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>
            <a:noAutofit/>
          </a:bodyPr>
          <a:lstStyle/>
          <a:p>
            <a:pPr lvl="0" algn="ctr">
              <a:buClrTx/>
              <a:buSzTx/>
              <a:buFontTx/>
            </a:pPr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0" lang="en-US" altLang="ja-JP" sz="1600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7’</a:t>
            </a:r>
            <a:endParaRPr kumimoji="0" lang="en-US" altLang="ja-JP" sz="160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24" name="Oval 48"/>
          <p:cNvSpPr>
            <a:spLocks noChangeArrowheads="1"/>
          </p:cNvSpPr>
          <p:nvPr/>
        </p:nvSpPr>
        <p:spPr bwMode="auto">
          <a:xfrm>
            <a:off x="4665052" y="3613150"/>
            <a:ext cx="309880" cy="307975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anchor="ctr">
            <a:noAutofit/>
          </a:bodyPr>
          <a:lstStyle/>
          <a:p>
            <a:pPr lvl="0" algn="ctr">
              <a:buClrTx/>
              <a:buSzTx/>
              <a:buFontTx/>
            </a:pPr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0" lang="en-US" altLang="ja-JP" sz="1600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8’</a:t>
            </a:r>
            <a:endParaRPr kumimoji="0" lang="en-US" altLang="ja-JP" sz="160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25" name="任意多边形 424"/>
          <p:cNvSpPr/>
          <p:nvPr/>
        </p:nvSpPr>
        <p:spPr>
          <a:xfrm>
            <a:off x="3098005" y="3444240"/>
            <a:ext cx="1721983" cy="163191"/>
          </a:xfrm>
          <a:custGeom>
            <a:avLst/>
            <a:gdLst>
              <a:gd name="connisteX0" fmla="*/ 0 w 1908175"/>
              <a:gd name="connsiteY0" fmla="*/ 180340 h 180340"/>
              <a:gd name="connisteX1" fmla="*/ 1022985 w 1908175"/>
              <a:gd name="connsiteY1" fmla="*/ 0 h 180340"/>
              <a:gd name="connisteX2" fmla="*/ 1908175 w 1908175"/>
              <a:gd name="connsiteY2" fmla="*/ 180340 h 18034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908175" h="180340">
                <a:moveTo>
                  <a:pt x="0" y="180340"/>
                </a:moveTo>
                <a:cubicBezTo>
                  <a:pt x="186690" y="140970"/>
                  <a:pt x="641350" y="0"/>
                  <a:pt x="1022985" y="0"/>
                </a:cubicBezTo>
                <a:cubicBezTo>
                  <a:pt x="1404620" y="0"/>
                  <a:pt x="1751330" y="140970"/>
                  <a:pt x="1908175" y="180340"/>
                </a:cubicBezTo>
              </a:path>
            </a:pathLst>
          </a:cu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zh-CN" altLang="en-US" dirty="0"/>
          </a:p>
        </p:txBody>
      </p:sp>
      <p:sp>
        <p:nvSpPr>
          <p:cNvPr id="426" name="任意多边形 425"/>
          <p:cNvSpPr/>
          <p:nvPr/>
        </p:nvSpPr>
        <p:spPr>
          <a:xfrm>
            <a:off x="2535478" y="3426460"/>
            <a:ext cx="1713650" cy="207646"/>
          </a:xfrm>
          <a:custGeom>
            <a:avLst/>
            <a:gdLst>
              <a:gd name="connisteX0" fmla="*/ 0 w 1938020"/>
              <a:gd name="connsiteY0" fmla="*/ 214630 h 214630"/>
              <a:gd name="connisteX1" fmla="*/ 1061720 w 1938020"/>
              <a:gd name="connsiteY1" fmla="*/ 0 h 214630"/>
              <a:gd name="connisteX2" fmla="*/ 1938020 w 1938020"/>
              <a:gd name="connsiteY2" fmla="*/ 214630 h 21463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938020" h="214630">
                <a:moveTo>
                  <a:pt x="0" y="214630"/>
                </a:moveTo>
                <a:cubicBezTo>
                  <a:pt x="194945" y="167640"/>
                  <a:pt x="674370" y="0"/>
                  <a:pt x="1061720" y="0"/>
                </a:cubicBezTo>
                <a:cubicBezTo>
                  <a:pt x="1449070" y="0"/>
                  <a:pt x="1783715" y="167640"/>
                  <a:pt x="1938020" y="214630"/>
                </a:cubicBezTo>
              </a:path>
            </a:pathLst>
          </a:cu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zh-CN" altLang="en-US" dirty="0"/>
          </a:p>
        </p:txBody>
      </p:sp>
      <p:sp>
        <p:nvSpPr>
          <p:cNvPr id="427" name="任意多边形 426"/>
          <p:cNvSpPr/>
          <p:nvPr/>
        </p:nvSpPr>
        <p:spPr>
          <a:xfrm>
            <a:off x="2014847" y="3424555"/>
            <a:ext cx="1708341" cy="209551"/>
          </a:xfrm>
          <a:custGeom>
            <a:avLst/>
            <a:gdLst>
              <a:gd name="connisteX0" fmla="*/ 0 w 1919605"/>
              <a:gd name="connsiteY0" fmla="*/ 219091 h 219091"/>
              <a:gd name="connisteX1" fmla="*/ 1057275 w 1919605"/>
              <a:gd name="connsiteY1" fmla="*/ 16 h 219091"/>
              <a:gd name="connisteX2" fmla="*/ 1919605 w 1919605"/>
              <a:gd name="connsiteY2" fmla="*/ 209566 h 219091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919605" h="219091">
                <a:moveTo>
                  <a:pt x="0" y="219091"/>
                </a:moveTo>
                <a:cubicBezTo>
                  <a:pt x="194310" y="170831"/>
                  <a:pt x="673100" y="1921"/>
                  <a:pt x="1057275" y="16"/>
                </a:cubicBezTo>
                <a:cubicBezTo>
                  <a:pt x="1441450" y="-1889"/>
                  <a:pt x="1768475" y="163211"/>
                  <a:pt x="1919605" y="209566"/>
                </a:cubicBezTo>
              </a:path>
            </a:pathLst>
          </a:cu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zh-CN" altLang="en-US" dirty="0"/>
          </a:p>
        </p:txBody>
      </p:sp>
      <p:sp>
        <p:nvSpPr>
          <p:cNvPr id="428" name="任意多边形 427"/>
          <p:cNvSpPr/>
          <p:nvPr/>
        </p:nvSpPr>
        <p:spPr>
          <a:xfrm>
            <a:off x="2014847" y="4365920"/>
            <a:ext cx="1711165" cy="202049"/>
          </a:xfrm>
          <a:custGeom>
            <a:avLst/>
            <a:gdLst>
              <a:gd name="connisteX0" fmla="*/ 0 w 1919605"/>
              <a:gd name="connsiteY0" fmla="*/ 219091 h 219091"/>
              <a:gd name="connisteX1" fmla="*/ 1057275 w 1919605"/>
              <a:gd name="connsiteY1" fmla="*/ 16 h 219091"/>
              <a:gd name="connisteX2" fmla="*/ 1919605 w 1919605"/>
              <a:gd name="connsiteY2" fmla="*/ 209566 h 219091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919605" h="219091">
                <a:moveTo>
                  <a:pt x="0" y="219091"/>
                </a:moveTo>
                <a:cubicBezTo>
                  <a:pt x="194310" y="170831"/>
                  <a:pt x="673100" y="1921"/>
                  <a:pt x="1057275" y="16"/>
                </a:cubicBezTo>
                <a:cubicBezTo>
                  <a:pt x="1441450" y="-1889"/>
                  <a:pt x="1768475" y="163211"/>
                  <a:pt x="1919605" y="209566"/>
                </a:cubicBezTo>
              </a:path>
            </a:pathLst>
          </a:cu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zh-CN" altLang="en-US" dirty="0"/>
          </a:p>
        </p:txBody>
      </p:sp>
      <p:sp>
        <p:nvSpPr>
          <p:cNvPr id="429" name="任意多边形 428"/>
          <p:cNvSpPr/>
          <p:nvPr/>
        </p:nvSpPr>
        <p:spPr>
          <a:xfrm>
            <a:off x="2823210" y="4365626"/>
            <a:ext cx="1711165" cy="203612"/>
          </a:xfrm>
          <a:custGeom>
            <a:avLst/>
            <a:gdLst>
              <a:gd name="connisteX0" fmla="*/ 0 w 1919605"/>
              <a:gd name="connsiteY0" fmla="*/ 219091 h 219091"/>
              <a:gd name="connisteX1" fmla="*/ 1057275 w 1919605"/>
              <a:gd name="connsiteY1" fmla="*/ 16 h 219091"/>
              <a:gd name="connisteX2" fmla="*/ 1919605 w 1919605"/>
              <a:gd name="connsiteY2" fmla="*/ 209566 h 219091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919605" h="219091">
                <a:moveTo>
                  <a:pt x="0" y="219091"/>
                </a:moveTo>
                <a:cubicBezTo>
                  <a:pt x="194310" y="170831"/>
                  <a:pt x="673100" y="1921"/>
                  <a:pt x="1057275" y="16"/>
                </a:cubicBezTo>
                <a:cubicBezTo>
                  <a:pt x="1441450" y="-1889"/>
                  <a:pt x="1768475" y="163211"/>
                  <a:pt x="1919605" y="209566"/>
                </a:cubicBezTo>
              </a:path>
            </a:pathLst>
          </a:cu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zh-CN" altLang="en-US" dirty="0"/>
          </a:p>
        </p:txBody>
      </p:sp>
      <p:sp>
        <p:nvSpPr>
          <p:cNvPr id="430" name="Line 12"/>
          <p:cNvSpPr>
            <a:spLocks noChangeShapeType="1"/>
          </p:cNvSpPr>
          <p:nvPr/>
        </p:nvSpPr>
        <p:spPr bwMode="auto">
          <a:xfrm>
            <a:off x="1726580" y="2617722"/>
            <a:ext cx="3348000" cy="1454"/>
          </a:xfrm>
          <a:prstGeom prst="line">
            <a:avLst/>
          </a:prstGeom>
          <a:noFill/>
          <a:ln w="3175" cap="rnd">
            <a:solidFill>
              <a:srgbClr val="000000"/>
            </a:solidFill>
            <a:prstDash val="sysDot"/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431" name="Line 13"/>
          <p:cNvSpPr>
            <a:spLocks noChangeShapeType="1"/>
          </p:cNvSpPr>
          <p:nvPr/>
        </p:nvSpPr>
        <p:spPr bwMode="auto">
          <a:xfrm>
            <a:off x="1726580" y="2155036"/>
            <a:ext cx="3348000" cy="1454"/>
          </a:xfrm>
          <a:prstGeom prst="line">
            <a:avLst/>
          </a:prstGeom>
          <a:noFill/>
          <a:ln w="3175" cap="rnd">
            <a:solidFill>
              <a:srgbClr val="000000"/>
            </a:solidFill>
            <a:prstDash val="sysDot"/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432" name="Line 14"/>
          <p:cNvSpPr>
            <a:spLocks noChangeShapeType="1"/>
          </p:cNvSpPr>
          <p:nvPr/>
        </p:nvSpPr>
        <p:spPr bwMode="auto">
          <a:xfrm>
            <a:off x="1726580" y="3079408"/>
            <a:ext cx="3348000" cy="1454"/>
          </a:xfrm>
          <a:prstGeom prst="line">
            <a:avLst/>
          </a:prstGeom>
          <a:noFill/>
          <a:ln w="3175" cap="rnd">
            <a:solidFill>
              <a:srgbClr val="000000"/>
            </a:solidFill>
            <a:prstDash val="sysDot"/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433" name="Line 15"/>
          <p:cNvSpPr>
            <a:spLocks noChangeShapeType="1"/>
          </p:cNvSpPr>
          <p:nvPr/>
        </p:nvSpPr>
        <p:spPr bwMode="auto">
          <a:xfrm>
            <a:off x="1726580" y="1686241"/>
            <a:ext cx="3348000" cy="1453"/>
          </a:xfrm>
          <a:prstGeom prst="line">
            <a:avLst/>
          </a:prstGeom>
          <a:noFill/>
          <a:ln w="3175" cap="rnd">
            <a:solidFill>
              <a:srgbClr val="000000"/>
            </a:solidFill>
            <a:prstDash val="sysDot"/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434" name="Text Box 40"/>
          <p:cNvSpPr txBox="1">
            <a:spLocks noChangeArrowheads="1"/>
          </p:cNvSpPr>
          <p:nvPr/>
        </p:nvSpPr>
        <p:spPr bwMode="auto">
          <a:xfrm>
            <a:off x="1571604" y="2967342"/>
            <a:ext cx="139407" cy="2152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435" name="Line 14"/>
          <p:cNvSpPr>
            <a:spLocks noChangeShapeType="1"/>
          </p:cNvSpPr>
          <p:nvPr/>
        </p:nvSpPr>
        <p:spPr bwMode="auto">
          <a:xfrm>
            <a:off x="1726521" y="3539639"/>
            <a:ext cx="3348000" cy="1454"/>
          </a:xfrm>
          <a:prstGeom prst="line">
            <a:avLst/>
          </a:prstGeom>
          <a:noFill/>
          <a:ln w="3175" cap="rnd">
            <a:solidFill>
              <a:srgbClr val="000000"/>
            </a:solidFill>
            <a:prstDash val="sysDot"/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436" name="Text Box 40"/>
          <p:cNvSpPr txBox="1">
            <a:spLocks noChangeArrowheads="1"/>
          </p:cNvSpPr>
          <p:nvPr/>
        </p:nvSpPr>
        <p:spPr bwMode="auto">
          <a:xfrm>
            <a:off x="1573370" y="3429029"/>
            <a:ext cx="139407" cy="2152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437" name="Text Box 40"/>
          <p:cNvSpPr txBox="1">
            <a:spLocks noChangeArrowheads="1"/>
          </p:cNvSpPr>
          <p:nvPr/>
        </p:nvSpPr>
        <p:spPr bwMode="auto">
          <a:xfrm>
            <a:off x="1571604" y="2043972"/>
            <a:ext cx="139407" cy="2152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38" name="Text Box 40"/>
          <p:cNvSpPr txBox="1">
            <a:spLocks noChangeArrowheads="1"/>
          </p:cNvSpPr>
          <p:nvPr/>
        </p:nvSpPr>
        <p:spPr bwMode="auto">
          <a:xfrm>
            <a:off x="1572691" y="2505657"/>
            <a:ext cx="139407" cy="2152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439" name="Line 14"/>
          <p:cNvSpPr>
            <a:spLocks noChangeShapeType="1"/>
          </p:cNvSpPr>
          <p:nvPr/>
        </p:nvSpPr>
        <p:spPr bwMode="auto">
          <a:xfrm>
            <a:off x="1723732" y="3999865"/>
            <a:ext cx="3348000" cy="1270"/>
          </a:xfrm>
          <a:prstGeom prst="line">
            <a:avLst/>
          </a:prstGeom>
          <a:noFill/>
          <a:ln w="3175" cap="rnd">
            <a:solidFill>
              <a:srgbClr val="000000"/>
            </a:solidFill>
            <a:prstDash val="sysDot"/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440" name="Line 14"/>
          <p:cNvSpPr>
            <a:spLocks noChangeShapeType="1"/>
          </p:cNvSpPr>
          <p:nvPr/>
        </p:nvSpPr>
        <p:spPr bwMode="auto">
          <a:xfrm>
            <a:off x="1723732" y="4459605"/>
            <a:ext cx="3348000" cy="1270"/>
          </a:xfrm>
          <a:prstGeom prst="line">
            <a:avLst/>
          </a:prstGeom>
          <a:noFill/>
          <a:ln w="3175" cap="rnd">
            <a:solidFill>
              <a:srgbClr val="000000"/>
            </a:solidFill>
            <a:prstDash val="sysDot"/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441" name="Text Box 40"/>
          <p:cNvSpPr txBox="1">
            <a:spLocks noChangeArrowheads="1"/>
          </p:cNvSpPr>
          <p:nvPr/>
        </p:nvSpPr>
        <p:spPr bwMode="auto">
          <a:xfrm>
            <a:off x="1573370" y="3883647"/>
            <a:ext cx="139407" cy="2152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442" name="Text Box 40"/>
          <p:cNvSpPr txBox="1">
            <a:spLocks noChangeArrowheads="1"/>
          </p:cNvSpPr>
          <p:nvPr/>
        </p:nvSpPr>
        <p:spPr bwMode="auto">
          <a:xfrm>
            <a:off x="1573370" y="4345334"/>
            <a:ext cx="139407" cy="2152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443" name="Line 14"/>
          <p:cNvSpPr>
            <a:spLocks noChangeShapeType="1"/>
          </p:cNvSpPr>
          <p:nvPr/>
        </p:nvSpPr>
        <p:spPr bwMode="auto">
          <a:xfrm>
            <a:off x="1711032" y="4957700"/>
            <a:ext cx="3348000" cy="1270"/>
          </a:xfrm>
          <a:prstGeom prst="line">
            <a:avLst/>
          </a:prstGeom>
          <a:noFill/>
          <a:ln w="3175" cap="rnd">
            <a:solidFill>
              <a:srgbClr val="000000"/>
            </a:solidFill>
            <a:prstDash val="sysDot"/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444" name="Text Box 40"/>
          <p:cNvSpPr txBox="1">
            <a:spLocks noChangeArrowheads="1"/>
          </p:cNvSpPr>
          <p:nvPr/>
        </p:nvSpPr>
        <p:spPr bwMode="auto">
          <a:xfrm>
            <a:off x="1571995" y="4831109"/>
            <a:ext cx="139407" cy="2152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7</a:t>
            </a:r>
          </a:p>
        </p:txBody>
      </p:sp>
      <p:graphicFrame>
        <p:nvGraphicFramePr>
          <p:cNvPr id="18" name="表格 17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56177298"/>
              </p:ext>
            </p:extLst>
          </p:nvPr>
        </p:nvGraphicFramePr>
        <p:xfrm>
          <a:off x="5359400" y="1517015"/>
          <a:ext cx="2295525" cy="35617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4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53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21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2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1st </a:t>
                      </a:r>
                      <a:r>
                        <a:rPr lang="en-US" altLang="zh-CN"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vendor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2nd </a:t>
                      </a:r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vendor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3th</a:t>
                      </a:r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vendor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63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1200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</a:t>
                      </a:r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200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ut</a:t>
                      </a:r>
                      <a:endParaRPr lang="en-US" altLang="zh-CN" sz="12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35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1200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nd</a:t>
                      </a:r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 </a:t>
                      </a:r>
                      <a:r>
                        <a:rPr lang="en-US" altLang="zh-CN" sz="1200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ut</a:t>
                      </a:r>
                      <a:endParaRPr lang="en-US" altLang="zh-CN" sz="12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35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zh-CN" sz="1200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 </a:t>
                      </a:r>
                      <a:r>
                        <a:rPr lang="en-US" altLang="zh-CN" sz="1200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ut</a:t>
                      </a:r>
                      <a:endParaRPr lang="en-US" altLang="zh-CN" sz="12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26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US" altLang="zh-CN" sz="1200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 </a:t>
                      </a:r>
                      <a:r>
                        <a:rPr lang="en-US" altLang="zh-CN" sz="1200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ut</a:t>
                      </a:r>
                      <a:endParaRPr lang="en-US" altLang="zh-CN" sz="12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35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en-US" altLang="zh-CN" sz="1200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 </a:t>
                      </a:r>
                      <a:r>
                        <a:rPr lang="en-US" altLang="zh-CN" sz="1200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ut</a:t>
                      </a:r>
                      <a:endParaRPr lang="en-US" altLang="zh-CN" sz="12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35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en-US" altLang="zh-CN" sz="1200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 </a:t>
                      </a:r>
                      <a:r>
                        <a:rPr lang="en-US" altLang="zh-CN" sz="1200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ut</a:t>
                      </a:r>
                      <a:endParaRPr lang="en-US" altLang="zh-CN" sz="12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163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lang="en-US" altLang="zh-CN" sz="1200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 </a:t>
                      </a:r>
                      <a:r>
                        <a:rPr lang="en-US" altLang="zh-CN" sz="1200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ut</a:t>
                      </a:r>
                      <a:endParaRPr lang="en-US" altLang="zh-CN" sz="12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8991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0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Num. of cores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1" name="文本框 20"/>
          <p:cNvSpPr txBox="1"/>
          <p:nvPr/>
        </p:nvSpPr>
        <p:spPr>
          <a:xfrm>
            <a:off x="5581992" y="1113790"/>
            <a:ext cx="18110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buNone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Task distributions</a:t>
            </a:r>
            <a:endParaRPr lang="zh-CN" altLang="en-US"/>
          </a:p>
        </p:txBody>
      </p:sp>
      <p:sp>
        <p:nvSpPr>
          <p:cNvPr id="140" name="Text Box 40"/>
          <p:cNvSpPr txBox="1">
            <a:spLocks noChangeArrowheads="1"/>
          </p:cNvSpPr>
          <p:nvPr/>
        </p:nvSpPr>
        <p:spPr bwMode="auto">
          <a:xfrm>
            <a:off x="1571604" y="1597100"/>
            <a:ext cx="139407" cy="2152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55" name="文本框 154"/>
          <p:cNvSpPr txBox="1"/>
          <p:nvPr/>
        </p:nvSpPr>
        <p:spPr>
          <a:xfrm>
            <a:off x="1786890" y="1073150"/>
            <a:ext cx="1409700" cy="3314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Tasks Copy #1</a:t>
            </a:r>
          </a:p>
        </p:txBody>
      </p:sp>
      <p:sp>
        <p:nvSpPr>
          <p:cNvPr id="156" name="文本框 155"/>
          <p:cNvSpPr txBox="1"/>
          <p:nvPr/>
        </p:nvSpPr>
        <p:spPr>
          <a:xfrm>
            <a:off x="3564255" y="1071880"/>
            <a:ext cx="1652270" cy="4184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Tasks Copy #2</a:t>
            </a:r>
          </a:p>
        </p:txBody>
      </p:sp>
      <p:sp>
        <p:nvSpPr>
          <p:cNvPr id="264" name="矩形 263"/>
          <p:cNvSpPr/>
          <p:nvPr/>
        </p:nvSpPr>
        <p:spPr>
          <a:xfrm>
            <a:off x="1542415" y="1381760"/>
            <a:ext cx="3622040" cy="36963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</p:spPr>
        <p:txBody>
          <a:bodyPr wrap="none" rtlCol="0" anchor="ctr"/>
          <a:lstStyle/>
          <a:p>
            <a:pPr algn="ctr"/>
            <a:endParaRPr lang="zh-CN" altLang="en-US" dirty="0"/>
          </a:p>
        </p:txBody>
      </p:sp>
      <p:cxnSp>
        <p:nvCxnSpPr>
          <p:cNvPr id="265" name="直接连接符 264"/>
          <p:cNvCxnSpPr>
            <a:stCxn id="264" idx="0"/>
            <a:endCxn id="264" idx="2"/>
          </p:cNvCxnSpPr>
          <p:nvPr/>
        </p:nvCxnSpPr>
        <p:spPr>
          <a:xfrm>
            <a:off x="3402000" y="1381760"/>
            <a:ext cx="0" cy="369633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EA49EC32-3A5A-4F08-B152-DE207E99C2C4}"/>
              </a:ext>
            </a:extLst>
          </p:cNvPr>
          <p:cNvSpPr/>
          <p:nvPr/>
        </p:nvSpPr>
        <p:spPr>
          <a:xfrm>
            <a:off x="395536" y="332656"/>
            <a:ext cx="936104" cy="28803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rtlCol="0" anchor="ctr"/>
          <a:lstStyle/>
          <a:p>
            <a:pPr algn="ctr"/>
            <a:endParaRPr kumimoji="0" lang="zh-CN" altLang="en-US" sz="1600" i="1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055442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Oval 48"/>
          <p:cNvSpPr>
            <a:spLocks noChangeArrowheads="1"/>
          </p:cNvSpPr>
          <p:nvPr/>
        </p:nvSpPr>
        <p:spPr bwMode="auto">
          <a:xfrm>
            <a:off x="2372358" y="351464"/>
            <a:ext cx="309563" cy="307975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anchor="ctr">
            <a:noAutofit/>
          </a:bodyPr>
          <a:lstStyle/>
          <a:p>
            <a:pPr lvl="0" algn="ctr">
              <a:buClrTx/>
              <a:buSzTx/>
              <a:buFontTx/>
            </a:pPr>
            <a:r>
              <a:rPr kumimoji="0" lang="en-US" altLang="ja-JP" sz="1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377" name="Oval 48"/>
          <p:cNvSpPr>
            <a:spLocks noChangeArrowheads="1"/>
          </p:cNvSpPr>
          <p:nvPr/>
        </p:nvSpPr>
        <p:spPr bwMode="auto">
          <a:xfrm>
            <a:off x="2943228" y="351464"/>
            <a:ext cx="309563" cy="30797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anchor="ctr">
            <a:noAutofit/>
          </a:bodyPr>
          <a:lstStyle/>
          <a:p>
            <a:pPr lvl="0" algn="ctr">
              <a:buClrTx/>
              <a:buSzTx/>
              <a:buFontTx/>
            </a:pPr>
            <a:r>
              <a:rPr kumimoji="0" lang="en-US" altLang="ja-JP" sz="1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cxnSp>
        <p:nvCxnSpPr>
          <p:cNvPr id="378" name="AutoShape 62"/>
          <p:cNvCxnSpPr>
            <a:cxnSpLocks noChangeShapeType="1"/>
            <a:stCxn id="377" idx="4"/>
            <a:endCxn id="409" idx="0"/>
          </p:cNvCxnSpPr>
          <p:nvPr/>
        </p:nvCxnSpPr>
        <p:spPr bwMode="auto">
          <a:xfrm>
            <a:off x="3098169" y="658963"/>
            <a:ext cx="0" cy="60896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379" name="AutoShape 62"/>
          <p:cNvCxnSpPr>
            <a:cxnSpLocks noChangeShapeType="1"/>
            <a:stCxn id="376" idx="4"/>
            <a:endCxn id="410" idx="0"/>
          </p:cNvCxnSpPr>
          <p:nvPr/>
        </p:nvCxnSpPr>
        <p:spPr bwMode="auto">
          <a:xfrm>
            <a:off x="2527300" y="658963"/>
            <a:ext cx="0" cy="58674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380" name="AutoShape 62"/>
          <p:cNvCxnSpPr>
            <a:cxnSpLocks noChangeShapeType="1"/>
          </p:cNvCxnSpPr>
          <p:nvPr/>
        </p:nvCxnSpPr>
        <p:spPr bwMode="auto">
          <a:xfrm flipH="1">
            <a:off x="2003900" y="1553841"/>
            <a:ext cx="523240" cy="64643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381" name="AutoShape 62"/>
          <p:cNvCxnSpPr>
            <a:cxnSpLocks noChangeShapeType="1"/>
          </p:cNvCxnSpPr>
          <p:nvPr/>
        </p:nvCxnSpPr>
        <p:spPr bwMode="auto">
          <a:xfrm>
            <a:off x="2527299" y="1554000"/>
            <a:ext cx="0" cy="64706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382" name="AutoShape 62"/>
          <p:cNvCxnSpPr>
            <a:cxnSpLocks noChangeShapeType="1"/>
          </p:cNvCxnSpPr>
          <p:nvPr/>
        </p:nvCxnSpPr>
        <p:spPr bwMode="auto">
          <a:xfrm>
            <a:off x="3098169" y="1576223"/>
            <a:ext cx="0" cy="60198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383" name="AutoShape 62"/>
          <p:cNvCxnSpPr>
            <a:cxnSpLocks noChangeShapeType="1"/>
            <a:stCxn id="420" idx="4"/>
            <a:endCxn id="385" idx="0"/>
          </p:cNvCxnSpPr>
          <p:nvPr/>
        </p:nvCxnSpPr>
        <p:spPr bwMode="auto">
          <a:xfrm>
            <a:off x="2527140" y="2509043"/>
            <a:ext cx="285115" cy="631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384" name="AutoShape 62"/>
          <p:cNvCxnSpPr>
            <a:cxnSpLocks noChangeShapeType="1"/>
            <a:stCxn id="421" idx="4"/>
            <a:endCxn id="385" idx="0"/>
          </p:cNvCxnSpPr>
          <p:nvPr/>
        </p:nvCxnSpPr>
        <p:spPr bwMode="auto">
          <a:xfrm flipH="1">
            <a:off x="2812260" y="2486026"/>
            <a:ext cx="285750" cy="65468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sp>
        <p:nvSpPr>
          <p:cNvPr id="385" name="Oval 48"/>
          <p:cNvSpPr>
            <a:spLocks noChangeArrowheads="1"/>
          </p:cNvSpPr>
          <p:nvPr/>
        </p:nvSpPr>
        <p:spPr bwMode="auto">
          <a:xfrm>
            <a:off x="2657476" y="3140716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>
            <a:noAutofit/>
          </a:bodyPr>
          <a:lstStyle/>
          <a:p>
            <a:pPr lvl="0" algn="ctr">
              <a:buClrTx/>
              <a:buSzTx/>
              <a:buFontTx/>
            </a:pPr>
            <a:r>
              <a:rPr kumimoji="0" lang="en-US" altLang="ja-JP" sz="1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10</a:t>
            </a:r>
          </a:p>
        </p:txBody>
      </p:sp>
      <p:sp>
        <p:nvSpPr>
          <p:cNvPr id="386" name="Oval 48"/>
          <p:cNvSpPr>
            <a:spLocks noChangeArrowheads="1"/>
          </p:cNvSpPr>
          <p:nvPr/>
        </p:nvSpPr>
        <p:spPr bwMode="auto">
          <a:xfrm>
            <a:off x="1851093" y="3140716"/>
            <a:ext cx="309563" cy="30797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anchor="ctr">
            <a:noAutofit/>
          </a:bodyPr>
          <a:lstStyle/>
          <a:p>
            <a:pPr lvl="0" algn="ctr">
              <a:buClrTx/>
              <a:buSzTx/>
              <a:buFontTx/>
            </a:pPr>
            <a:r>
              <a:rPr kumimoji="0" lang="en-US" altLang="ja-JP" sz="1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9</a:t>
            </a:r>
          </a:p>
        </p:txBody>
      </p:sp>
      <p:cxnSp>
        <p:nvCxnSpPr>
          <p:cNvPr id="387" name="AutoShape 62"/>
          <p:cNvCxnSpPr>
            <a:cxnSpLocks noChangeShapeType="1"/>
            <a:stCxn id="419" idx="4"/>
            <a:endCxn id="386" idx="0"/>
          </p:cNvCxnSpPr>
          <p:nvPr/>
        </p:nvCxnSpPr>
        <p:spPr bwMode="auto">
          <a:xfrm>
            <a:off x="2003897" y="2508249"/>
            <a:ext cx="2540" cy="63246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388" name="AutoShape 62"/>
          <p:cNvCxnSpPr>
            <a:cxnSpLocks noChangeShapeType="1"/>
          </p:cNvCxnSpPr>
          <p:nvPr/>
        </p:nvCxnSpPr>
        <p:spPr bwMode="auto">
          <a:xfrm flipH="1">
            <a:off x="2527145" y="1576064"/>
            <a:ext cx="570865" cy="62484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389" name="AutoShape 62"/>
          <p:cNvCxnSpPr>
            <a:cxnSpLocks noChangeShapeType="1"/>
            <a:stCxn id="411" idx="4"/>
          </p:cNvCxnSpPr>
          <p:nvPr/>
        </p:nvCxnSpPr>
        <p:spPr bwMode="auto">
          <a:xfrm flipH="1">
            <a:off x="2003970" y="661027"/>
            <a:ext cx="2540" cy="153924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390" name="直接箭头连接符 389"/>
          <p:cNvCxnSpPr>
            <a:stCxn id="376" idx="4"/>
            <a:endCxn id="421" idx="0"/>
          </p:cNvCxnSpPr>
          <p:nvPr/>
        </p:nvCxnSpPr>
        <p:spPr bwMode="auto">
          <a:xfrm>
            <a:off x="2527140" y="659439"/>
            <a:ext cx="570865" cy="151892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sp>
        <p:nvSpPr>
          <p:cNvPr id="391" name="Oval 48"/>
          <p:cNvSpPr>
            <a:spLocks noChangeArrowheads="1"/>
          </p:cNvSpPr>
          <p:nvPr/>
        </p:nvSpPr>
        <p:spPr bwMode="auto">
          <a:xfrm>
            <a:off x="4094478" y="351464"/>
            <a:ext cx="309563" cy="30797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anchor="ctr">
            <a:noAutofit/>
          </a:bodyPr>
          <a:lstStyle/>
          <a:p>
            <a:pPr lvl="0" algn="ctr">
              <a:buClrTx/>
              <a:buSzTx/>
              <a:buFontTx/>
            </a:pPr>
            <a:r>
              <a:rPr kumimoji="0" lang="en-US" altLang="ja-JP" sz="1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1’</a:t>
            </a:r>
          </a:p>
        </p:txBody>
      </p:sp>
      <p:sp>
        <p:nvSpPr>
          <p:cNvPr id="392" name="Oval 48"/>
          <p:cNvSpPr>
            <a:spLocks noChangeArrowheads="1"/>
          </p:cNvSpPr>
          <p:nvPr/>
        </p:nvSpPr>
        <p:spPr bwMode="auto">
          <a:xfrm>
            <a:off x="4665348" y="351464"/>
            <a:ext cx="309563" cy="307975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anchor="ctr">
            <a:noAutofit/>
          </a:bodyPr>
          <a:lstStyle/>
          <a:p>
            <a:pPr lvl="0" algn="ctr">
              <a:buClrTx/>
              <a:buSzTx/>
              <a:buFontTx/>
            </a:pPr>
            <a:r>
              <a:rPr kumimoji="0" lang="en-US" altLang="ja-JP" sz="1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2’</a:t>
            </a:r>
          </a:p>
        </p:txBody>
      </p:sp>
      <p:cxnSp>
        <p:nvCxnSpPr>
          <p:cNvPr id="393" name="AutoShape 62"/>
          <p:cNvCxnSpPr>
            <a:cxnSpLocks noChangeShapeType="1"/>
            <a:stCxn id="392" idx="4"/>
            <a:endCxn id="412" idx="0"/>
          </p:cNvCxnSpPr>
          <p:nvPr/>
        </p:nvCxnSpPr>
        <p:spPr bwMode="auto">
          <a:xfrm>
            <a:off x="4820289" y="658963"/>
            <a:ext cx="0" cy="60896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394" name="AutoShape 62"/>
          <p:cNvCxnSpPr>
            <a:cxnSpLocks noChangeShapeType="1"/>
            <a:stCxn id="391" idx="4"/>
            <a:endCxn id="413" idx="0"/>
          </p:cNvCxnSpPr>
          <p:nvPr/>
        </p:nvCxnSpPr>
        <p:spPr bwMode="auto">
          <a:xfrm>
            <a:off x="4249420" y="658963"/>
            <a:ext cx="0" cy="58674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395" name="AutoShape 62"/>
          <p:cNvCxnSpPr>
            <a:cxnSpLocks noChangeShapeType="1"/>
          </p:cNvCxnSpPr>
          <p:nvPr/>
        </p:nvCxnSpPr>
        <p:spPr bwMode="auto">
          <a:xfrm flipH="1">
            <a:off x="3726020" y="1553841"/>
            <a:ext cx="523240" cy="64643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396" name="AutoShape 62"/>
          <p:cNvCxnSpPr>
            <a:cxnSpLocks noChangeShapeType="1"/>
          </p:cNvCxnSpPr>
          <p:nvPr/>
        </p:nvCxnSpPr>
        <p:spPr bwMode="auto">
          <a:xfrm>
            <a:off x="4249419" y="1554000"/>
            <a:ext cx="0" cy="64706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397" name="AutoShape 62"/>
          <p:cNvCxnSpPr>
            <a:cxnSpLocks noChangeShapeType="1"/>
          </p:cNvCxnSpPr>
          <p:nvPr/>
        </p:nvCxnSpPr>
        <p:spPr bwMode="auto">
          <a:xfrm>
            <a:off x="4820289" y="1576223"/>
            <a:ext cx="0" cy="60198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398" name="AutoShape 62"/>
          <p:cNvCxnSpPr>
            <a:cxnSpLocks noChangeShapeType="1"/>
            <a:stCxn id="423" idx="4"/>
            <a:endCxn id="400" idx="0"/>
          </p:cNvCxnSpPr>
          <p:nvPr/>
        </p:nvCxnSpPr>
        <p:spPr bwMode="auto">
          <a:xfrm>
            <a:off x="4249260" y="2509043"/>
            <a:ext cx="285115" cy="631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399" name="AutoShape 62"/>
          <p:cNvCxnSpPr>
            <a:cxnSpLocks noChangeShapeType="1"/>
            <a:stCxn id="424" idx="4"/>
            <a:endCxn id="400" idx="0"/>
          </p:cNvCxnSpPr>
          <p:nvPr/>
        </p:nvCxnSpPr>
        <p:spPr bwMode="auto">
          <a:xfrm flipH="1">
            <a:off x="4534380" y="2486026"/>
            <a:ext cx="285750" cy="65468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sp>
        <p:nvSpPr>
          <p:cNvPr id="400" name="Oval 48"/>
          <p:cNvSpPr>
            <a:spLocks noChangeArrowheads="1"/>
          </p:cNvSpPr>
          <p:nvPr/>
        </p:nvSpPr>
        <p:spPr bwMode="auto">
          <a:xfrm>
            <a:off x="4379596" y="3140716"/>
            <a:ext cx="309563" cy="30797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anchor="ctr">
            <a:noAutofit/>
          </a:bodyPr>
          <a:lstStyle/>
          <a:p>
            <a:pPr lvl="0" algn="ctr">
              <a:buClrTx/>
              <a:buSzTx/>
              <a:buFontTx/>
            </a:pPr>
            <a:r>
              <a:rPr kumimoji="0" lang="en-US" altLang="ja-JP" sz="1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10’</a:t>
            </a:r>
          </a:p>
        </p:txBody>
      </p:sp>
      <p:sp>
        <p:nvSpPr>
          <p:cNvPr id="401" name="Oval 48"/>
          <p:cNvSpPr>
            <a:spLocks noChangeArrowheads="1"/>
          </p:cNvSpPr>
          <p:nvPr/>
        </p:nvSpPr>
        <p:spPr bwMode="auto">
          <a:xfrm>
            <a:off x="3573213" y="3140716"/>
            <a:ext cx="309563" cy="307975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anchor="ctr">
            <a:noAutofit/>
          </a:bodyPr>
          <a:lstStyle/>
          <a:p>
            <a:pPr lvl="0" algn="ctr">
              <a:buClrTx/>
              <a:buSzTx/>
              <a:buFontTx/>
            </a:pPr>
            <a:r>
              <a:rPr kumimoji="0" lang="en-US" altLang="ja-JP" sz="1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9’</a:t>
            </a:r>
          </a:p>
        </p:txBody>
      </p:sp>
      <p:cxnSp>
        <p:nvCxnSpPr>
          <p:cNvPr id="402" name="AutoShape 62"/>
          <p:cNvCxnSpPr>
            <a:cxnSpLocks noChangeShapeType="1"/>
            <a:stCxn id="422" idx="4"/>
            <a:endCxn id="401" idx="0"/>
          </p:cNvCxnSpPr>
          <p:nvPr/>
        </p:nvCxnSpPr>
        <p:spPr bwMode="auto">
          <a:xfrm>
            <a:off x="3726017" y="2508249"/>
            <a:ext cx="2540" cy="63246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403" name="AutoShape 62"/>
          <p:cNvCxnSpPr>
            <a:cxnSpLocks noChangeShapeType="1"/>
          </p:cNvCxnSpPr>
          <p:nvPr/>
        </p:nvCxnSpPr>
        <p:spPr bwMode="auto">
          <a:xfrm flipH="1">
            <a:off x="4249265" y="1576064"/>
            <a:ext cx="570865" cy="62484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404" name="AutoShape 62"/>
          <p:cNvCxnSpPr>
            <a:cxnSpLocks noChangeShapeType="1"/>
            <a:stCxn id="414" idx="4"/>
          </p:cNvCxnSpPr>
          <p:nvPr/>
        </p:nvCxnSpPr>
        <p:spPr bwMode="auto">
          <a:xfrm flipH="1">
            <a:off x="3726090" y="668012"/>
            <a:ext cx="2540" cy="153225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405" name="直接箭头连接符 404"/>
          <p:cNvCxnSpPr>
            <a:stCxn id="391" idx="4"/>
            <a:endCxn id="424" idx="0"/>
          </p:cNvCxnSpPr>
          <p:nvPr/>
        </p:nvCxnSpPr>
        <p:spPr bwMode="auto">
          <a:xfrm>
            <a:off x="4249260" y="659439"/>
            <a:ext cx="570865" cy="151892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sp>
        <p:nvSpPr>
          <p:cNvPr id="406" name="任意多边形 405"/>
          <p:cNvSpPr/>
          <p:nvPr/>
        </p:nvSpPr>
        <p:spPr>
          <a:xfrm>
            <a:off x="2559392" y="139065"/>
            <a:ext cx="1689735" cy="214630"/>
          </a:xfrm>
          <a:custGeom>
            <a:avLst/>
            <a:gdLst>
              <a:gd name="connisteX0" fmla="*/ 0 w 1938020"/>
              <a:gd name="connsiteY0" fmla="*/ 214630 h 214630"/>
              <a:gd name="connisteX1" fmla="*/ 1061720 w 1938020"/>
              <a:gd name="connsiteY1" fmla="*/ 0 h 214630"/>
              <a:gd name="connisteX2" fmla="*/ 1938020 w 1938020"/>
              <a:gd name="connsiteY2" fmla="*/ 214630 h 21463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938020" h="214630">
                <a:moveTo>
                  <a:pt x="0" y="214630"/>
                </a:moveTo>
                <a:cubicBezTo>
                  <a:pt x="194945" y="167640"/>
                  <a:pt x="674370" y="0"/>
                  <a:pt x="1061720" y="0"/>
                </a:cubicBezTo>
                <a:cubicBezTo>
                  <a:pt x="1449070" y="0"/>
                  <a:pt x="1783715" y="167640"/>
                  <a:pt x="1938020" y="214630"/>
                </a:cubicBezTo>
              </a:path>
            </a:pathLst>
          </a:custGeom>
          <a:noFill/>
          <a:ln w="9525">
            <a:solidFill>
              <a:schemeClr val="accent1"/>
            </a:solidFill>
            <a:miter lim="800000"/>
          </a:ln>
        </p:spPr>
        <p:txBody>
          <a:bodyPr wrap="none" rtlCol="0" anchor="ctr"/>
          <a:lstStyle/>
          <a:p>
            <a:pPr algn="ctr"/>
            <a:endParaRPr lang="zh-CN" altLang="en-US" dirty="0"/>
          </a:p>
        </p:txBody>
      </p:sp>
      <p:sp>
        <p:nvSpPr>
          <p:cNvPr id="407" name="任意多边形 406"/>
          <p:cNvSpPr/>
          <p:nvPr/>
        </p:nvSpPr>
        <p:spPr>
          <a:xfrm>
            <a:off x="3144227" y="176530"/>
            <a:ext cx="1675765" cy="180340"/>
          </a:xfrm>
          <a:custGeom>
            <a:avLst/>
            <a:gdLst>
              <a:gd name="connisteX0" fmla="*/ 0 w 1908175"/>
              <a:gd name="connsiteY0" fmla="*/ 180340 h 180340"/>
              <a:gd name="connisteX1" fmla="*/ 1022985 w 1908175"/>
              <a:gd name="connsiteY1" fmla="*/ 0 h 180340"/>
              <a:gd name="connisteX2" fmla="*/ 1908175 w 1908175"/>
              <a:gd name="connsiteY2" fmla="*/ 180340 h 18034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908175" h="180340">
                <a:moveTo>
                  <a:pt x="0" y="180340"/>
                </a:moveTo>
                <a:cubicBezTo>
                  <a:pt x="186690" y="140970"/>
                  <a:pt x="641350" y="0"/>
                  <a:pt x="1022985" y="0"/>
                </a:cubicBezTo>
                <a:cubicBezTo>
                  <a:pt x="1404620" y="0"/>
                  <a:pt x="1751330" y="140970"/>
                  <a:pt x="1908175" y="180340"/>
                </a:cubicBezTo>
              </a:path>
            </a:pathLst>
          </a:custGeom>
          <a:noFill/>
          <a:ln w="9525">
            <a:solidFill>
              <a:schemeClr val="accent1"/>
            </a:solidFill>
            <a:miter lim="800000"/>
          </a:ln>
        </p:spPr>
        <p:txBody>
          <a:bodyPr wrap="none" rtlCol="0" anchor="ctr"/>
          <a:lstStyle/>
          <a:p>
            <a:pPr algn="ctr"/>
            <a:endParaRPr lang="zh-CN" altLang="en-US" dirty="0"/>
          </a:p>
        </p:txBody>
      </p:sp>
      <p:sp>
        <p:nvSpPr>
          <p:cNvPr id="409" name="Oval 48"/>
          <p:cNvSpPr>
            <a:spLocks noChangeArrowheads="1"/>
          </p:cNvSpPr>
          <p:nvPr/>
        </p:nvSpPr>
        <p:spPr bwMode="auto">
          <a:xfrm>
            <a:off x="2942932" y="1268095"/>
            <a:ext cx="309880" cy="307975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anchor="ctr">
            <a:noAutofit/>
          </a:bodyPr>
          <a:lstStyle/>
          <a:p>
            <a:pPr lvl="0" algn="ctr">
              <a:buClrTx/>
              <a:buSzTx/>
              <a:buFontTx/>
            </a:pPr>
            <a:r>
              <a:rPr kumimoji="0" lang="en-US" altLang="ja-JP" sz="1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5</a:t>
            </a:r>
          </a:p>
        </p:txBody>
      </p:sp>
      <p:sp>
        <p:nvSpPr>
          <p:cNvPr id="410" name="Oval 48"/>
          <p:cNvSpPr>
            <a:spLocks noChangeArrowheads="1"/>
          </p:cNvSpPr>
          <p:nvPr/>
        </p:nvSpPr>
        <p:spPr bwMode="auto">
          <a:xfrm>
            <a:off x="2372067" y="1245870"/>
            <a:ext cx="309880" cy="30797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anchor="ctr">
            <a:noAutofit/>
          </a:bodyPr>
          <a:lstStyle/>
          <a:p>
            <a:pPr lvl="0" algn="ctr">
              <a:buClrTx/>
              <a:buSzTx/>
              <a:buFontTx/>
            </a:pPr>
            <a:r>
              <a:rPr kumimoji="0" lang="en-US" altLang="ja-JP" sz="1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4</a:t>
            </a:r>
          </a:p>
        </p:txBody>
      </p:sp>
      <p:sp>
        <p:nvSpPr>
          <p:cNvPr id="411" name="Oval 48"/>
          <p:cNvSpPr>
            <a:spLocks noChangeArrowheads="1"/>
          </p:cNvSpPr>
          <p:nvPr/>
        </p:nvSpPr>
        <p:spPr bwMode="auto">
          <a:xfrm>
            <a:off x="1851367" y="352800"/>
            <a:ext cx="309880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endParaRPr kumimoji="0" lang="en-US" altLang="ja-JP" sz="200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12" name="Oval 48"/>
          <p:cNvSpPr>
            <a:spLocks noChangeArrowheads="1"/>
          </p:cNvSpPr>
          <p:nvPr/>
        </p:nvSpPr>
        <p:spPr bwMode="auto">
          <a:xfrm>
            <a:off x="4665052" y="1268095"/>
            <a:ext cx="309880" cy="30797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anchor="ctr">
            <a:noAutofit/>
          </a:bodyPr>
          <a:lstStyle/>
          <a:p>
            <a:pPr lvl="0" algn="ctr">
              <a:buClrTx/>
              <a:buSzTx/>
              <a:buFontTx/>
            </a:pPr>
            <a:r>
              <a:rPr kumimoji="0" lang="en-US" altLang="ja-JP" sz="1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5’</a:t>
            </a:r>
          </a:p>
        </p:txBody>
      </p:sp>
      <p:sp>
        <p:nvSpPr>
          <p:cNvPr id="413" name="Oval 48"/>
          <p:cNvSpPr>
            <a:spLocks noChangeArrowheads="1"/>
          </p:cNvSpPr>
          <p:nvPr/>
        </p:nvSpPr>
        <p:spPr bwMode="auto">
          <a:xfrm>
            <a:off x="4094187" y="1245870"/>
            <a:ext cx="309880" cy="307975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anchor="ctr">
            <a:noAutofit/>
          </a:bodyPr>
          <a:lstStyle/>
          <a:p>
            <a:pPr lvl="0" algn="ctr">
              <a:buClrTx/>
              <a:buSzTx/>
              <a:buFontTx/>
            </a:pPr>
            <a:r>
              <a:rPr kumimoji="0" lang="en-US" altLang="ja-JP" sz="1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4’</a:t>
            </a:r>
          </a:p>
        </p:txBody>
      </p:sp>
      <p:sp>
        <p:nvSpPr>
          <p:cNvPr id="414" name="Oval 48"/>
          <p:cNvSpPr>
            <a:spLocks noChangeArrowheads="1"/>
          </p:cNvSpPr>
          <p:nvPr/>
        </p:nvSpPr>
        <p:spPr bwMode="auto">
          <a:xfrm>
            <a:off x="3573487" y="360000"/>
            <a:ext cx="309880" cy="307975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anchor="ctr">
            <a:noAutofit/>
          </a:bodyPr>
          <a:lstStyle/>
          <a:p>
            <a:pPr lvl="0" algn="ctr">
              <a:buClrTx/>
              <a:buSzTx/>
              <a:buFontTx/>
            </a:pPr>
            <a:r>
              <a:rPr kumimoji="0" lang="en-US" altLang="ja-JP" sz="1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3’</a:t>
            </a:r>
          </a:p>
        </p:txBody>
      </p:sp>
      <p:sp>
        <p:nvSpPr>
          <p:cNvPr id="415" name="任意多边形 414"/>
          <p:cNvSpPr/>
          <p:nvPr/>
        </p:nvSpPr>
        <p:spPr>
          <a:xfrm>
            <a:off x="2064092" y="144000"/>
            <a:ext cx="1648460" cy="219075"/>
          </a:xfrm>
          <a:custGeom>
            <a:avLst/>
            <a:gdLst>
              <a:gd name="connisteX0" fmla="*/ 0 w 1919605"/>
              <a:gd name="connsiteY0" fmla="*/ 219091 h 219091"/>
              <a:gd name="connisteX1" fmla="*/ 1057275 w 1919605"/>
              <a:gd name="connsiteY1" fmla="*/ 16 h 219091"/>
              <a:gd name="connisteX2" fmla="*/ 1919605 w 1919605"/>
              <a:gd name="connsiteY2" fmla="*/ 209566 h 219091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919605" h="219091">
                <a:moveTo>
                  <a:pt x="0" y="219091"/>
                </a:moveTo>
                <a:cubicBezTo>
                  <a:pt x="194310" y="170831"/>
                  <a:pt x="673100" y="1921"/>
                  <a:pt x="1057275" y="16"/>
                </a:cubicBezTo>
                <a:cubicBezTo>
                  <a:pt x="1441450" y="-1889"/>
                  <a:pt x="1768475" y="163211"/>
                  <a:pt x="1919605" y="209566"/>
                </a:cubicBezTo>
              </a:path>
            </a:pathLst>
          </a:custGeom>
          <a:noFill/>
          <a:ln w="9525">
            <a:solidFill>
              <a:schemeClr val="accent1"/>
            </a:solidFill>
            <a:miter lim="800000"/>
          </a:ln>
        </p:spPr>
        <p:txBody>
          <a:bodyPr wrap="none" rtlCol="0" anchor="ctr"/>
          <a:lstStyle/>
          <a:p>
            <a:pPr algn="ctr"/>
            <a:endParaRPr lang="zh-CN" altLang="en-US" dirty="0"/>
          </a:p>
        </p:txBody>
      </p:sp>
      <p:sp>
        <p:nvSpPr>
          <p:cNvPr id="416" name="任意多边形 415"/>
          <p:cNvSpPr/>
          <p:nvPr/>
        </p:nvSpPr>
        <p:spPr>
          <a:xfrm>
            <a:off x="2555582" y="1035685"/>
            <a:ext cx="1693545" cy="214630"/>
          </a:xfrm>
          <a:custGeom>
            <a:avLst/>
            <a:gdLst>
              <a:gd name="connisteX0" fmla="*/ 0 w 1938020"/>
              <a:gd name="connsiteY0" fmla="*/ 214630 h 214630"/>
              <a:gd name="connisteX1" fmla="*/ 1061720 w 1938020"/>
              <a:gd name="connsiteY1" fmla="*/ 0 h 214630"/>
              <a:gd name="connisteX2" fmla="*/ 1938020 w 1938020"/>
              <a:gd name="connsiteY2" fmla="*/ 214630 h 21463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938020" h="214630">
                <a:moveTo>
                  <a:pt x="0" y="214630"/>
                </a:moveTo>
                <a:cubicBezTo>
                  <a:pt x="194945" y="167640"/>
                  <a:pt x="674370" y="0"/>
                  <a:pt x="1061720" y="0"/>
                </a:cubicBezTo>
                <a:cubicBezTo>
                  <a:pt x="1449070" y="0"/>
                  <a:pt x="1783715" y="167640"/>
                  <a:pt x="1938020" y="214630"/>
                </a:cubicBezTo>
              </a:path>
            </a:pathLst>
          </a:custGeom>
          <a:noFill/>
          <a:ln w="9525">
            <a:solidFill>
              <a:schemeClr val="accent1"/>
            </a:solidFill>
            <a:miter lim="800000"/>
          </a:ln>
        </p:spPr>
        <p:txBody>
          <a:bodyPr wrap="none" rtlCol="0" anchor="ctr"/>
          <a:lstStyle/>
          <a:p>
            <a:pPr algn="ctr"/>
            <a:endParaRPr lang="zh-CN" altLang="en-US" dirty="0"/>
          </a:p>
        </p:txBody>
      </p:sp>
      <p:sp>
        <p:nvSpPr>
          <p:cNvPr id="417" name="任意多边形 416"/>
          <p:cNvSpPr/>
          <p:nvPr/>
        </p:nvSpPr>
        <p:spPr>
          <a:xfrm>
            <a:off x="3144227" y="1100455"/>
            <a:ext cx="1675765" cy="180340"/>
          </a:xfrm>
          <a:custGeom>
            <a:avLst/>
            <a:gdLst>
              <a:gd name="connisteX0" fmla="*/ 0 w 1908175"/>
              <a:gd name="connsiteY0" fmla="*/ 180340 h 180340"/>
              <a:gd name="connisteX1" fmla="*/ 1022985 w 1908175"/>
              <a:gd name="connsiteY1" fmla="*/ 0 h 180340"/>
              <a:gd name="connisteX2" fmla="*/ 1908175 w 1908175"/>
              <a:gd name="connsiteY2" fmla="*/ 180340 h 18034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908175" h="180340">
                <a:moveTo>
                  <a:pt x="0" y="180340"/>
                </a:moveTo>
                <a:cubicBezTo>
                  <a:pt x="186690" y="140970"/>
                  <a:pt x="641350" y="0"/>
                  <a:pt x="1022985" y="0"/>
                </a:cubicBezTo>
                <a:cubicBezTo>
                  <a:pt x="1404620" y="0"/>
                  <a:pt x="1751330" y="140970"/>
                  <a:pt x="1908175" y="180340"/>
                </a:cubicBezTo>
              </a:path>
            </a:pathLst>
          </a:custGeom>
          <a:noFill/>
          <a:ln w="9525">
            <a:solidFill>
              <a:schemeClr val="accent1"/>
            </a:solidFill>
            <a:miter lim="800000"/>
          </a:ln>
        </p:spPr>
        <p:txBody>
          <a:bodyPr wrap="none" rtlCol="0" anchor="ctr"/>
          <a:lstStyle/>
          <a:p>
            <a:pPr algn="ctr"/>
            <a:endParaRPr lang="zh-CN" altLang="en-US" dirty="0"/>
          </a:p>
        </p:txBody>
      </p:sp>
      <p:sp>
        <p:nvSpPr>
          <p:cNvPr id="419" name="Oval 48"/>
          <p:cNvSpPr>
            <a:spLocks noChangeArrowheads="1"/>
          </p:cNvSpPr>
          <p:nvPr/>
        </p:nvSpPr>
        <p:spPr bwMode="auto">
          <a:xfrm>
            <a:off x="1848827" y="2200275"/>
            <a:ext cx="309880" cy="307975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anchor="ctr">
            <a:noAutofit/>
          </a:bodyPr>
          <a:lstStyle/>
          <a:p>
            <a:pPr lvl="0" algn="ctr">
              <a:buClrTx/>
              <a:buSzTx/>
              <a:buFontTx/>
            </a:pPr>
            <a:r>
              <a:rPr kumimoji="0" lang="en-US" altLang="ja-JP" sz="1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6</a:t>
            </a:r>
          </a:p>
        </p:txBody>
      </p:sp>
      <p:sp>
        <p:nvSpPr>
          <p:cNvPr id="420" name="Oval 48"/>
          <p:cNvSpPr>
            <a:spLocks noChangeArrowheads="1"/>
          </p:cNvSpPr>
          <p:nvPr/>
        </p:nvSpPr>
        <p:spPr bwMode="auto">
          <a:xfrm>
            <a:off x="2372067" y="2200910"/>
            <a:ext cx="309880" cy="307975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anchor="ctr">
            <a:noAutofit/>
          </a:bodyPr>
          <a:lstStyle/>
          <a:p>
            <a:pPr lvl="0" algn="ctr">
              <a:buClrTx/>
              <a:buSzTx/>
              <a:buFontTx/>
            </a:pPr>
            <a:r>
              <a:rPr kumimoji="0" lang="en-US" altLang="ja-JP" sz="1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7</a:t>
            </a:r>
          </a:p>
        </p:txBody>
      </p:sp>
      <p:sp>
        <p:nvSpPr>
          <p:cNvPr id="421" name="Oval 48"/>
          <p:cNvSpPr>
            <a:spLocks noChangeArrowheads="1"/>
          </p:cNvSpPr>
          <p:nvPr/>
        </p:nvSpPr>
        <p:spPr bwMode="auto">
          <a:xfrm>
            <a:off x="2942932" y="2178050"/>
            <a:ext cx="309880" cy="30797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anchor="ctr">
            <a:noAutofit/>
          </a:bodyPr>
          <a:lstStyle/>
          <a:p>
            <a:pPr lvl="0" algn="ctr">
              <a:buClrTx/>
              <a:buSzTx/>
              <a:buFontTx/>
            </a:pPr>
            <a:r>
              <a:rPr kumimoji="0" lang="en-US" altLang="ja-JP" sz="1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8</a:t>
            </a:r>
          </a:p>
        </p:txBody>
      </p:sp>
      <p:sp>
        <p:nvSpPr>
          <p:cNvPr id="422" name="Oval 48"/>
          <p:cNvSpPr>
            <a:spLocks noChangeArrowheads="1"/>
          </p:cNvSpPr>
          <p:nvPr/>
        </p:nvSpPr>
        <p:spPr bwMode="auto">
          <a:xfrm>
            <a:off x="3570947" y="2200275"/>
            <a:ext cx="309880" cy="30797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anchor="ctr">
            <a:noAutofit/>
          </a:bodyPr>
          <a:lstStyle/>
          <a:p>
            <a:pPr lvl="0" algn="ctr">
              <a:buClrTx/>
              <a:buSzTx/>
              <a:buFontTx/>
            </a:pPr>
            <a:r>
              <a:rPr kumimoji="0" lang="en-US" altLang="ja-JP" sz="1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6’</a:t>
            </a:r>
          </a:p>
        </p:txBody>
      </p:sp>
      <p:sp>
        <p:nvSpPr>
          <p:cNvPr id="423" name="Oval 48"/>
          <p:cNvSpPr>
            <a:spLocks noChangeArrowheads="1"/>
          </p:cNvSpPr>
          <p:nvPr/>
        </p:nvSpPr>
        <p:spPr bwMode="auto">
          <a:xfrm>
            <a:off x="4094187" y="2200910"/>
            <a:ext cx="309880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>
            <a:noAutofit/>
          </a:bodyPr>
          <a:lstStyle/>
          <a:p>
            <a:pPr lvl="0" algn="ctr">
              <a:buClrTx/>
              <a:buSzTx/>
              <a:buFontTx/>
            </a:pPr>
            <a:r>
              <a:rPr kumimoji="0" lang="en-US" altLang="ja-JP" sz="1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7’</a:t>
            </a:r>
          </a:p>
        </p:txBody>
      </p:sp>
      <p:sp>
        <p:nvSpPr>
          <p:cNvPr id="424" name="Oval 48"/>
          <p:cNvSpPr>
            <a:spLocks noChangeArrowheads="1"/>
          </p:cNvSpPr>
          <p:nvPr/>
        </p:nvSpPr>
        <p:spPr bwMode="auto">
          <a:xfrm>
            <a:off x="4665052" y="2178050"/>
            <a:ext cx="309880" cy="307975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anchor="ctr">
            <a:noAutofit/>
          </a:bodyPr>
          <a:lstStyle/>
          <a:p>
            <a:pPr lvl="0" algn="ctr">
              <a:buClrTx/>
              <a:buSzTx/>
              <a:buFontTx/>
            </a:pPr>
            <a:r>
              <a:rPr kumimoji="0" lang="en-US" altLang="ja-JP" sz="1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8’</a:t>
            </a:r>
          </a:p>
        </p:txBody>
      </p:sp>
      <p:sp>
        <p:nvSpPr>
          <p:cNvPr id="425" name="任意多边形 424"/>
          <p:cNvSpPr/>
          <p:nvPr/>
        </p:nvSpPr>
        <p:spPr>
          <a:xfrm>
            <a:off x="3149942" y="2009140"/>
            <a:ext cx="1624965" cy="180340"/>
          </a:xfrm>
          <a:custGeom>
            <a:avLst/>
            <a:gdLst>
              <a:gd name="connisteX0" fmla="*/ 0 w 1908175"/>
              <a:gd name="connsiteY0" fmla="*/ 180340 h 180340"/>
              <a:gd name="connisteX1" fmla="*/ 1022985 w 1908175"/>
              <a:gd name="connsiteY1" fmla="*/ 0 h 180340"/>
              <a:gd name="connisteX2" fmla="*/ 1908175 w 1908175"/>
              <a:gd name="connsiteY2" fmla="*/ 180340 h 18034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908175" h="180340">
                <a:moveTo>
                  <a:pt x="0" y="180340"/>
                </a:moveTo>
                <a:cubicBezTo>
                  <a:pt x="186690" y="140970"/>
                  <a:pt x="641350" y="0"/>
                  <a:pt x="1022985" y="0"/>
                </a:cubicBezTo>
                <a:cubicBezTo>
                  <a:pt x="1404620" y="0"/>
                  <a:pt x="1751330" y="140970"/>
                  <a:pt x="1908175" y="180340"/>
                </a:cubicBezTo>
              </a:path>
            </a:pathLst>
          </a:custGeom>
          <a:noFill/>
          <a:ln w="9525">
            <a:solidFill>
              <a:schemeClr val="accent1"/>
            </a:solidFill>
            <a:miter lim="800000"/>
          </a:ln>
        </p:spPr>
        <p:txBody>
          <a:bodyPr wrap="none" rtlCol="0" anchor="ctr"/>
          <a:lstStyle/>
          <a:p>
            <a:pPr algn="ctr"/>
            <a:endParaRPr lang="zh-CN" altLang="en-US" dirty="0"/>
          </a:p>
        </p:txBody>
      </p:sp>
      <p:sp>
        <p:nvSpPr>
          <p:cNvPr id="426" name="任意多边形 425"/>
          <p:cNvSpPr/>
          <p:nvPr/>
        </p:nvSpPr>
        <p:spPr>
          <a:xfrm>
            <a:off x="2555582" y="1991360"/>
            <a:ext cx="1693545" cy="214630"/>
          </a:xfrm>
          <a:custGeom>
            <a:avLst/>
            <a:gdLst>
              <a:gd name="connisteX0" fmla="*/ 0 w 1938020"/>
              <a:gd name="connsiteY0" fmla="*/ 214630 h 214630"/>
              <a:gd name="connisteX1" fmla="*/ 1061720 w 1938020"/>
              <a:gd name="connsiteY1" fmla="*/ 0 h 214630"/>
              <a:gd name="connisteX2" fmla="*/ 1938020 w 1938020"/>
              <a:gd name="connsiteY2" fmla="*/ 214630 h 21463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938020" h="214630">
                <a:moveTo>
                  <a:pt x="0" y="214630"/>
                </a:moveTo>
                <a:cubicBezTo>
                  <a:pt x="194945" y="167640"/>
                  <a:pt x="674370" y="0"/>
                  <a:pt x="1061720" y="0"/>
                </a:cubicBezTo>
                <a:cubicBezTo>
                  <a:pt x="1449070" y="0"/>
                  <a:pt x="1783715" y="167640"/>
                  <a:pt x="1938020" y="214630"/>
                </a:cubicBezTo>
              </a:path>
            </a:pathLst>
          </a:custGeom>
          <a:noFill/>
          <a:ln w="9525">
            <a:solidFill>
              <a:schemeClr val="accent1"/>
            </a:solidFill>
            <a:miter lim="800000"/>
          </a:ln>
        </p:spPr>
        <p:txBody>
          <a:bodyPr wrap="none" rtlCol="0" anchor="ctr"/>
          <a:lstStyle/>
          <a:p>
            <a:pPr algn="ctr"/>
            <a:endParaRPr lang="zh-CN" altLang="en-US" dirty="0"/>
          </a:p>
        </p:txBody>
      </p:sp>
      <p:sp>
        <p:nvSpPr>
          <p:cNvPr id="427" name="任意多边形 426"/>
          <p:cNvSpPr/>
          <p:nvPr/>
        </p:nvSpPr>
        <p:spPr>
          <a:xfrm>
            <a:off x="2064092" y="1989455"/>
            <a:ext cx="1648460" cy="219075"/>
          </a:xfrm>
          <a:custGeom>
            <a:avLst/>
            <a:gdLst>
              <a:gd name="connisteX0" fmla="*/ 0 w 1919605"/>
              <a:gd name="connsiteY0" fmla="*/ 219091 h 219091"/>
              <a:gd name="connisteX1" fmla="*/ 1057275 w 1919605"/>
              <a:gd name="connsiteY1" fmla="*/ 16 h 219091"/>
              <a:gd name="connisteX2" fmla="*/ 1919605 w 1919605"/>
              <a:gd name="connsiteY2" fmla="*/ 209566 h 219091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919605" h="219091">
                <a:moveTo>
                  <a:pt x="0" y="219091"/>
                </a:moveTo>
                <a:cubicBezTo>
                  <a:pt x="194310" y="170831"/>
                  <a:pt x="673100" y="1921"/>
                  <a:pt x="1057275" y="16"/>
                </a:cubicBezTo>
                <a:cubicBezTo>
                  <a:pt x="1441450" y="-1889"/>
                  <a:pt x="1768475" y="163211"/>
                  <a:pt x="1919605" y="209566"/>
                </a:cubicBezTo>
              </a:path>
            </a:pathLst>
          </a:custGeom>
          <a:noFill/>
          <a:ln w="9525">
            <a:solidFill>
              <a:schemeClr val="accent1"/>
            </a:solidFill>
            <a:miter lim="800000"/>
          </a:ln>
        </p:spPr>
        <p:txBody>
          <a:bodyPr wrap="none" rtlCol="0" anchor="ctr"/>
          <a:lstStyle/>
          <a:p>
            <a:pPr algn="ctr"/>
            <a:endParaRPr lang="zh-CN" altLang="en-US" dirty="0"/>
          </a:p>
        </p:txBody>
      </p:sp>
      <p:sp>
        <p:nvSpPr>
          <p:cNvPr id="428" name="任意多边形 427"/>
          <p:cNvSpPr/>
          <p:nvPr/>
        </p:nvSpPr>
        <p:spPr>
          <a:xfrm>
            <a:off x="2040822" y="2930820"/>
            <a:ext cx="1651635" cy="219075"/>
          </a:xfrm>
          <a:custGeom>
            <a:avLst/>
            <a:gdLst>
              <a:gd name="connisteX0" fmla="*/ 0 w 1919605"/>
              <a:gd name="connsiteY0" fmla="*/ 219091 h 219091"/>
              <a:gd name="connisteX1" fmla="*/ 1057275 w 1919605"/>
              <a:gd name="connsiteY1" fmla="*/ 16 h 219091"/>
              <a:gd name="connisteX2" fmla="*/ 1919605 w 1919605"/>
              <a:gd name="connsiteY2" fmla="*/ 209566 h 219091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919605" h="219091">
                <a:moveTo>
                  <a:pt x="0" y="219091"/>
                </a:moveTo>
                <a:cubicBezTo>
                  <a:pt x="194310" y="170831"/>
                  <a:pt x="673100" y="1921"/>
                  <a:pt x="1057275" y="16"/>
                </a:cubicBezTo>
                <a:cubicBezTo>
                  <a:pt x="1441450" y="-1889"/>
                  <a:pt x="1768475" y="163211"/>
                  <a:pt x="1919605" y="209566"/>
                </a:cubicBezTo>
              </a:path>
            </a:pathLst>
          </a:custGeom>
          <a:noFill/>
          <a:ln w="9525">
            <a:solidFill>
              <a:schemeClr val="accent1"/>
            </a:solidFill>
            <a:miter lim="800000"/>
          </a:ln>
        </p:spPr>
        <p:txBody>
          <a:bodyPr wrap="none" rtlCol="0" anchor="ctr"/>
          <a:lstStyle/>
          <a:p>
            <a:pPr algn="ctr"/>
            <a:endParaRPr lang="zh-CN" altLang="en-US" dirty="0"/>
          </a:p>
        </p:txBody>
      </p:sp>
      <p:sp>
        <p:nvSpPr>
          <p:cNvPr id="429" name="任意多边形 428"/>
          <p:cNvSpPr/>
          <p:nvPr/>
        </p:nvSpPr>
        <p:spPr>
          <a:xfrm>
            <a:off x="2843622" y="2930525"/>
            <a:ext cx="1669415" cy="219075"/>
          </a:xfrm>
          <a:custGeom>
            <a:avLst/>
            <a:gdLst>
              <a:gd name="connisteX0" fmla="*/ 0 w 1919605"/>
              <a:gd name="connsiteY0" fmla="*/ 219091 h 219091"/>
              <a:gd name="connisteX1" fmla="*/ 1057275 w 1919605"/>
              <a:gd name="connsiteY1" fmla="*/ 16 h 219091"/>
              <a:gd name="connisteX2" fmla="*/ 1919605 w 1919605"/>
              <a:gd name="connsiteY2" fmla="*/ 209566 h 219091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919605" h="219091">
                <a:moveTo>
                  <a:pt x="0" y="219091"/>
                </a:moveTo>
                <a:cubicBezTo>
                  <a:pt x="194310" y="170831"/>
                  <a:pt x="673100" y="1921"/>
                  <a:pt x="1057275" y="16"/>
                </a:cubicBezTo>
                <a:cubicBezTo>
                  <a:pt x="1441450" y="-1889"/>
                  <a:pt x="1768475" y="163211"/>
                  <a:pt x="1919605" y="209566"/>
                </a:cubicBezTo>
              </a:path>
            </a:pathLst>
          </a:custGeom>
          <a:noFill/>
          <a:ln w="9525">
            <a:solidFill>
              <a:schemeClr val="accent1"/>
            </a:solidFill>
            <a:miter lim="800000"/>
          </a:ln>
        </p:spPr>
        <p:txBody>
          <a:bodyPr wrap="none" rtlCol="0" anchor="ctr"/>
          <a:lstStyle/>
          <a:p>
            <a:pPr algn="ctr"/>
            <a:endParaRPr lang="zh-CN" altLang="en-US" dirty="0"/>
          </a:p>
        </p:txBody>
      </p:sp>
      <p:sp>
        <p:nvSpPr>
          <p:cNvPr id="430" name="Line 12"/>
          <p:cNvSpPr>
            <a:spLocks noChangeShapeType="1"/>
          </p:cNvSpPr>
          <p:nvPr/>
        </p:nvSpPr>
        <p:spPr bwMode="auto">
          <a:xfrm>
            <a:off x="1726580" y="1182622"/>
            <a:ext cx="3348000" cy="1454"/>
          </a:xfrm>
          <a:prstGeom prst="line">
            <a:avLst/>
          </a:prstGeom>
          <a:noFill/>
          <a:ln w="3175" cap="rnd">
            <a:solidFill>
              <a:srgbClr val="000000"/>
            </a:solidFill>
            <a:prstDash val="sysDot"/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431" name="Line 13"/>
          <p:cNvSpPr>
            <a:spLocks noChangeShapeType="1"/>
          </p:cNvSpPr>
          <p:nvPr/>
        </p:nvSpPr>
        <p:spPr bwMode="auto">
          <a:xfrm>
            <a:off x="1726580" y="719936"/>
            <a:ext cx="3348000" cy="1454"/>
          </a:xfrm>
          <a:prstGeom prst="line">
            <a:avLst/>
          </a:prstGeom>
          <a:noFill/>
          <a:ln w="3175" cap="rnd">
            <a:solidFill>
              <a:srgbClr val="000000"/>
            </a:solidFill>
            <a:prstDash val="sysDot"/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432" name="Line 14"/>
          <p:cNvSpPr>
            <a:spLocks noChangeShapeType="1"/>
          </p:cNvSpPr>
          <p:nvPr/>
        </p:nvSpPr>
        <p:spPr bwMode="auto">
          <a:xfrm>
            <a:off x="1726580" y="1644308"/>
            <a:ext cx="3348000" cy="1454"/>
          </a:xfrm>
          <a:prstGeom prst="line">
            <a:avLst/>
          </a:prstGeom>
          <a:noFill/>
          <a:ln w="3175" cap="rnd">
            <a:solidFill>
              <a:srgbClr val="000000"/>
            </a:solidFill>
            <a:prstDash val="sysDot"/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433" name="Line 15"/>
          <p:cNvSpPr>
            <a:spLocks noChangeShapeType="1"/>
          </p:cNvSpPr>
          <p:nvPr/>
        </p:nvSpPr>
        <p:spPr bwMode="auto">
          <a:xfrm>
            <a:off x="1726580" y="251141"/>
            <a:ext cx="3348000" cy="1453"/>
          </a:xfrm>
          <a:prstGeom prst="line">
            <a:avLst/>
          </a:prstGeom>
          <a:noFill/>
          <a:ln w="3175" cap="rnd">
            <a:solidFill>
              <a:srgbClr val="000000"/>
            </a:solidFill>
            <a:prstDash val="sysDot"/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434" name="Text Box 40"/>
          <p:cNvSpPr txBox="1">
            <a:spLocks noChangeArrowheads="1"/>
          </p:cNvSpPr>
          <p:nvPr/>
        </p:nvSpPr>
        <p:spPr bwMode="auto">
          <a:xfrm>
            <a:off x="1571604" y="1532242"/>
            <a:ext cx="139407" cy="2152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435" name="Line 14"/>
          <p:cNvSpPr>
            <a:spLocks noChangeShapeType="1"/>
          </p:cNvSpPr>
          <p:nvPr/>
        </p:nvSpPr>
        <p:spPr bwMode="auto">
          <a:xfrm>
            <a:off x="1726521" y="2104539"/>
            <a:ext cx="3348000" cy="1454"/>
          </a:xfrm>
          <a:prstGeom prst="line">
            <a:avLst/>
          </a:prstGeom>
          <a:noFill/>
          <a:ln w="3175" cap="rnd">
            <a:solidFill>
              <a:srgbClr val="000000"/>
            </a:solidFill>
            <a:prstDash val="sysDot"/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436" name="Text Box 40"/>
          <p:cNvSpPr txBox="1">
            <a:spLocks noChangeArrowheads="1"/>
          </p:cNvSpPr>
          <p:nvPr/>
        </p:nvSpPr>
        <p:spPr bwMode="auto">
          <a:xfrm>
            <a:off x="1573370" y="1993929"/>
            <a:ext cx="139407" cy="2152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437" name="Text Box 40"/>
          <p:cNvSpPr txBox="1">
            <a:spLocks noChangeArrowheads="1"/>
          </p:cNvSpPr>
          <p:nvPr/>
        </p:nvSpPr>
        <p:spPr bwMode="auto">
          <a:xfrm>
            <a:off x="1571604" y="608872"/>
            <a:ext cx="139407" cy="2152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38" name="Text Box 40"/>
          <p:cNvSpPr txBox="1">
            <a:spLocks noChangeArrowheads="1"/>
          </p:cNvSpPr>
          <p:nvPr/>
        </p:nvSpPr>
        <p:spPr bwMode="auto">
          <a:xfrm>
            <a:off x="1572691" y="1070557"/>
            <a:ext cx="139407" cy="2152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439" name="Line 14"/>
          <p:cNvSpPr>
            <a:spLocks noChangeShapeType="1"/>
          </p:cNvSpPr>
          <p:nvPr/>
        </p:nvSpPr>
        <p:spPr bwMode="auto">
          <a:xfrm>
            <a:off x="1723732" y="2564765"/>
            <a:ext cx="3348000" cy="1270"/>
          </a:xfrm>
          <a:prstGeom prst="line">
            <a:avLst/>
          </a:prstGeom>
          <a:noFill/>
          <a:ln w="3175" cap="rnd">
            <a:solidFill>
              <a:srgbClr val="000000"/>
            </a:solidFill>
            <a:prstDash val="sysDot"/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440" name="Line 14"/>
          <p:cNvSpPr>
            <a:spLocks noChangeShapeType="1"/>
          </p:cNvSpPr>
          <p:nvPr/>
        </p:nvSpPr>
        <p:spPr bwMode="auto">
          <a:xfrm>
            <a:off x="1723732" y="3024505"/>
            <a:ext cx="3348000" cy="1270"/>
          </a:xfrm>
          <a:prstGeom prst="line">
            <a:avLst/>
          </a:prstGeom>
          <a:noFill/>
          <a:ln w="3175" cap="rnd">
            <a:solidFill>
              <a:srgbClr val="000000"/>
            </a:solidFill>
            <a:prstDash val="sysDot"/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441" name="Text Box 40"/>
          <p:cNvSpPr txBox="1">
            <a:spLocks noChangeArrowheads="1"/>
          </p:cNvSpPr>
          <p:nvPr/>
        </p:nvSpPr>
        <p:spPr bwMode="auto">
          <a:xfrm>
            <a:off x="1573370" y="2448547"/>
            <a:ext cx="139407" cy="2152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442" name="Text Box 40"/>
          <p:cNvSpPr txBox="1">
            <a:spLocks noChangeArrowheads="1"/>
          </p:cNvSpPr>
          <p:nvPr/>
        </p:nvSpPr>
        <p:spPr bwMode="auto">
          <a:xfrm>
            <a:off x="1573370" y="2910234"/>
            <a:ext cx="139407" cy="2152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443" name="Line 14"/>
          <p:cNvSpPr>
            <a:spLocks noChangeShapeType="1"/>
          </p:cNvSpPr>
          <p:nvPr/>
        </p:nvSpPr>
        <p:spPr bwMode="auto">
          <a:xfrm>
            <a:off x="1711032" y="3522600"/>
            <a:ext cx="3348000" cy="1270"/>
          </a:xfrm>
          <a:prstGeom prst="line">
            <a:avLst/>
          </a:prstGeom>
          <a:noFill/>
          <a:ln w="3175" cap="rnd">
            <a:solidFill>
              <a:srgbClr val="000000"/>
            </a:solidFill>
            <a:prstDash val="sysDot"/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444" name="Text Box 40"/>
          <p:cNvSpPr txBox="1">
            <a:spLocks noChangeArrowheads="1"/>
          </p:cNvSpPr>
          <p:nvPr/>
        </p:nvSpPr>
        <p:spPr bwMode="auto">
          <a:xfrm>
            <a:off x="1571995" y="3396009"/>
            <a:ext cx="139407" cy="2152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445" name="Oval 48"/>
          <p:cNvSpPr>
            <a:spLocks noChangeArrowheads="1"/>
          </p:cNvSpPr>
          <p:nvPr/>
        </p:nvSpPr>
        <p:spPr bwMode="auto">
          <a:xfrm>
            <a:off x="2372358" y="4312594"/>
            <a:ext cx="309563" cy="307975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anchor="ctr">
            <a:noAutofit/>
          </a:bodyPr>
          <a:lstStyle/>
          <a:p>
            <a:pPr lvl="0" algn="ctr">
              <a:buClrTx/>
              <a:buSzTx/>
              <a:buFontTx/>
            </a:pPr>
            <a:r>
              <a:rPr kumimoji="0" lang="en-US" altLang="ja-JP" sz="1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446" name="Oval 48"/>
          <p:cNvSpPr>
            <a:spLocks noChangeArrowheads="1"/>
          </p:cNvSpPr>
          <p:nvPr/>
        </p:nvSpPr>
        <p:spPr bwMode="auto">
          <a:xfrm>
            <a:off x="2943228" y="4312594"/>
            <a:ext cx="309563" cy="30797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anchor="ctr">
            <a:noAutofit/>
          </a:bodyPr>
          <a:lstStyle/>
          <a:p>
            <a:pPr lvl="0" algn="ctr">
              <a:buClrTx/>
              <a:buSzTx/>
              <a:buFontTx/>
            </a:pPr>
            <a:r>
              <a:rPr kumimoji="0" lang="en-US" altLang="ja-JP" sz="1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cxnSp>
        <p:nvCxnSpPr>
          <p:cNvPr id="447" name="AutoShape 62"/>
          <p:cNvCxnSpPr>
            <a:cxnSpLocks noChangeShapeType="1"/>
            <a:stCxn id="446" idx="4"/>
            <a:endCxn id="477" idx="0"/>
          </p:cNvCxnSpPr>
          <p:nvPr/>
        </p:nvCxnSpPr>
        <p:spPr bwMode="auto">
          <a:xfrm>
            <a:off x="3098169" y="4620093"/>
            <a:ext cx="0" cy="60896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448" name="AutoShape 62"/>
          <p:cNvCxnSpPr>
            <a:cxnSpLocks noChangeShapeType="1"/>
            <a:stCxn id="445" idx="4"/>
            <a:endCxn id="478" idx="0"/>
          </p:cNvCxnSpPr>
          <p:nvPr/>
        </p:nvCxnSpPr>
        <p:spPr bwMode="auto">
          <a:xfrm>
            <a:off x="2527300" y="4620093"/>
            <a:ext cx="0" cy="58674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449" name="AutoShape 62"/>
          <p:cNvCxnSpPr>
            <a:cxnSpLocks noChangeShapeType="1"/>
          </p:cNvCxnSpPr>
          <p:nvPr/>
        </p:nvCxnSpPr>
        <p:spPr bwMode="auto">
          <a:xfrm flipH="1">
            <a:off x="2003900" y="5514971"/>
            <a:ext cx="523240" cy="64643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450" name="AutoShape 62"/>
          <p:cNvCxnSpPr>
            <a:cxnSpLocks noChangeShapeType="1"/>
          </p:cNvCxnSpPr>
          <p:nvPr/>
        </p:nvCxnSpPr>
        <p:spPr bwMode="auto">
          <a:xfrm>
            <a:off x="2527299" y="5515130"/>
            <a:ext cx="0" cy="64706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451" name="AutoShape 62"/>
          <p:cNvCxnSpPr>
            <a:cxnSpLocks noChangeShapeType="1"/>
          </p:cNvCxnSpPr>
          <p:nvPr/>
        </p:nvCxnSpPr>
        <p:spPr bwMode="auto">
          <a:xfrm>
            <a:off x="3098169" y="5537353"/>
            <a:ext cx="0" cy="60198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452" name="AutoShape 62"/>
          <p:cNvCxnSpPr>
            <a:cxnSpLocks noChangeShapeType="1"/>
            <a:stCxn id="487" idx="4"/>
            <a:endCxn id="454" idx="0"/>
          </p:cNvCxnSpPr>
          <p:nvPr/>
        </p:nvCxnSpPr>
        <p:spPr bwMode="auto">
          <a:xfrm>
            <a:off x="2527140" y="6470173"/>
            <a:ext cx="285115" cy="631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453" name="AutoShape 62"/>
          <p:cNvCxnSpPr>
            <a:cxnSpLocks noChangeShapeType="1"/>
            <a:stCxn id="488" idx="4"/>
            <a:endCxn id="454" idx="0"/>
          </p:cNvCxnSpPr>
          <p:nvPr/>
        </p:nvCxnSpPr>
        <p:spPr bwMode="auto">
          <a:xfrm flipH="1">
            <a:off x="2812260" y="6447156"/>
            <a:ext cx="285750" cy="65468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sp>
        <p:nvSpPr>
          <p:cNvPr id="454" name="Oval 48"/>
          <p:cNvSpPr>
            <a:spLocks noChangeArrowheads="1"/>
          </p:cNvSpPr>
          <p:nvPr/>
        </p:nvSpPr>
        <p:spPr bwMode="auto">
          <a:xfrm>
            <a:off x="2657476" y="7101846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>
            <a:noAutofit/>
          </a:bodyPr>
          <a:lstStyle/>
          <a:p>
            <a:pPr lvl="0" algn="ctr">
              <a:buClrTx/>
              <a:buSzTx/>
              <a:buFontTx/>
            </a:pPr>
            <a:r>
              <a:rPr kumimoji="0" lang="en-US" altLang="ja-JP" sz="1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10</a:t>
            </a:r>
          </a:p>
        </p:txBody>
      </p:sp>
      <p:sp>
        <p:nvSpPr>
          <p:cNvPr id="455" name="Oval 48"/>
          <p:cNvSpPr>
            <a:spLocks noChangeArrowheads="1"/>
          </p:cNvSpPr>
          <p:nvPr/>
        </p:nvSpPr>
        <p:spPr bwMode="auto">
          <a:xfrm>
            <a:off x="1851093" y="7101846"/>
            <a:ext cx="309563" cy="30797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anchor="ctr">
            <a:noAutofit/>
          </a:bodyPr>
          <a:lstStyle/>
          <a:p>
            <a:pPr lvl="0" algn="ctr">
              <a:buClrTx/>
              <a:buSzTx/>
              <a:buFontTx/>
            </a:pPr>
            <a:r>
              <a:rPr kumimoji="0" lang="en-US" altLang="ja-JP" sz="1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9</a:t>
            </a:r>
          </a:p>
        </p:txBody>
      </p:sp>
      <p:cxnSp>
        <p:nvCxnSpPr>
          <p:cNvPr id="456" name="AutoShape 62"/>
          <p:cNvCxnSpPr>
            <a:cxnSpLocks noChangeShapeType="1"/>
            <a:stCxn id="486" idx="4"/>
            <a:endCxn id="455" idx="0"/>
          </p:cNvCxnSpPr>
          <p:nvPr/>
        </p:nvCxnSpPr>
        <p:spPr bwMode="auto">
          <a:xfrm>
            <a:off x="2003897" y="6469379"/>
            <a:ext cx="2540" cy="63246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457" name="AutoShape 62"/>
          <p:cNvCxnSpPr>
            <a:cxnSpLocks noChangeShapeType="1"/>
          </p:cNvCxnSpPr>
          <p:nvPr/>
        </p:nvCxnSpPr>
        <p:spPr bwMode="auto">
          <a:xfrm flipH="1">
            <a:off x="2527145" y="5537194"/>
            <a:ext cx="570865" cy="62484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458" name="AutoShape 62"/>
          <p:cNvCxnSpPr>
            <a:cxnSpLocks noChangeShapeType="1"/>
            <a:stCxn id="479" idx="4"/>
          </p:cNvCxnSpPr>
          <p:nvPr/>
        </p:nvCxnSpPr>
        <p:spPr bwMode="auto">
          <a:xfrm flipH="1">
            <a:off x="2003970" y="4620887"/>
            <a:ext cx="2540" cy="154051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459" name="直接箭头连接符 458"/>
          <p:cNvCxnSpPr>
            <a:stCxn id="445" idx="4"/>
            <a:endCxn id="488" idx="0"/>
          </p:cNvCxnSpPr>
          <p:nvPr/>
        </p:nvCxnSpPr>
        <p:spPr bwMode="auto">
          <a:xfrm>
            <a:off x="2527140" y="4620569"/>
            <a:ext cx="570865" cy="151892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sp>
        <p:nvSpPr>
          <p:cNvPr id="460" name="Oval 48"/>
          <p:cNvSpPr>
            <a:spLocks noChangeArrowheads="1"/>
          </p:cNvSpPr>
          <p:nvPr/>
        </p:nvSpPr>
        <p:spPr bwMode="auto">
          <a:xfrm>
            <a:off x="4094478" y="4312594"/>
            <a:ext cx="309563" cy="30797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anchor="ctr">
            <a:noAutofit/>
          </a:bodyPr>
          <a:lstStyle/>
          <a:p>
            <a:pPr lvl="0" algn="ctr">
              <a:buClrTx/>
              <a:buSzTx/>
              <a:buFontTx/>
            </a:pPr>
            <a:r>
              <a:rPr kumimoji="0" lang="en-US" altLang="ja-JP" sz="1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1’</a:t>
            </a:r>
          </a:p>
        </p:txBody>
      </p:sp>
      <p:sp>
        <p:nvSpPr>
          <p:cNvPr id="461" name="Oval 48"/>
          <p:cNvSpPr>
            <a:spLocks noChangeArrowheads="1"/>
          </p:cNvSpPr>
          <p:nvPr/>
        </p:nvSpPr>
        <p:spPr bwMode="auto">
          <a:xfrm>
            <a:off x="4665348" y="4312594"/>
            <a:ext cx="309563" cy="307975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anchor="ctr">
            <a:noAutofit/>
          </a:bodyPr>
          <a:lstStyle/>
          <a:p>
            <a:pPr lvl="0" algn="ctr">
              <a:buClrTx/>
              <a:buSzTx/>
              <a:buFontTx/>
            </a:pPr>
            <a:r>
              <a:rPr kumimoji="0" lang="en-US" altLang="ja-JP" sz="1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2’</a:t>
            </a:r>
          </a:p>
        </p:txBody>
      </p:sp>
      <p:cxnSp>
        <p:nvCxnSpPr>
          <p:cNvPr id="462" name="AutoShape 62"/>
          <p:cNvCxnSpPr>
            <a:cxnSpLocks noChangeShapeType="1"/>
            <a:stCxn id="461" idx="4"/>
            <a:endCxn id="480" idx="0"/>
          </p:cNvCxnSpPr>
          <p:nvPr/>
        </p:nvCxnSpPr>
        <p:spPr bwMode="auto">
          <a:xfrm>
            <a:off x="4820289" y="4620093"/>
            <a:ext cx="0" cy="60896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463" name="AutoShape 62"/>
          <p:cNvCxnSpPr>
            <a:cxnSpLocks noChangeShapeType="1"/>
            <a:stCxn id="460" idx="4"/>
            <a:endCxn id="481" idx="0"/>
          </p:cNvCxnSpPr>
          <p:nvPr/>
        </p:nvCxnSpPr>
        <p:spPr bwMode="auto">
          <a:xfrm>
            <a:off x="4249420" y="4620093"/>
            <a:ext cx="0" cy="58674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464" name="AutoShape 62"/>
          <p:cNvCxnSpPr>
            <a:cxnSpLocks noChangeShapeType="1"/>
          </p:cNvCxnSpPr>
          <p:nvPr/>
        </p:nvCxnSpPr>
        <p:spPr bwMode="auto">
          <a:xfrm flipH="1">
            <a:off x="3726020" y="5514971"/>
            <a:ext cx="523240" cy="64643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465" name="AutoShape 62"/>
          <p:cNvCxnSpPr>
            <a:cxnSpLocks noChangeShapeType="1"/>
          </p:cNvCxnSpPr>
          <p:nvPr/>
        </p:nvCxnSpPr>
        <p:spPr bwMode="auto">
          <a:xfrm>
            <a:off x="4249419" y="5515130"/>
            <a:ext cx="0" cy="64706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466" name="AutoShape 62"/>
          <p:cNvCxnSpPr>
            <a:cxnSpLocks noChangeShapeType="1"/>
          </p:cNvCxnSpPr>
          <p:nvPr/>
        </p:nvCxnSpPr>
        <p:spPr bwMode="auto">
          <a:xfrm>
            <a:off x="4820289" y="5537353"/>
            <a:ext cx="0" cy="60198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467" name="AutoShape 62"/>
          <p:cNvCxnSpPr>
            <a:cxnSpLocks noChangeShapeType="1"/>
            <a:stCxn id="490" idx="4"/>
            <a:endCxn id="469" idx="0"/>
          </p:cNvCxnSpPr>
          <p:nvPr/>
        </p:nvCxnSpPr>
        <p:spPr bwMode="auto">
          <a:xfrm>
            <a:off x="4249260" y="6470173"/>
            <a:ext cx="285115" cy="631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468" name="AutoShape 62"/>
          <p:cNvCxnSpPr>
            <a:cxnSpLocks noChangeShapeType="1"/>
            <a:stCxn id="491" idx="4"/>
            <a:endCxn id="469" idx="0"/>
          </p:cNvCxnSpPr>
          <p:nvPr/>
        </p:nvCxnSpPr>
        <p:spPr bwMode="auto">
          <a:xfrm flipH="1">
            <a:off x="4534380" y="6447156"/>
            <a:ext cx="285750" cy="65468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sp>
        <p:nvSpPr>
          <p:cNvPr id="469" name="Oval 48"/>
          <p:cNvSpPr>
            <a:spLocks noChangeArrowheads="1"/>
          </p:cNvSpPr>
          <p:nvPr/>
        </p:nvSpPr>
        <p:spPr bwMode="auto">
          <a:xfrm>
            <a:off x="4379596" y="7101846"/>
            <a:ext cx="309563" cy="30797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anchor="ctr">
            <a:noAutofit/>
          </a:bodyPr>
          <a:lstStyle/>
          <a:p>
            <a:pPr lvl="0" algn="ctr">
              <a:buClrTx/>
              <a:buSzTx/>
              <a:buFontTx/>
            </a:pPr>
            <a:r>
              <a:rPr kumimoji="0" lang="en-US" altLang="ja-JP" sz="1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10’</a:t>
            </a:r>
          </a:p>
        </p:txBody>
      </p:sp>
      <p:sp>
        <p:nvSpPr>
          <p:cNvPr id="470" name="Oval 48"/>
          <p:cNvSpPr>
            <a:spLocks noChangeArrowheads="1"/>
          </p:cNvSpPr>
          <p:nvPr/>
        </p:nvSpPr>
        <p:spPr bwMode="auto">
          <a:xfrm>
            <a:off x="3573213" y="7101846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9’</a:t>
            </a:r>
            <a:endParaRPr kumimoji="0" lang="en-US" altLang="ja-JP" sz="140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471" name="AutoShape 62"/>
          <p:cNvCxnSpPr>
            <a:cxnSpLocks noChangeShapeType="1"/>
            <a:stCxn id="489" idx="4"/>
            <a:endCxn id="470" idx="0"/>
          </p:cNvCxnSpPr>
          <p:nvPr/>
        </p:nvCxnSpPr>
        <p:spPr bwMode="auto">
          <a:xfrm>
            <a:off x="3726017" y="6469379"/>
            <a:ext cx="2540" cy="63246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472" name="AutoShape 62"/>
          <p:cNvCxnSpPr>
            <a:cxnSpLocks noChangeShapeType="1"/>
          </p:cNvCxnSpPr>
          <p:nvPr/>
        </p:nvCxnSpPr>
        <p:spPr bwMode="auto">
          <a:xfrm flipH="1">
            <a:off x="4249265" y="5537194"/>
            <a:ext cx="570865" cy="62484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473" name="AutoShape 62"/>
          <p:cNvCxnSpPr>
            <a:cxnSpLocks noChangeShapeType="1"/>
            <a:stCxn id="482" idx="4"/>
          </p:cNvCxnSpPr>
          <p:nvPr/>
        </p:nvCxnSpPr>
        <p:spPr bwMode="auto">
          <a:xfrm flipH="1">
            <a:off x="3726090" y="4620887"/>
            <a:ext cx="2540" cy="154051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474" name="直接箭头连接符 473"/>
          <p:cNvCxnSpPr>
            <a:stCxn id="460" idx="4"/>
            <a:endCxn id="491" idx="0"/>
          </p:cNvCxnSpPr>
          <p:nvPr/>
        </p:nvCxnSpPr>
        <p:spPr bwMode="auto">
          <a:xfrm>
            <a:off x="4249260" y="4620569"/>
            <a:ext cx="570865" cy="151892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sp>
        <p:nvSpPr>
          <p:cNvPr id="475" name="任意多边形 474"/>
          <p:cNvSpPr/>
          <p:nvPr/>
        </p:nvSpPr>
        <p:spPr>
          <a:xfrm>
            <a:off x="2559392" y="4100195"/>
            <a:ext cx="1689735" cy="214630"/>
          </a:xfrm>
          <a:custGeom>
            <a:avLst/>
            <a:gdLst>
              <a:gd name="connisteX0" fmla="*/ 0 w 1938020"/>
              <a:gd name="connsiteY0" fmla="*/ 214630 h 214630"/>
              <a:gd name="connisteX1" fmla="*/ 1061720 w 1938020"/>
              <a:gd name="connsiteY1" fmla="*/ 0 h 214630"/>
              <a:gd name="connisteX2" fmla="*/ 1938020 w 1938020"/>
              <a:gd name="connsiteY2" fmla="*/ 214630 h 21463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938020" h="214630">
                <a:moveTo>
                  <a:pt x="0" y="214630"/>
                </a:moveTo>
                <a:cubicBezTo>
                  <a:pt x="194945" y="167640"/>
                  <a:pt x="674370" y="0"/>
                  <a:pt x="1061720" y="0"/>
                </a:cubicBezTo>
                <a:cubicBezTo>
                  <a:pt x="1449070" y="0"/>
                  <a:pt x="1783715" y="167640"/>
                  <a:pt x="1938020" y="214630"/>
                </a:cubicBezTo>
              </a:path>
            </a:pathLst>
          </a:custGeom>
          <a:noFill/>
          <a:ln w="9525">
            <a:solidFill>
              <a:schemeClr val="accent1"/>
            </a:solidFill>
            <a:miter lim="800000"/>
          </a:ln>
        </p:spPr>
        <p:txBody>
          <a:bodyPr wrap="none" rtlCol="0" anchor="ctr"/>
          <a:lstStyle/>
          <a:p>
            <a:pPr algn="ctr"/>
            <a:endParaRPr lang="zh-CN" altLang="en-US" dirty="0"/>
          </a:p>
        </p:txBody>
      </p:sp>
      <p:sp>
        <p:nvSpPr>
          <p:cNvPr id="476" name="任意多边形 475"/>
          <p:cNvSpPr/>
          <p:nvPr/>
        </p:nvSpPr>
        <p:spPr>
          <a:xfrm>
            <a:off x="3144227" y="4137660"/>
            <a:ext cx="1675765" cy="180340"/>
          </a:xfrm>
          <a:custGeom>
            <a:avLst/>
            <a:gdLst>
              <a:gd name="connisteX0" fmla="*/ 0 w 1908175"/>
              <a:gd name="connsiteY0" fmla="*/ 180340 h 180340"/>
              <a:gd name="connisteX1" fmla="*/ 1022985 w 1908175"/>
              <a:gd name="connsiteY1" fmla="*/ 0 h 180340"/>
              <a:gd name="connisteX2" fmla="*/ 1908175 w 1908175"/>
              <a:gd name="connsiteY2" fmla="*/ 180340 h 18034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908175" h="180340">
                <a:moveTo>
                  <a:pt x="0" y="180340"/>
                </a:moveTo>
                <a:cubicBezTo>
                  <a:pt x="186690" y="140970"/>
                  <a:pt x="641350" y="0"/>
                  <a:pt x="1022985" y="0"/>
                </a:cubicBezTo>
                <a:cubicBezTo>
                  <a:pt x="1404620" y="0"/>
                  <a:pt x="1751330" y="140970"/>
                  <a:pt x="1908175" y="180340"/>
                </a:cubicBezTo>
              </a:path>
            </a:pathLst>
          </a:custGeom>
          <a:noFill/>
          <a:ln w="9525">
            <a:solidFill>
              <a:schemeClr val="accent1"/>
            </a:solidFill>
            <a:miter lim="800000"/>
          </a:ln>
        </p:spPr>
        <p:txBody>
          <a:bodyPr wrap="none" rtlCol="0" anchor="ctr"/>
          <a:lstStyle/>
          <a:p>
            <a:pPr algn="ctr"/>
            <a:endParaRPr lang="zh-CN" altLang="en-US" dirty="0"/>
          </a:p>
        </p:txBody>
      </p:sp>
      <p:sp>
        <p:nvSpPr>
          <p:cNvPr id="477" name="Oval 48"/>
          <p:cNvSpPr>
            <a:spLocks noChangeArrowheads="1"/>
          </p:cNvSpPr>
          <p:nvPr/>
        </p:nvSpPr>
        <p:spPr bwMode="auto">
          <a:xfrm>
            <a:off x="2942932" y="5229225"/>
            <a:ext cx="309880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>
            <a:noAutofit/>
          </a:bodyPr>
          <a:lstStyle/>
          <a:p>
            <a:pPr lvl="0" algn="ctr">
              <a:buClrTx/>
              <a:buSzTx/>
              <a:buFontTx/>
            </a:pPr>
            <a:r>
              <a:rPr kumimoji="0" lang="en-US" altLang="ja-JP" sz="1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5</a:t>
            </a:r>
          </a:p>
        </p:txBody>
      </p:sp>
      <p:sp>
        <p:nvSpPr>
          <p:cNvPr id="478" name="Oval 48"/>
          <p:cNvSpPr>
            <a:spLocks noChangeArrowheads="1"/>
          </p:cNvSpPr>
          <p:nvPr/>
        </p:nvSpPr>
        <p:spPr bwMode="auto">
          <a:xfrm>
            <a:off x="2372067" y="5207000"/>
            <a:ext cx="309880" cy="30797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anchor="ctr">
            <a:noAutofit/>
          </a:bodyPr>
          <a:lstStyle/>
          <a:p>
            <a:pPr lvl="0" algn="ctr">
              <a:buClrTx/>
              <a:buSzTx/>
              <a:buFontTx/>
            </a:pPr>
            <a:r>
              <a:rPr kumimoji="0" lang="en-US" altLang="ja-JP" sz="1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4</a:t>
            </a:r>
          </a:p>
        </p:txBody>
      </p:sp>
      <p:sp>
        <p:nvSpPr>
          <p:cNvPr id="479" name="Oval 48"/>
          <p:cNvSpPr>
            <a:spLocks noChangeArrowheads="1"/>
          </p:cNvSpPr>
          <p:nvPr/>
        </p:nvSpPr>
        <p:spPr bwMode="auto">
          <a:xfrm>
            <a:off x="1851367" y="4312800"/>
            <a:ext cx="309880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endParaRPr kumimoji="0" lang="en-US" altLang="ja-JP" sz="200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80" name="Oval 48"/>
          <p:cNvSpPr>
            <a:spLocks noChangeArrowheads="1"/>
          </p:cNvSpPr>
          <p:nvPr/>
        </p:nvSpPr>
        <p:spPr bwMode="auto">
          <a:xfrm>
            <a:off x="4665052" y="5229225"/>
            <a:ext cx="309880" cy="30797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anchor="ctr">
            <a:noAutofit/>
          </a:bodyPr>
          <a:lstStyle/>
          <a:p>
            <a:pPr lvl="0" algn="ctr">
              <a:buClrTx/>
              <a:buSzTx/>
              <a:buFontTx/>
            </a:pPr>
            <a:r>
              <a:rPr kumimoji="0" lang="en-US" altLang="ja-JP" sz="1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5’</a:t>
            </a:r>
          </a:p>
        </p:txBody>
      </p:sp>
      <p:sp>
        <p:nvSpPr>
          <p:cNvPr id="481" name="Oval 48"/>
          <p:cNvSpPr>
            <a:spLocks noChangeArrowheads="1"/>
          </p:cNvSpPr>
          <p:nvPr/>
        </p:nvSpPr>
        <p:spPr bwMode="auto">
          <a:xfrm>
            <a:off x="4094187" y="5207000"/>
            <a:ext cx="309880" cy="307975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anchor="ctr">
            <a:noAutofit/>
          </a:bodyPr>
          <a:lstStyle/>
          <a:p>
            <a:pPr lvl="0" algn="ctr">
              <a:buClrTx/>
              <a:buSzTx/>
              <a:buFontTx/>
            </a:pPr>
            <a:r>
              <a:rPr kumimoji="0" lang="en-US" altLang="ja-JP" sz="1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4’</a:t>
            </a:r>
          </a:p>
        </p:txBody>
      </p:sp>
      <p:sp>
        <p:nvSpPr>
          <p:cNvPr id="482" name="Oval 48"/>
          <p:cNvSpPr>
            <a:spLocks noChangeArrowheads="1"/>
          </p:cNvSpPr>
          <p:nvPr/>
        </p:nvSpPr>
        <p:spPr bwMode="auto">
          <a:xfrm>
            <a:off x="3573487" y="4312800"/>
            <a:ext cx="309880" cy="307975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anchor="ctr">
            <a:noAutofit/>
          </a:bodyPr>
          <a:lstStyle/>
          <a:p>
            <a:pPr lvl="0" algn="ctr">
              <a:buClrTx/>
              <a:buSzTx/>
              <a:buFontTx/>
            </a:pPr>
            <a:r>
              <a:rPr kumimoji="0" lang="en-US" altLang="ja-JP" sz="1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3’</a:t>
            </a:r>
          </a:p>
        </p:txBody>
      </p:sp>
      <p:sp>
        <p:nvSpPr>
          <p:cNvPr id="483" name="任意多边形 482"/>
          <p:cNvSpPr/>
          <p:nvPr/>
        </p:nvSpPr>
        <p:spPr>
          <a:xfrm>
            <a:off x="2064092" y="4107600"/>
            <a:ext cx="1648460" cy="219075"/>
          </a:xfrm>
          <a:custGeom>
            <a:avLst/>
            <a:gdLst>
              <a:gd name="connisteX0" fmla="*/ 0 w 1919605"/>
              <a:gd name="connsiteY0" fmla="*/ 219091 h 219091"/>
              <a:gd name="connisteX1" fmla="*/ 1057275 w 1919605"/>
              <a:gd name="connsiteY1" fmla="*/ 16 h 219091"/>
              <a:gd name="connisteX2" fmla="*/ 1919605 w 1919605"/>
              <a:gd name="connsiteY2" fmla="*/ 209566 h 219091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919605" h="219091">
                <a:moveTo>
                  <a:pt x="0" y="219091"/>
                </a:moveTo>
                <a:cubicBezTo>
                  <a:pt x="194310" y="170831"/>
                  <a:pt x="673100" y="1921"/>
                  <a:pt x="1057275" y="16"/>
                </a:cubicBezTo>
                <a:cubicBezTo>
                  <a:pt x="1441450" y="-1889"/>
                  <a:pt x="1768475" y="163211"/>
                  <a:pt x="1919605" y="209566"/>
                </a:cubicBezTo>
              </a:path>
            </a:pathLst>
          </a:custGeom>
          <a:noFill/>
          <a:ln w="9525">
            <a:solidFill>
              <a:schemeClr val="accent1"/>
            </a:solidFill>
            <a:miter lim="800000"/>
          </a:ln>
        </p:spPr>
        <p:txBody>
          <a:bodyPr wrap="none" rtlCol="0" anchor="ctr"/>
          <a:lstStyle/>
          <a:p>
            <a:pPr algn="ctr"/>
            <a:endParaRPr lang="zh-CN" altLang="en-US" dirty="0"/>
          </a:p>
        </p:txBody>
      </p:sp>
      <p:sp>
        <p:nvSpPr>
          <p:cNvPr id="484" name="任意多边形 483"/>
          <p:cNvSpPr/>
          <p:nvPr/>
        </p:nvSpPr>
        <p:spPr>
          <a:xfrm>
            <a:off x="2555582" y="4996815"/>
            <a:ext cx="1693545" cy="214630"/>
          </a:xfrm>
          <a:custGeom>
            <a:avLst/>
            <a:gdLst>
              <a:gd name="connisteX0" fmla="*/ 0 w 1938020"/>
              <a:gd name="connsiteY0" fmla="*/ 214630 h 214630"/>
              <a:gd name="connisteX1" fmla="*/ 1061720 w 1938020"/>
              <a:gd name="connsiteY1" fmla="*/ 0 h 214630"/>
              <a:gd name="connisteX2" fmla="*/ 1938020 w 1938020"/>
              <a:gd name="connsiteY2" fmla="*/ 214630 h 21463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938020" h="214630">
                <a:moveTo>
                  <a:pt x="0" y="214630"/>
                </a:moveTo>
                <a:cubicBezTo>
                  <a:pt x="194945" y="167640"/>
                  <a:pt x="674370" y="0"/>
                  <a:pt x="1061720" y="0"/>
                </a:cubicBezTo>
                <a:cubicBezTo>
                  <a:pt x="1449070" y="0"/>
                  <a:pt x="1783715" y="167640"/>
                  <a:pt x="1938020" y="214630"/>
                </a:cubicBezTo>
              </a:path>
            </a:pathLst>
          </a:custGeom>
          <a:noFill/>
          <a:ln w="9525">
            <a:solidFill>
              <a:schemeClr val="accent1"/>
            </a:solidFill>
            <a:miter lim="800000"/>
          </a:ln>
        </p:spPr>
        <p:txBody>
          <a:bodyPr wrap="none" rtlCol="0" anchor="ctr"/>
          <a:lstStyle/>
          <a:p>
            <a:pPr algn="ctr"/>
            <a:endParaRPr lang="zh-CN" altLang="en-US" dirty="0"/>
          </a:p>
        </p:txBody>
      </p:sp>
      <p:sp>
        <p:nvSpPr>
          <p:cNvPr id="485" name="任意多边形 484"/>
          <p:cNvSpPr/>
          <p:nvPr/>
        </p:nvSpPr>
        <p:spPr>
          <a:xfrm>
            <a:off x="3144227" y="5061585"/>
            <a:ext cx="1675765" cy="180340"/>
          </a:xfrm>
          <a:custGeom>
            <a:avLst/>
            <a:gdLst>
              <a:gd name="connisteX0" fmla="*/ 0 w 1908175"/>
              <a:gd name="connsiteY0" fmla="*/ 180340 h 180340"/>
              <a:gd name="connisteX1" fmla="*/ 1022985 w 1908175"/>
              <a:gd name="connsiteY1" fmla="*/ 0 h 180340"/>
              <a:gd name="connisteX2" fmla="*/ 1908175 w 1908175"/>
              <a:gd name="connsiteY2" fmla="*/ 180340 h 18034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908175" h="180340">
                <a:moveTo>
                  <a:pt x="0" y="180340"/>
                </a:moveTo>
                <a:cubicBezTo>
                  <a:pt x="186690" y="140970"/>
                  <a:pt x="641350" y="0"/>
                  <a:pt x="1022985" y="0"/>
                </a:cubicBezTo>
                <a:cubicBezTo>
                  <a:pt x="1404620" y="0"/>
                  <a:pt x="1751330" y="140970"/>
                  <a:pt x="1908175" y="180340"/>
                </a:cubicBezTo>
              </a:path>
            </a:pathLst>
          </a:custGeom>
          <a:noFill/>
          <a:ln w="9525">
            <a:solidFill>
              <a:schemeClr val="accent1"/>
            </a:solidFill>
            <a:miter lim="800000"/>
          </a:ln>
        </p:spPr>
        <p:txBody>
          <a:bodyPr wrap="none" rtlCol="0" anchor="ctr"/>
          <a:lstStyle/>
          <a:p>
            <a:pPr algn="ctr"/>
            <a:endParaRPr lang="zh-CN" altLang="en-US" dirty="0"/>
          </a:p>
        </p:txBody>
      </p:sp>
      <p:sp>
        <p:nvSpPr>
          <p:cNvPr id="486" name="Oval 48"/>
          <p:cNvSpPr>
            <a:spLocks noChangeArrowheads="1"/>
          </p:cNvSpPr>
          <p:nvPr/>
        </p:nvSpPr>
        <p:spPr bwMode="auto">
          <a:xfrm>
            <a:off x="1848827" y="6161405"/>
            <a:ext cx="309880" cy="307975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anchor="ctr">
            <a:noAutofit/>
          </a:bodyPr>
          <a:lstStyle/>
          <a:p>
            <a:pPr lvl="0" algn="ctr">
              <a:buClrTx/>
              <a:buSzTx/>
              <a:buFontTx/>
            </a:pPr>
            <a:r>
              <a:rPr kumimoji="0" lang="en-US" altLang="ja-JP" sz="1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6</a:t>
            </a:r>
          </a:p>
        </p:txBody>
      </p:sp>
      <p:sp>
        <p:nvSpPr>
          <p:cNvPr id="487" name="Oval 48"/>
          <p:cNvSpPr>
            <a:spLocks noChangeArrowheads="1"/>
          </p:cNvSpPr>
          <p:nvPr/>
        </p:nvSpPr>
        <p:spPr bwMode="auto">
          <a:xfrm>
            <a:off x="2372067" y="6162040"/>
            <a:ext cx="309880" cy="307975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anchor="ctr">
            <a:noAutofit/>
          </a:bodyPr>
          <a:lstStyle/>
          <a:p>
            <a:pPr lvl="0" algn="ctr">
              <a:buClrTx/>
              <a:buSzTx/>
              <a:buFontTx/>
            </a:pPr>
            <a:r>
              <a:rPr kumimoji="0" lang="en-US" altLang="ja-JP" sz="1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7</a:t>
            </a:r>
          </a:p>
        </p:txBody>
      </p:sp>
      <p:sp>
        <p:nvSpPr>
          <p:cNvPr id="488" name="Oval 48"/>
          <p:cNvSpPr>
            <a:spLocks noChangeArrowheads="1"/>
          </p:cNvSpPr>
          <p:nvPr/>
        </p:nvSpPr>
        <p:spPr bwMode="auto">
          <a:xfrm>
            <a:off x="2942932" y="6139180"/>
            <a:ext cx="309880" cy="30797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anchor="ctr">
            <a:noAutofit/>
          </a:bodyPr>
          <a:lstStyle/>
          <a:p>
            <a:pPr lvl="0" algn="ctr">
              <a:buClrTx/>
              <a:buSzTx/>
              <a:buFontTx/>
            </a:pPr>
            <a:r>
              <a:rPr kumimoji="0" lang="en-US" altLang="ja-JP" sz="1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8</a:t>
            </a:r>
          </a:p>
        </p:txBody>
      </p:sp>
      <p:sp>
        <p:nvSpPr>
          <p:cNvPr id="489" name="Oval 48"/>
          <p:cNvSpPr>
            <a:spLocks noChangeArrowheads="1"/>
          </p:cNvSpPr>
          <p:nvPr/>
        </p:nvSpPr>
        <p:spPr bwMode="auto">
          <a:xfrm>
            <a:off x="3570947" y="6161405"/>
            <a:ext cx="309880" cy="30797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anchor="ctr">
            <a:noAutofit/>
          </a:bodyPr>
          <a:lstStyle/>
          <a:p>
            <a:pPr lvl="0" algn="ctr">
              <a:buClrTx/>
              <a:buSzTx/>
              <a:buFontTx/>
            </a:pPr>
            <a:r>
              <a:rPr kumimoji="0" lang="en-US" altLang="ja-JP" sz="1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6’</a:t>
            </a:r>
          </a:p>
        </p:txBody>
      </p:sp>
      <p:sp>
        <p:nvSpPr>
          <p:cNvPr id="490" name="Oval 48"/>
          <p:cNvSpPr>
            <a:spLocks noChangeArrowheads="1"/>
          </p:cNvSpPr>
          <p:nvPr/>
        </p:nvSpPr>
        <p:spPr bwMode="auto">
          <a:xfrm>
            <a:off x="4094187" y="6162040"/>
            <a:ext cx="309880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>
            <a:noAutofit/>
          </a:bodyPr>
          <a:lstStyle/>
          <a:p>
            <a:pPr lvl="0" algn="ctr">
              <a:buClrTx/>
              <a:buSzTx/>
              <a:buFontTx/>
            </a:pPr>
            <a:r>
              <a:rPr kumimoji="0" lang="en-US" altLang="ja-JP" sz="1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7’</a:t>
            </a:r>
          </a:p>
        </p:txBody>
      </p:sp>
      <p:sp>
        <p:nvSpPr>
          <p:cNvPr id="491" name="Oval 48"/>
          <p:cNvSpPr>
            <a:spLocks noChangeArrowheads="1"/>
          </p:cNvSpPr>
          <p:nvPr/>
        </p:nvSpPr>
        <p:spPr bwMode="auto">
          <a:xfrm>
            <a:off x="4665052" y="6139180"/>
            <a:ext cx="309880" cy="307975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anchor="ctr">
            <a:noAutofit/>
          </a:bodyPr>
          <a:lstStyle/>
          <a:p>
            <a:pPr lvl="0" algn="ctr">
              <a:buClrTx/>
              <a:buSzTx/>
              <a:buFontTx/>
            </a:pPr>
            <a:r>
              <a:rPr kumimoji="0" lang="en-US" altLang="ja-JP" sz="1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8’</a:t>
            </a:r>
          </a:p>
        </p:txBody>
      </p:sp>
      <p:sp>
        <p:nvSpPr>
          <p:cNvPr id="492" name="任意多边形 491"/>
          <p:cNvSpPr/>
          <p:nvPr/>
        </p:nvSpPr>
        <p:spPr>
          <a:xfrm>
            <a:off x="3149942" y="5970270"/>
            <a:ext cx="1624965" cy="180340"/>
          </a:xfrm>
          <a:custGeom>
            <a:avLst/>
            <a:gdLst>
              <a:gd name="connisteX0" fmla="*/ 0 w 1908175"/>
              <a:gd name="connsiteY0" fmla="*/ 180340 h 180340"/>
              <a:gd name="connisteX1" fmla="*/ 1022985 w 1908175"/>
              <a:gd name="connsiteY1" fmla="*/ 0 h 180340"/>
              <a:gd name="connisteX2" fmla="*/ 1908175 w 1908175"/>
              <a:gd name="connsiteY2" fmla="*/ 180340 h 18034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908175" h="180340">
                <a:moveTo>
                  <a:pt x="0" y="180340"/>
                </a:moveTo>
                <a:cubicBezTo>
                  <a:pt x="186690" y="140970"/>
                  <a:pt x="641350" y="0"/>
                  <a:pt x="1022985" y="0"/>
                </a:cubicBezTo>
                <a:cubicBezTo>
                  <a:pt x="1404620" y="0"/>
                  <a:pt x="1751330" y="140970"/>
                  <a:pt x="1908175" y="180340"/>
                </a:cubicBezTo>
              </a:path>
            </a:pathLst>
          </a:custGeom>
          <a:noFill/>
          <a:ln w="9525">
            <a:solidFill>
              <a:schemeClr val="accent1"/>
            </a:solidFill>
            <a:miter lim="800000"/>
          </a:ln>
        </p:spPr>
        <p:txBody>
          <a:bodyPr wrap="none" rtlCol="0" anchor="ctr"/>
          <a:lstStyle/>
          <a:p>
            <a:pPr algn="ctr"/>
            <a:endParaRPr lang="zh-CN" altLang="en-US" dirty="0"/>
          </a:p>
        </p:txBody>
      </p:sp>
      <p:sp>
        <p:nvSpPr>
          <p:cNvPr id="493" name="任意多边形 492"/>
          <p:cNvSpPr/>
          <p:nvPr/>
        </p:nvSpPr>
        <p:spPr>
          <a:xfrm>
            <a:off x="2555582" y="5952490"/>
            <a:ext cx="1693545" cy="214630"/>
          </a:xfrm>
          <a:custGeom>
            <a:avLst/>
            <a:gdLst>
              <a:gd name="connisteX0" fmla="*/ 0 w 1938020"/>
              <a:gd name="connsiteY0" fmla="*/ 214630 h 214630"/>
              <a:gd name="connisteX1" fmla="*/ 1061720 w 1938020"/>
              <a:gd name="connsiteY1" fmla="*/ 0 h 214630"/>
              <a:gd name="connisteX2" fmla="*/ 1938020 w 1938020"/>
              <a:gd name="connsiteY2" fmla="*/ 214630 h 21463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938020" h="214630">
                <a:moveTo>
                  <a:pt x="0" y="214630"/>
                </a:moveTo>
                <a:cubicBezTo>
                  <a:pt x="194945" y="167640"/>
                  <a:pt x="674370" y="0"/>
                  <a:pt x="1061720" y="0"/>
                </a:cubicBezTo>
                <a:cubicBezTo>
                  <a:pt x="1449070" y="0"/>
                  <a:pt x="1783715" y="167640"/>
                  <a:pt x="1938020" y="214630"/>
                </a:cubicBezTo>
              </a:path>
            </a:pathLst>
          </a:custGeom>
          <a:noFill/>
          <a:ln w="9525">
            <a:solidFill>
              <a:schemeClr val="accent1"/>
            </a:solidFill>
            <a:miter lim="800000"/>
          </a:ln>
        </p:spPr>
        <p:txBody>
          <a:bodyPr wrap="none" rtlCol="0" anchor="ctr"/>
          <a:lstStyle/>
          <a:p>
            <a:pPr algn="ctr"/>
            <a:endParaRPr lang="zh-CN" altLang="en-US" dirty="0"/>
          </a:p>
        </p:txBody>
      </p:sp>
      <p:sp>
        <p:nvSpPr>
          <p:cNvPr id="494" name="任意多边形 493"/>
          <p:cNvSpPr/>
          <p:nvPr/>
        </p:nvSpPr>
        <p:spPr>
          <a:xfrm>
            <a:off x="2064092" y="5950585"/>
            <a:ext cx="1648460" cy="219075"/>
          </a:xfrm>
          <a:custGeom>
            <a:avLst/>
            <a:gdLst>
              <a:gd name="connisteX0" fmla="*/ 0 w 1919605"/>
              <a:gd name="connsiteY0" fmla="*/ 219091 h 219091"/>
              <a:gd name="connisteX1" fmla="*/ 1057275 w 1919605"/>
              <a:gd name="connsiteY1" fmla="*/ 16 h 219091"/>
              <a:gd name="connisteX2" fmla="*/ 1919605 w 1919605"/>
              <a:gd name="connsiteY2" fmla="*/ 209566 h 219091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919605" h="219091">
                <a:moveTo>
                  <a:pt x="0" y="219091"/>
                </a:moveTo>
                <a:cubicBezTo>
                  <a:pt x="194310" y="170831"/>
                  <a:pt x="673100" y="1921"/>
                  <a:pt x="1057275" y="16"/>
                </a:cubicBezTo>
                <a:cubicBezTo>
                  <a:pt x="1441450" y="-1889"/>
                  <a:pt x="1768475" y="163211"/>
                  <a:pt x="1919605" y="209566"/>
                </a:cubicBezTo>
              </a:path>
            </a:pathLst>
          </a:custGeom>
          <a:noFill/>
          <a:ln w="9525">
            <a:solidFill>
              <a:schemeClr val="accent1"/>
            </a:solidFill>
            <a:miter lim="800000"/>
          </a:ln>
        </p:spPr>
        <p:txBody>
          <a:bodyPr wrap="none" rtlCol="0" anchor="ctr"/>
          <a:lstStyle/>
          <a:p>
            <a:pPr algn="ctr"/>
            <a:endParaRPr lang="zh-CN" altLang="en-US" dirty="0"/>
          </a:p>
        </p:txBody>
      </p:sp>
      <p:sp>
        <p:nvSpPr>
          <p:cNvPr id="495" name="任意多边形 494"/>
          <p:cNvSpPr/>
          <p:nvPr/>
        </p:nvSpPr>
        <p:spPr>
          <a:xfrm>
            <a:off x="2040822" y="6891950"/>
            <a:ext cx="1651635" cy="219075"/>
          </a:xfrm>
          <a:custGeom>
            <a:avLst/>
            <a:gdLst>
              <a:gd name="connisteX0" fmla="*/ 0 w 1919605"/>
              <a:gd name="connsiteY0" fmla="*/ 219091 h 219091"/>
              <a:gd name="connisteX1" fmla="*/ 1057275 w 1919605"/>
              <a:gd name="connsiteY1" fmla="*/ 16 h 219091"/>
              <a:gd name="connisteX2" fmla="*/ 1919605 w 1919605"/>
              <a:gd name="connsiteY2" fmla="*/ 209566 h 219091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919605" h="219091">
                <a:moveTo>
                  <a:pt x="0" y="219091"/>
                </a:moveTo>
                <a:cubicBezTo>
                  <a:pt x="194310" y="170831"/>
                  <a:pt x="673100" y="1921"/>
                  <a:pt x="1057275" y="16"/>
                </a:cubicBezTo>
                <a:cubicBezTo>
                  <a:pt x="1441450" y="-1889"/>
                  <a:pt x="1768475" y="163211"/>
                  <a:pt x="1919605" y="209566"/>
                </a:cubicBezTo>
              </a:path>
            </a:pathLst>
          </a:custGeom>
          <a:noFill/>
          <a:ln w="9525">
            <a:solidFill>
              <a:schemeClr val="accent1"/>
            </a:solidFill>
            <a:miter lim="800000"/>
          </a:ln>
        </p:spPr>
        <p:txBody>
          <a:bodyPr wrap="none" rtlCol="0" anchor="ctr"/>
          <a:lstStyle/>
          <a:p>
            <a:pPr algn="ctr"/>
            <a:endParaRPr lang="zh-CN" altLang="en-US" dirty="0"/>
          </a:p>
        </p:txBody>
      </p:sp>
      <p:sp>
        <p:nvSpPr>
          <p:cNvPr id="496" name="任意多边形 495"/>
          <p:cNvSpPr/>
          <p:nvPr/>
        </p:nvSpPr>
        <p:spPr>
          <a:xfrm>
            <a:off x="2843622" y="6891655"/>
            <a:ext cx="1669415" cy="219075"/>
          </a:xfrm>
          <a:custGeom>
            <a:avLst/>
            <a:gdLst>
              <a:gd name="connisteX0" fmla="*/ 0 w 1919605"/>
              <a:gd name="connsiteY0" fmla="*/ 219091 h 219091"/>
              <a:gd name="connisteX1" fmla="*/ 1057275 w 1919605"/>
              <a:gd name="connsiteY1" fmla="*/ 16 h 219091"/>
              <a:gd name="connisteX2" fmla="*/ 1919605 w 1919605"/>
              <a:gd name="connsiteY2" fmla="*/ 209566 h 219091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919605" h="219091">
                <a:moveTo>
                  <a:pt x="0" y="219091"/>
                </a:moveTo>
                <a:cubicBezTo>
                  <a:pt x="194310" y="170831"/>
                  <a:pt x="673100" y="1921"/>
                  <a:pt x="1057275" y="16"/>
                </a:cubicBezTo>
                <a:cubicBezTo>
                  <a:pt x="1441450" y="-1889"/>
                  <a:pt x="1768475" y="163211"/>
                  <a:pt x="1919605" y="209566"/>
                </a:cubicBezTo>
              </a:path>
            </a:pathLst>
          </a:custGeom>
          <a:noFill/>
          <a:ln w="9525">
            <a:solidFill>
              <a:schemeClr val="accent1"/>
            </a:solidFill>
            <a:miter lim="800000"/>
          </a:ln>
        </p:spPr>
        <p:txBody>
          <a:bodyPr wrap="none" rtlCol="0" anchor="ctr"/>
          <a:lstStyle/>
          <a:p>
            <a:pPr algn="ctr"/>
            <a:endParaRPr lang="zh-CN" altLang="en-US" dirty="0"/>
          </a:p>
        </p:txBody>
      </p:sp>
      <p:sp>
        <p:nvSpPr>
          <p:cNvPr id="497" name="Line 12"/>
          <p:cNvSpPr>
            <a:spLocks noChangeShapeType="1"/>
          </p:cNvSpPr>
          <p:nvPr/>
        </p:nvSpPr>
        <p:spPr bwMode="auto">
          <a:xfrm>
            <a:off x="1726580" y="5143752"/>
            <a:ext cx="3348000" cy="1454"/>
          </a:xfrm>
          <a:prstGeom prst="line">
            <a:avLst/>
          </a:prstGeom>
          <a:noFill/>
          <a:ln w="3175" cap="rnd">
            <a:solidFill>
              <a:srgbClr val="000000"/>
            </a:solidFill>
            <a:prstDash val="sysDot"/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498" name="Line 13"/>
          <p:cNvSpPr>
            <a:spLocks noChangeShapeType="1"/>
          </p:cNvSpPr>
          <p:nvPr/>
        </p:nvSpPr>
        <p:spPr bwMode="auto">
          <a:xfrm>
            <a:off x="1726580" y="4681066"/>
            <a:ext cx="3348000" cy="1454"/>
          </a:xfrm>
          <a:prstGeom prst="line">
            <a:avLst/>
          </a:prstGeom>
          <a:noFill/>
          <a:ln w="3175" cap="rnd">
            <a:solidFill>
              <a:srgbClr val="000000"/>
            </a:solidFill>
            <a:prstDash val="sysDot"/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499" name="Line 14"/>
          <p:cNvSpPr>
            <a:spLocks noChangeShapeType="1"/>
          </p:cNvSpPr>
          <p:nvPr/>
        </p:nvSpPr>
        <p:spPr bwMode="auto">
          <a:xfrm>
            <a:off x="1726580" y="5605438"/>
            <a:ext cx="3348000" cy="1454"/>
          </a:xfrm>
          <a:prstGeom prst="line">
            <a:avLst/>
          </a:prstGeom>
          <a:noFill/>
          <a:ln w="3175" cap="rnd">
            <a:solidFill>
              <a:srgbClr val="000000"/>
            </a:solidFill>
            <a:prstDash val="sysDot"/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500" name="Line 15"/>
          <p:cNvSpPr>
            <a:spLocks noChangeShapeType="1"/>
          </p:cNvSpPr>
          <p:nvPr/>
        </p:nvSpPr>
        <p:spPr bwMode="auto">
          <a:xfrm>
            <a:off x="1726580" y="4212271"/>
            <a:ext cx="3348000" cy="1453"/>
          </a:xfrm>
          <a:prstGeom prst="line">
            <a:avLst/>
          </a:prstGeom>
          <a:noFill/>
          <a:ln w="3175" cap="rnd">
            <a:solidFill>
              <a:srgbClr val="000000"/>
            </a:solidFill>
            <a:prstDash val="sysDot"/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501" name="Text Box 40"/>
          <p:cNvSpPr txBox="1">
            <a:spLocks noChangeArrowheads="1"/>
          </p:cNvSpPr>
          <p:nvPr/>
        </p:nvSpPr>
        <p:spPr bwMode="auto">
          <a:xfrm>
            <a:off x="1571604" y="5493372"/>
            <a:ext cx="139407" cy="2152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502" name="Line 14"/>
          <p:cNvSpPr>
            <a:spLocks noChangeShapeType="1"/>
          </p:cNvSpPr>
          <p:nvPr/>
        </p:nvSpPr>
        <p:spPr bwMode="auto">
          <a:xfrm>
            <a:off x="1726521" y="6065669"/>
            <a:ext cx="3348000" cy="1454"/>
          </a:xfrm>
          <a:prstGeom prst="line">
            <a:avLst/>
          </a:prstGeom>
          <a:noFill/>
          <a:ln w="3175" cap="rnd">
            <a:solidFill>
              <a:srgbClr val="000000"/>
            </a:solidFill>
            <a:prstDash val="sysDot"/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503" name="Text Box 40"/>
          <p:cNvSpPr txBox="1">
            <a:spLocks noChangeArrowheads="1"/>
          </p:cNvSpPr>
          <p:nvPr/>
        </p:nvSpPr>
        <p:spPr bwMode="auto">
          <a:xfrm>
            <a:off x="1573370" y="5955059"/>
            <a:ext cx="139407" cy="2152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504" name="Text Box 40"/>
          <p:cNvSpPr txBox="1">
            <a:spLocks noChangeArrowheads="1"/>
          </p:cNvSpPr>
          <p:nvPr/>
        </p:nvSpPr>
        <p:spPr bwMode="auto">
          <a:xfrm>
            <a:off x="1571604" y="4570002"/>
            <a:ext cx="139407" cy="2152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505" name="Text Box 40"/>
          <p:cNvSpPr txBox="1">
            <a:spLocks noChangeArrowheads="1"/>
          </p:cNvSpPr>
          <p:nvPr/>
        </p:nvSpPr>
        <p:spPr bwMode="auto">
          <a:xfrm>
            <a:off x="1572691" y="5031687"/>
            <a:ext cx="139407" cy="2152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506" name="Line 14"/>
          <p:cNvSpPr>
            <a:spLocks noChangeShapeType="1"/>
          </p:cNvSpPr>
          <p:nvPr/>
        </p:nvSpPr>
        <p:spPr bwMode="auto">
          <a:xfrm>
            <a:off x="1723732" y="6525895"/>
            <a:ext cx="3348000" cy="1270"/>
          </a:xfrm>
          <a:prstGeom prst="line">
            <a:avLst/>
          </a:prstGeom>
          <a:noFill/>
          <a:ln w="3175" cap="rnd">
            <a:solidFill>
              <a:srgbClr val="000000"/>
            </a:solidFill>
            <a:prstDash val="sysDot"/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507" name="Line 14"/>
          <p:cNvSpPr>
            <a:spLocks noChangeShapeType="1"/>
          </p:cNvSpPr>
          <p:nvPr/>
        </p:nvSpPr>
        <p:spPr bwMode="auto">
          <a:xfrm>
            <a:off x="1723732" y="6985635"/>
            <a:ext cx="3348000" cy="1270"/>
          </a:xfrm>
          <a:prstGeom prst="line">
            <a:avLst/>
          </a:prstGeom>
          <a:noFill/>
          <a:ln w="3175" cap="rnd">
            <a:solidFill>
              <a:srgbClr val="000000"/>
            </a:solidFill>
            <a:prstDash val="sysDot"/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508" name="Text Box 40"/>
          <p:cNvSpPr txBox="1">
            <a:spLocks noChangeArrowheads="1"/>
          </p:cNvSpPr>
          <p:nvPr/>
        </p:nvSpPr>
        <p:spPr bwMode="auto">
          <a:xfrm>
            <a:off x="1573370" y="6409677"/>
            <a:ext cx="139407" cy="2152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509" name="Text Box 40"/>
          <p:cNvSpPr txBox="1">
            <a:spLocks noChangeArrowheads="1"/>
          </p:cNvSpPr>
          <p:nvPr/>
        </p:nvSpPr>
        <p:spPr bwMode="auto">
          <a:xfrm>
            <a:off x="1573370" y="6871364"/>
            <a:ext cx="139407" cy="2152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510" name="Line 14"/>
          <p:cNvSpPr>
            <a:spLocks noChangeShapeType="1"/>
          </p:cNvSpPr>
          <p:nvPr/>
        </p:nvSpPr>
        <p:spPr bwMode="auto">
          <a:xfrm>
            <a:off x="1711032" y="7483730"/>
            <a:ext cx="3348000" cy="1270"/>
          </a:xfrm>
          <a:prstGeom prst="line">
            <a:avLst/>
          </a:prstGeom>
          <a:noFill/>
          <a:ln w="3175" cap="rnd">
            <a:solidFill>
              <a:srgbClr val="000000"/>
            </a:solidFill>
            <a:prstDash val="sysDot"/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511" name="Text Box 40"/>
          <p:cNvSpPr txBox="1">
            <a:spLocks noChangeArrowheads="1"/>
          </p:cNvSpPr>
          <p:nvPr/>
        </p:nvSpPr>
        <p:spPr bwMode="auto">
          <a:xfrm>
            <a:off x="1571995" y="7357139"/>
            <a:ext cx="139407" cy="2152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7</a:t>
            </a:r>
          </a:p>
        </p:txBody>
      </p:sp>
      <p:graphicFrame>
        <p:nvGraphicFramePr>
          <p:cNvPr id="18" name="表格 17"/>
          <p:cNvGraphicFramePr/>
          <p:nvPr>
            <p:custDataLst>
              <p:tags r:id="rId1"/>
            </p:custDataLst>
          </p:nvPr>
        </p:nvGraphicFramePr>
        <p:xfrm>
          <a:off x="5370830" y="225425"/>
          <a:ext cx="2501900" cy="33134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9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6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64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7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213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2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1st vendor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2nd vendor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3th vendor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81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1200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</a:t>
                      </a:r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200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u.t</a:t>
                      </a:r>
                      <a:r>
                        <a:rPr lang="en-US" altLang="zh-CN" sz="12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40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1200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nd</a:t>
                      </a:r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 </a:t>
                      </a:r>
                      <a:r>
                        <a:rPr lang="en-US" altLang="zh-CN" sz="1200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u.t</a:t>
                      </a:r>
                      <a:r>
                        <a:rPr lang="en-US" altLang="zh-CN" sz="12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40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zh-CN" sz="1200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 </a:t>
                      </a:r>
                      <a:r>
                        <a:rPr lang="en-US" altLang="zh-CN" sz="1200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u.t</a:t>
                      </a:r>
                      <a:r>
                        <a:rPr lang="en-US" altLang="zh-CN" sz="12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877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US" altLang="zh-CN" sz="1200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 </a:t>
                      </a:r>
                      <a:r>
                        <a:rPr lang="en-US" altLang="zh-CN" sz="1200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u.t</a:t>
                      </a:r>
                      <a:r>
                        <a:rPr lang="en-US" altLang="zh-CN" sz="12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940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en-US" altLang="zh-CN" sz="1200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 </a:t>
                      </a:r>
                      <a:r>
                        <a:rPr lang="en-US" altLang="zh-CN" sz="1200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u.t</a:t>
                      </a:r>
                      <a:r>
                        <a:rPr lang="en-US" altLang="zh-CN" sz="12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940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en-US" altLang="zh-CN" sz="1200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 </a:t>
                      </a:r>
                      <a:r>
                        <a:rPr lang="en-US" altLang="zh-CN" sz="1200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u.t</a:t>
                      </a:r>
                      <a:r>
                        <a:rPr lang="en-US" altLang="zh-CN" sz="12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81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lang="en-US" altLang="zh-CN" sz="1200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 </a:t>
                      </a:r>
                      <a:r>
                        <a:rPr lang="en-US" altLang="zh-CN" sz="1200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u.t</a:t>
                      </a:r>
                      <a:r>
                        <a:rPr lang="en-US" altLang="zh-CN" sz="12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00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Num. of cores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0" name="表格 19"/>
          <p:cNvGraphicFramePr/>
          <p:nvPr>
            <p:custDataLst>
              <p:tags r:id="rId2"/>
            </p:custDataLst>
          </p:nvPr>
        </p:nvGraphicFramePr>
        <p:xfrm>
          <a:off x="5299200" y="4545330"/>
          <a:ext cx="2517775" cy="29317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6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92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84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35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30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2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1st vendor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2nd vendor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3th vendor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2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1200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</a:t>
                      </a:r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200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u.t</a:t>
                      </a:r>
                      <a:r>
                        <a:rPr lang="en-US" altLang="zh-CN" sz="12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384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1200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nd</a:t>
                      </a:r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 </a:t>
                      </a:r>
                      <a:r>
                        <a:rPr lang="en-US" altLang="zh-CN" sz="1200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u.t</a:t>
                      </a:r>
                      <a:r>
                        <a:rPr lang="en-US" altLang="zh-CN" sz="12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384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zh-CN" sz="1200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 </a:t>
                      </a:r>
                      <a:r>
                        <a:rPr lang="en-US" altLang="zh-CN" sz="1200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u.t</a:t>
                      </a:r>
                      <a:r>
                        <a:rPr lang="en-US" altLang="zh-CN" sz="12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384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US" altLang="zh-CN" sz="1200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 </a:t>
                      </a:r>
                      <a:r>
                        <a:rPr lang="en-US" altLang="zh-CN" sz="1200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u.t</a:t>
                      </a:r>
                      <a:r>
                        <a:rPr lang="en-US" altLang="zh-CN" sz="12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384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en-US" altLang="zh-CN" sz="1200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 </a:t>
                      </a:r>
                      <a:r>
                        <a:rPr lang="en-US" altLang="zh-CN" sz="1200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u.t</a:t>
                      </a:r>
                      <a:r>
                        <a:rPr lang="en-US" altLang="zh-CN" sz="12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384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en-US" altLang="zh-CN" sz="1200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 </a:t>
                      </a:r>
                      <a:r>
                        <a:rPr lang="en-US" altLang="zh-CN" sz="1200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u.t</a:t>
                      </a:r>
                      <a:r>
                        <a:rPr lang="en-US" altLang="zh-CN" sz="12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32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lang="en-US" altLang="zh-CN" sz="1200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 </a:t>
                      </a:r>
                      <a:r>
                        <a:rPr lang="en-US" altLang="zh-CN" sz="1200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u.t</a:t>
                      </a:r>
                      <a:r>
                        <a:rPr lang="en-US" altLang="zh-CN" sz="12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30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00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Num. of cores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1" name="文本框 20"/>
          <p:cNvSpPr txBox="1"/>
          <p:nvPr/>
        </p:nvSpPr>
        <p:spPr>
          <a:xfrm>
            <a:off x="5653747" y="-177800"/>
            <a:ext cx="18110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buNone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Task distributions</a:t>
            </a:r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5581992" y="4140200"/>
            <a:ext cx="18110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>
              <a:buNone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Task distributions</a:t>
            </a:r>
            <a:endParaRPr lang="zh-CN" altLang="en-US"/>
          </a:p>
        </p:txBody>
      </p:sp>
      <p:sp>
        <p:nvSpPr>
          <p:cNvPr id="140" name="Text Box 40"/>
          <p:cNvSpPr txBox="1">
            <a:spLocks noChangeArrowheads="1"/>
          </p:cNvSpPr>
          <p:nvPr/>
        </p:nvSpPr>
        <p:spPr bwMode="auto">
          <a:xfrm>
            <a:off x="1571604" y="162000"/>
            <a:ext cx="139407" cy="2152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41" name="Text Box 40"/>
          <p:cNvSpPr txBox="1">
            <a:spLocks noChangeArrowheads="1"/>
          </p:cNvSpPr>
          <p:nvPr/>
        </p:nvSpPr>
        <p:spPr bwMode="auto">
          <a:xfrm>
            <a:off x="1571604" y="4107600"/>
            <a:ext cx="139407" cy="2152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0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Line 12"/>
          <p:cNvSpPr>
            <a:spLocks noChangeShapeType="1"/>
          </p:cNvSpPr>
          <p:nvPr/>
        </p:nvSpPr>
        <p:spPr bwMode="auto">
          <a:xfrm>
            <a:off x="2924483" y="2527552"/>
            <a:ext cx="1800000" cy="1454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72" name="Line 13"/>
          <p:cNvSpPr>
            <a:spLocks noChangeShapeType="1"/>
          </p:cNvSpPr>
          <p:nvPr/>
        </p:nvSpPr>
        <p:spPr bwMode="auto">
          <a:xfrm>
            <a:off x="2924483" y="1921356"/>
            <a:ext cx="1800000" cy="1454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73" name="Line 14"/>
          <p:cNvSpPr>
            <a:spLocks noChangeShapeType="1"/>
          </p:cNvSpPr>
          <p:nvPr/>
        </p:nvSpPr>
        <p:spPr bwMode="auto">
          <a:xfrm>
            <a:off x="2924483" y="3060993"/>
            <a:ext cx="1800000" cy="1454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74" name="Line 15"/>
          <p:cNvSpPr>
            <a:spLocks noChangeShapeType="1"/>
          </p:cNvSpPr>
          <p:nvPr/>
        </p:nvSpPr>
        <p:spPr bwMode="auto">
          <a:xfrm>
            <a:off x="2924483" y="1309051"/>
            <a:ext cx="1800000" cy="1453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76" name="Line 14"/>
          <p:cNvSpPr>
            <a:spLocks noChangeShapeType="1"/>
          </p:cNvSpPr>
          <p:nvPr/>
        </p:nvSpPr>
        <p:spPr bwMode="auto">
          <a:xfrm>
            <a:off x="2924424" y="3736489"/>
            <a:ext cx="1800000" cy="1454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81" name="Oval 48"/>
          <p:cNvSpPr>
            <a:spLocks noChangeArrowheads="1"/>
          </p:cNvSpPr>
          <p:nvPr/>
        </p:nvSpPr>
        <p:spPr bwMode="auto">
          <a:xfrm>
            <a:off x="3713771" y="1423344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182" name="Oval 48"/>
          <p:cNvSpPr>
            <a:spLocks noChangeArrowheads="1"/>
          </p:cNvSpPr>
          <p:nvPr/>
        </p:nvSpPr>
        <p:spPr bwMode="auto">
          <a:xfrm>
            <a:off x="4284641" y="1423344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183" name="Oval 48"/>
          <p:cNvSpPr>
            <a:spLocks noChangeArrowheads="1"/>
          </p:cNvSpPr>
          <p:nvPr/>
        </p:nvSpPr>
        <p:spPr bwMode="auto">
          <a:xfrm>
            <a:off x="4284641" y="2088509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5</a:t>
            </a:r>
          </a:p>
        </p:txBody>
      </p:sp>
      <p:cxnSp>
        <p:nvCxnSpPr>
          <p:cNvPr id="184" name="AutoShape 62"/>
          <p:cNvCxnSpPr>
            <a:cxnSpLocks noChangeShapeType="1"/>
            <a:stCxn id="182" idx="4"/>
            <a:endCxn id="183" idx="0"/>
          </p:cNvCxnSpPr>
          <p:nvPr/>
        </p:nvCxnSpPr>
        <p:spPr bwMode="auto">
          <a:xfrm>
            <a:off x="4439582" y="1730843"/>
            <a:ext cx="0" cy="35750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cxnSp>
        <p:nvCxnSpPr>
          <p:cNvPr id="185" name="AutoShape 62"/>
          <p:cNvCxnSpPr>
            <a:cxnSpLocks noChangeShapeType="1"/>
            <a:stCxn id="181" idx="4"/>
            <a:endCxn id="186" idx="0"/>
          </p:cNvCxnSpPr>
          <p:nvPr/>
        </p:nvCxnSpPr>
        <p:spPr bwMode="auto">
          <a:xfrm>
            <a:off x="3868713" y="1730843"/>
            <a:ext cx="0" cy="33528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sp>
        <p:nvSpPr>
          <p:cNvPr id="186" name="Oval 48"/>
          <p:cNvSpPr>
            <a:spLocks noChangeArrowheads="1"/>
          </p:cNvSpPr>
          <p:nvPr/>
        </p:nvSpPr>
        <p:spPr bwMode="auto">
          <a:xfrm>
            <a:off x="3713771" y="2066286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4</a:t>
            </a:r>
          </a:p>
        </p:txBody>
      </p:sp>
      <p:cxnSp>
        <p:nvCxnSpPr>
          <p:cNvPr id="187" name="AutoShape 62"/>
          <p:cNvCxnSpPr>
            <a:cxnSpLocks noChangeShapeType="1"/>
            <a:stCxn id="186" idx="4"/>
            <a:endCxn id="188" idx="0"/>
          </p:cNvCxnSpPr>
          <p:nvPr/>
        </p:nvCxnSpPr>
        <p:spPr bwMode="auto">
          <a:xfrm flipH="1">
            <a:off x="3345313" y="2374261"/>
            <a:ext cx="523240" cy="35687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sp>
        <p:nvSpPr>
          <p:cNvPr id="188" name="Oval 48"/>
          <p:cNvSpPr>
            <a:spLocks noChangeArrowheads="1"/>
          </p:cNvSpPr>
          <p:nvPr/>
        </p:nvSpPr>
        <p:spPr bwMode="auto">
          <a:xfrm>
            <a:off x="3190528" y="2731134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6</a:t>
            </a:r>
          </a:p>
        </p:txBody>
      </p:sp>
      <p:cxnSp>
        <p:nvCxnSpPr>
          <p:cNvPr id="189" name="AutoShape 62"/>
          <p:cNvCxnSpPr>
            <a:cxnSpLocks noChangeShapeType="1"/>
            <a:stCxn id="186" idx="4"/>
            <a:endCxn id="190" idx="0"/>
          </p:cNvCxnSpPr>
          <p:nvPr/>
        </p:nvCxnSpPr>
        <p:spPr bwMode="auto">
          <a:xfrm>
            <a:off x="3868712" y="2374420"/>
            <a:ext cx="0" cy="35750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sp>
        <p:nvSpPr>
          <p:cNvPr id="190" name="Oval 48"/>
          <p:cNvSpPr>
            <a:spLocks noChangeArrowheads="1"/>
          </p:cNvSpPr>
          <p:nvPr/>
        </p:nvSpPr>
        <p:spPr bwMode="auto">
          <a:xfrm>
            <a:off x="3713771" y="2731928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7</a:t>
            </a:r>
          </a:p>
        </p:txBody>
      </p:sp>
      <p:cxnSp>
        <p:nvCxnSpPr>
          <p:cNvPr id="191" name="AutoShape 62"/>
          <p:cNvCxnSpPr>
            <a:cxnSpLocks noChangeShapeType="1"/>
            <a:stCxn id="183" idx="4"/>
            <a:endCxn id="192" idx="0"/>
          </p:cNvCxnSpPr>
          <p:nvPr/>
        </p:nvCxnSpPr>
        <p:spPr bwMode="auto">
          <a:xfrm>
            <a:off x="4439582" y="2396643"/>
            <a:ext cx="0" cy="31242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sp>
        <p:nvSpPr>
          <p:cNvPr id="192" name="Oval 48"/>
          <p:cNvSpPr>
            <a:spLocks noChangeArrowheads="1"/>
          </p:cNvSpPr>
          <p:nvPr/>
        </p:nvSpPr>
        <p:spPr bwMode="auto">
          <a:xfrm>
            <a:off x="4284641" y="2708911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8</a:t>
            </a:r>
            <a:endParaRPr kumimoji="0" lang="en-US" altLang="ja-JP" sz="140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193" name="AutoShape 62"/>
          <p:cNvCxnSpPr>
            <a:cxnSpLocks noChangeShapeType="1"/>
            <a:stCxn id="190" idx="4"/>
            <a:endCxn id="195" idx="0"/>
          </p:cNvCxnSpPr>
          <p:nvPr/>
        </p:nvCxnSpPr>
        <p:spPr bwMode="auto">
          <a:xfrm>
            <a:off x="3868553" y="3039903"/>
            <a:ext cx="285115" cy="31178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cxnSp>
        <p:nvCxnSpPr>
          <p:cNvPr id="194" name="AutoShape 62"/>
          <p:cNvCxnSpPr>
            <a:cxnSpLocks noChangeShapeType="1"/>
            <a:stCxn id="192" idx="4"/>
            <a:endCxn id="195" idx="0"/>
          </p:cNvCxnSpPr>
          <p:nvPr/>
        </p:nvCxnSpPr>
        <p:spPr bwMode="auto">
          <a:xfrm flipH="1">
            <a:off x="4153673" y="3016886"/>
            <a:ext cx="285750" cy="33464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sp>
        <p:nvSpPr>
          <p:cNvPr id="195" name="Oval 48"/>
          <p:cNvSpPr>
            <a:spLocks noChangeArrowheads="1"/>
          </p:cNvSpPr>
          <p:nvPr/>
        </p:nvSpPr>
        <p:spPr bwMode="auto">
          <a:xfrm>
            <a:off x="3998889" y="3351536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10</a:t>
            </a:r>
            <a:endParaRPr kumimoji="0" lang="en-US" altLang="ja-JP" sz="140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96" name="Oval 48"/>
          <p:cNvSpPr>
            <a:spLocks noChangeArrowheads="1"/>
          </p:cNvSpPr>
          <p:nvPr/>
        </p:nvSpPr>
        <p:spPr bwMode="auto">
          <a:xfrm>
            <a:off x="3192506" y="3351536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9</a:t>
            </a:r>
            <a:endParaRPr kumimoji="0" lang="en-US" altLang="ja-JP" sz="140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197" name="AutoShape 62"/>
          <p:cNvCxnSpPr>
            <a:cxnSpLocks noChangeShapeType="1"/>
            <a:stCxn id="188" idx="4"/>
            <a:endCxn id="196" idx="0"/>
          </p:cNvCxnSpPr>
          <p:nvPr/>
        </p:nvCxnSpPr>
        <p:spPr bwMode="auto">
          <a:xfrm>
            <a:off x="3345310" y="3039109"/>
            <a:ext cx="2540" cy="31242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cxnSp>
        <p:nvCxnSpPr>
          <p:cNvPr id="198" name="AutoShape 62"/>
          <p:cNvCxnSpPr>
            <a:cxnSpLocks noChangeShapeType="1"/>
            <a:stCxn id="183" idx="4"/>
            <a:endCxn id="190" idx="0"/>
          </p:cNvCxnSpPr>
          <p:nvPr/>
        </p:nvCxnSpPr>
        <p:spPr bwMode="auto">
          <a:xfrm flipH="1">
            <a:off x="3868558" y="2396484"/>
            <a:ext cx="570865" cy="33528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sp>
        <p:nvSpPr>
          <p:cNvPr id="199" name="Oval 48"/>
          <p:cNvSpPr>
            <a:spLocks noChangeArrowheads="1"/>
          </p:cNvSpPr>
          <p:nvPr/>
        </p:nvSpPr>
        <p:spPr bwMode="auto">
          <a:xfrm>
            <a:off x="3192506" y="2068822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endParaRPr kumimoji="0" lang="en-US" altLang="ja-JP" sz="200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200" name="AutoShape 62"/>
          <p:cNvCxnSpPr>
            <a:cxnSpLocks noChangeShapeType="1"/>
            <a:stCxn id="199" idx="4"/>
            <a:endCxn id="188" idx="0"/>
          </p:cNvCxnSpPr>
          <p:nvPr/>
        </p:nvCxnSpPr>
        <p:spPr bwMode="auto">
          <a:xfrm flipH="1">
            <a:off x="3345383" y="2376797"/>
            <a:ext cx="2540" cy="35433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cxnSp>
        <p:nvCxnSpPr>
          <p:cNvPr id="201" name="直接箭头连接符 200"/>
          <p:cNvCxnSpPr>
            <a:stCxn id="181" idx="4"/>
            <a:endCxn id="192" idx="0"/>
          </p:cNvCxnSpPr>
          <p:nvPr/>
        </p:nvCxnSpPr>
        <p:spPr bwMode="auto">
          <a:xfrm>
            <a:off x="3868553" y="1731319"/>
            <a:ext cx="570865" cy="977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48"/>
          <p:cNvSpPr>
            <a:spLocks noChangeArrowheads="1"/>
          </p:cNvSpPr>
          <p:nvPr/>
        </p:nvSpPr>
        <p:spPr bwMode="auto">
          <a:xfrm>
            <a:off x="2454537" y="1428736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Symbol" panose="05050102010706020507" pitchFamily="18" charset="2"/>
              </a:rPr>
              <a:t>s</a:t>
            </a:r>
          </a:p>
        </p:txBody>
      </p:sp>
      <p:sp>
        <p:nvSpPr>
          <p:cNvPr id="5" name="Oval 48"/>
          <p:cNvSpPr>
            <a:spLocks noChangeArrowheads="1"/>
          </p:cNvSpPr>
          <p:nvPr/>
        </p:nvSpPr>
        <p:spPr bwMode="auto">
          <a:xfrm>
            <a:off x="2417885" y="2209785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2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Symbol" panose="05050102010706020507" pitchFamily="18" charset="2"/>
              </a:rPr>
              <a:t>1</a:t>
            </a:r>
          </a:p>
        </p:txBody>
      </p:sp>
      <p:cxnSp>
        <p:nvCxnSpPr>
          <p:cNvPr id="6" name="AutoShape 62"/>
          <p:cNvCxnSpPr>
            <a:cxnSpLocks noChangeShapeType="1"/>
            <a:stCxn id="4" idx="4"/>
            <a:endCxn id="5" idx="0"/>
          </p:cNvCxnSpPr>
          <p:nvPr/>
        </p:nvCxnSpPr>
        <p:spPr bwMode="auto">
          <a:xfrm rot="5400000">
            <a:off x="2354456" y="1954922"/>
            <a:ext cx="473074" cy="3665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sp>
        <p:nvSpPr>
          <p:cNvPr id="7" name="Oval 48"/>
          <p:cNvSpPr>
            <a:spLocks noChangeArrowheads="1"/>
          </p:cNvSpPr>
          <p:nvPr/>
        </p:nvSpPr>
        <p:spPr bwMode="auto">
          <a:xfrm>
            <a:off x="3132265" y="2209785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2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8" name="Oval 48"/>
          <p:cNvSpPr>
            <a:spLocks noChangeArrowheads="1"/>
          </p:cNvSpPr>
          <p:nvPr/>
        </p:nvSpPr>
        <p:spPr bwMode="auto">
          <a:xfrm>
            <a:off x="3132265" y="2919396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2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Symbol" panose="05050102010706020507" pitchFamily="18" charset="2"/>
              </a:rPr>
              <a:t>5</a:t>
            </a:r>
          </a:p>
        </p:txBody>
      </p:sp>
      <p:cxnSp>
        <p:nvCxnSpPr>
          <p:cNvPr id="9" name="AutoShape 62"/>
          <p:cNvCxnSpPr>
            <a:cxnSpLocks noChangeShapeType="1"/>
            <a:stCxn id="7" idx="4"/>
            <a:endCxn id="8" idx="0"/>
          </p:cNvCxnSpPr>
          <p:nvPr/>
        </p:nvCxnSpPr>
        <p:spPr bwMode="auto">
          <a:xfrm rot="5400000">
            <a:off x="3086229" y="2718578"/>
            <a:ext cx="401636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olid"/>
            <a:round/>
            <a:tailEnd type="stealth" w="med" len="med"/>
          </a:ln>
        </p:spPr>
      </p:cxnSp>
      <p:cxnSp>
        <p:nvCxnSpPr>
          <p:cNvPr id="10" name="AutoShape 62"/>
          <p:cNvCxnSpPr>
            <a:cxnSpLocks noChangeShapeType="1"/>
            <a:stCxn id="5" idx="4"/>
            <a:endCxn id="11" idx="0"/>
          </p:cNvCxnSpPr>
          <p:nvPr/>
        </p:nvCxnSpPr>
        <p:spPr bwMode="auto">
          <a:xfrm rot="5400000">
            <a:off x="2382961" y="2707466"/>
            <a:ext cx="379413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olid"/>
            <a:round/>
            <a:tailEnd type="stealth" w="med" len="med"/>
          </a:ln>
        </p:spPr>
      </p:cxnSp>
      <p:sp>
        <p:nvSpPr>
          <p:cNvPr id="11" name="Oval 48"/>
          <p:cNvSpPr>
            <a:spLocks noChangeArrowheads="1"/>
          </p:cNvSpPr>
          <p:nvPr/>
        </p:nvSpPr>
        <p:spPr bwMode="auto">
          <a:xfrm>
            <a:off x="2417885" y="2897173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2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Symbol" panose="05050102010706020507" pitchFamily="18" charset="2"/>
              </a:rPr>
              <a:t>4</a:t>
            </a:r>
          </a:p>
        </p:txBody>
      </p:sp>
      <p:cxnSp>
        <p:nvCxnSpPr>
          <p:cNvPr id="12" name="AutoShape 62"/>
          <p:cNvCxnSpPr>
            <a:cxnSpLocks noChangeShapeType="1"/>
            <a:stCxn id="11" idx="4"/>
            <a:endCxn id="13" idx="0"/>
          </p:cNvCxnSpPr>
          <p:nvPr/>
        </p:nvCxnSpPr>
        <p:spPr bwMode="auto">
          <a:xfrm rot="5400000">
            <a:off x="2047223" y="3086108"/>
            <a:ext cx="406405" cy="64448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sp>
        <p:nvSpPr>
          <p:cNvPr id="13" name="Oval 48"/>
          <p:cNvSpPr>
            <a:spLocks noChangeArrowheads="1"/>
          </p:cNvSpPr>
          <p:nvPr/>
        </p:nvSpPr>
        <p:spPr bwMode="auto">
          <a:xfrm>
            <a:off x="1773400" y="3611553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2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Symbol" panose="05050102010706020507" pitchFamily="18" charset="2"/>
              </a:rPr>
              <a:t>6</a:t>
            </a:r>
          </a:p>
        </p:txBody>
      </p:sp>
      <p:cxnSp>
        <p:nvCxnSpPr>
          <p:cNvPr id="14" name="AutoShape 62"/>
          <p:cNvCxnSpPr>
            <a:cxnSpLocks noChangeShapeType="1"/>
            <a:stCxn id="11" idx="4"/>
            <a:endCxn id="15" idx="0"/>
          </p:cNvCxnSpPr>
          <p:nvPr/>
        </p:nvCxnSpPr>
        <p:spPr bwMode="auto">
          <a:xfrm rot="5400000">
            <a:off x="2369068" y="3408747"/>
            <a:ext cx="407199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sp>
        <p:nvSpPr>
          <p:cNvPr id="15" name="Oval 48"/>
          <p:cNvSpPr>
            <a:spLocks noChangeArrowheads="1"/>
          </p:cNvSpPr>
          <p:nvPr/>
        </p:nvSpPr>
        <p:spPr bwMode="auto">
          <a:xfrm>
            <a:off x="2417885" y="3612347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2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Symbol" panose="05050102010706020507" pitchFamily="18" charset="2"/>
              </a:rPr>
              <a:t>7</a:t>
            </a:r>
          </a:p>
        </p:txBody>
      </p:sp>
      <p:cxnSp>
        <p:nvCxnSpPr>
          <p:cNvPr id="16" name="AutoShape 62"/>
          <p:cNvCxnSpPr>
            <a:cxnSpLocks noChangeShapeType="1"/>
            <a:stCxn id="8" idx="4"/>
            <a:endCxn id="17" idx="0"/>
          </p:cNvCxnSpPr>
          <p:nvPr/>
        </p:nvCxnSpPr>
        <p:spPr bwMode="auto">
          <a:xfrm rot="16200000" flipH="1">
            <a:off x="3091154" y="3423263"/>
            <a:ext cx="393720" cy="19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sp>
        <p:nvSpPr>
          <p:cNvPr id="17" name="Oval 48"/>
          <p:cNvSpPr>
            <a:spLocks noChangeArrowheads="1"/>
          </p:cNvSpPr>
          <p:nvPr/>
        </p:nvSpPr>
        <p:spPr bwMode="auto">
          <a:xfrm>
            <a:off x="3134200" y="3621091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2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Symbol" panose="05050102010706020507" pitchFamily="18" charset="2"/>
              </a:rPr>
              <a:t>8</a:t>
            </a:r>
          </a:p>
        </p:txBody>
      </p:sp>
      <p:cxnSp>
        <p:nvCxnSpPr>
          <p:cNvPr id="18" name="AutoShape 62"/>
          <p:cNvCxnSpPr>
            <a:cxnSpLocks noChangeShapeType="1"/>
            <a:stCxn id="15" idx="4"/>
            <a:endCxn id="20" idx="0"/>
          </p:cNvCxnSpPr>
          <p:nvPr/>
        </p:nvCxnSpPr>
        <p:spPr bwMode="auto">
          <a:xfrm rot="16200000" flipH="1">
            <a:off x="2585342" y="3907647"/>
            <a:ext cx="403278" cy="42862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cxnSp>
        <p:nvCxnSpPr>
          <p:cNvPr id="19" name="AutoShape 62"/>
          <p:cNvCxnSpPr>
            <a:cxnSpLocks noChangeShapeType="1"/>
            <a:stCxn id="17" idx="4"/>
            <a:endCxn id="20" idx="0"/>
          </p:cNvCxnSpPr>
          <p:nvPr/>
        </p:nvCxnSpPr>
        <p:spPr bwMode="auto">
          <a:xfrm rot="5400000">
            <a:off x="2947872" y="3982490"/>
            <a:ext cx="394534" cy="2876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sp>
        <p:nvSpPr>
          <p:cNvPr id="20" name="Oval 48"/>
          <p:cNvSpPr>
            <a:spLocks noChangeArrowheads="1"/>
          </p:cNvSpPr>
          <p:nvPr/>
        </p:nvSpPr>
        <p:spPr bwMode="auto">
          <a:xfrm>
            <a:off x="2846513" y="4323600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2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Symbol" panose="05050102010706020507" pitchFamily="18" charset="2"/>
              </a:rPr>
              <a:t>10</a:t>
            </a:r>
          </a:p>
        </p:txBody>
      </p:sp>
      <p:sp>
        <p:nvSpPr>
          <p:cNvPr id="21" name="Oval 48"/>
          <p:cNvSpPr>
            <a:spLocks noChangeArrowheads="1"/>
          </p:cNvSpPr>
          <p:nvPr/>
        </p:nvSpPr>
        <p:spPr bwMode="auto">
          <a:xfrm>
            <a:off x="1774943" y="4323600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2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Symbol" panose="05050102010706020507" pitchFamily="18" charset="2"/>
              </a:rPr>
              <a:t>9</a:t>
            </a:r>
          </a:p>
        </p:txBody>
      </p:sp>
      <p:cxnSp>
        <p:nvCxnSpPr>
          <p:cNvPr id="22" name="AutoShape 62"/>
          <p:cNvCxnSpPr>
            <a:cxnSpLocks noChangeShapeType="1"/>
            <a:stCxn id="13" idx="4"/>
            <a:endCxn id="21" idx="0"/>
          </p:cNvCxnSpPr>
          <p:nvPr/>
        </p:nvCxnSpPr>
        <p:spPr bwMode="auto">
          <a:xfrm rot="16200000" flipH="1">
            <a:off x="1726917" y="4120792"/>
            <a:ext cx="404072" cy="154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cxnSp>
        <p:nvCxnSpPr>
          <p:cNvPr id="23" name="AutoShape 62"/>
          <p:cNvCxnSpPr>
            <a:cxnSpLocks noChangeShapeType="1"/>
            <a:stCxn id="4" idx="4"/>
            <a:endCxn id="7" idx="0"/>
          </p:cNvCxnSpPr>
          <p:nvPr/>
        </p:nvCxnSpPr>
        <p:spPr bwMode="auto">
          <a:xfrm rot="16200000" flipH="1">
            <a:off x="2711646" y="1634384"/>
            <a:ext cx="473074" cy="67772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sp>
        <p:nvSpPr>
          <p:cNvPr id="24" name="Oval 48"/>
          <p:cNvSpPr>
            <a:spLocks noChangeArrowheads="1"/>
          </p:cNvSpPr>
          <p:nvPr/>
        </p:nvSpPr>
        <p:spPr bwMode="auto">
          <a:xfrm>
            <a:off x="2417885" y="5049851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Symbol" panose="05050102010706020507" pitchFamily="18" charset="2"/>
              </a:rPr>
              <a:t>t</a:t>
            </a:r>
          </a:p>
        </p:txBody>
      </p:sp>
      <p:cxnSp>
        <p:nvCxnSpPr>
          <p:cNvPr id="25" name="AutoShape 62"/>
          <p:cNvCxnSpPr>
            <a:cxnSpLocks noChangeShapeType="1"/>
            <a:stCxn id="21" idx="4"/>
            <a:endCxn id="24" idx="0"/>
          </p:cNvCxnSpPr>
          <p:nvPr/>
        </p:nvCxnSpPr>
        <p:spPr bwMode="auto">
          <a:xfrm rot="16200000" flipH="1">
            <a:off x="2042058" y="4519242"/>
            <a:ext cx="418276" cy="64294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cxnSp>
        <p:nvCxnSpPr>
          <p:cNvPr id="26" name="AutoShape 62"/>
          <p:cNvCxnSpPr>
            <a:cxnSpLocks noChangeShapeType="1"/>
            <a:stCxn id="20" idx="4"/>
            <a:endCxn id="24" idx="0"/>
          </p:cNvCxnSpPr>
          <p:nvPr/>
        </p:nvCxnSpPr>
        <p:spPr bwMode="auto">
          <a:xfrm rot="5400000">
            <a:off x="2577843" y="4626399"/>
            <a:ext cx="418276" cy="42862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cxnSp>
        <p:nvCxnSpPr>
          <p:cNvPr id="27" name="AutoShape 62"/>
          <p:cNvCxnSpPr>
            <a:cxnSpLocks noChangeShapeType="1"/>
            <a:stCxn id="8" idx="4"/>
            <a:endCxn id="15" idx="0"/>
          </p:cNvCxnSpPr>
          <p:nvPr/>
        </p:nvCxnSpPr>
        <p:spPr bwMode="auto">
          <a:xfrm rot="5400000">
            <a:off x="2737369" y="3062669"/>
            <a:ext cx="384976" cy="71438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 w="med" len="med"/>
          </a:ln>
        </p:spPr>
      </p:cxnSp>
      <p:sp>
        <p:nvSpPr>
          <p:cNvPr id="28" name="TextBox 27"/>
          <p:cNvSpPr txBox="1"/>
          <p:nvPr/>
        </p:nvSpPr>
        <p:spPr>
          <a:xfrm>
            <a:off x="2370258" y="2517760"/>
            <a:ext cx="263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3084638" y="2517760"/>
            <a:ext cx="263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1928794" y="3214686"/>
            <a:ext cx="487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-0.5</a:t>
            </a:r>
            <a:endParaRPr lang="zh-CN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2170800" y="3348000"/>
            <a:ext cx="557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-0.67</a:t>
            </a:r>
            <a:endParaRPr lang="zh-CN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2621224" y="3186000"/>
            <a:ext cx="522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-0.67</a:t>
            </a:r>
            <a:endParaRPr lang="zh-CN" alt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2941200" y="3348000"/>
            <a:ext cx="4286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-0.5</a:t>
            </a:r>
            <a:endParaRPr lang="zh-CN" alt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1714480" y="3996000"/>
            <a:ext cx="2143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1</a:t>
            </a:r>
            <a:endParaRPr lang="zh-CN" alt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2428860" y="3996000"/>
            <a:ext cx="4066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0.5</a:t>
            </a:r>
            <a:endParaRPr lang="zh-CN" alt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2857488" y="3955273"/>
            <a:ext cx="4066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0.5</a:t>
            </a:r>
            <a:endParaRPr lang="zh-CN" altLang="en-US" sz="1200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合 49"/>
          <p:cNvGrpSpPr/>
          <p:nvPr/>
        </p:nvGrpSpPr>
        <p:grpSpPr>
          <a:xfrm>
            <a:off x="1714480" y="1643051"/>
            <a:ext cx="1071569" cy="2736866"/>
            <a:chOff x="1714480" y="1835141"/>
            <a:chExt cx="1023943" cy="2544776"/>
          </a:xfrm>
        </p:grpSpPr>
        <p:sp>
          <p:nvSpPr>
            <p:cNvPr id="4" name="Oval 48"/>
            <p:cNvSpPr>
              <a:spLocks noChangeArrowheads="1"/>
            </p:cNvSpPr>
            <p:nvPr/>
          </p:nvSpPr>
          <p:spPr bwMode="auto">
            <a:xfrm>
              <a:off x="1715922" y="2357430"/>
              <a:ext cx="309563" cy="3079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0" lang="en-US" altLang="ja-JP" sz="1600" dirty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  <a:sym typeface="Symbol" panose="05050102010706020507" pitchFamily="18" charset="2"/>
                </a:rPr>
                <a:t>v</a:t>
              </a:r>
              <a:r>
                <a:rPr kumimoji="0" lang="en-US" altLang="ja-JP" sz="1050" dirty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  <a:sym typeface="Symbol" panose="05050102010706020507" pitchFamily="18" charset="2"/>
                </a:rPr>
                <a:t>1</a:t>
              </a:r>
              <a:endParaRPr kumimoji="0" lang="en-US" altLang="ja-JP" sz="16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5" name="Oval 48"/>
            <p:cNvSpPr>
              <a:spLocks noChangeArrowheads="1"/>
            </p:cNvSpPr>
            <p:nvPr/>
          </p:nvSpPr>
          <p:spPr bwMode="auto">
            <a:xfrm>
              <a:off x="1714480" y="3000372"/>
              <a:ext cx="309563" cy="3079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0" lang="en-US" altLang="ja-JP" sz="1600" dirty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  <a:sym typeface="Symbol" panose="05050102010706020507" pitchFamily="18" charset="2"/>
                </a:rPr>
                <a:t>v</a:t>
              </a:r>
              <a:r>
                <a:rPr kumimoji="0" lang="en-US" altLang="ja-JP" sz="1050" dirty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  <a:sym typeface="Symbol" panose="05050102010706020507" pitchFamily="18" charset="2"/>
                </a:rPr>
                <a:t>3</a:t>
              </a:r>
              <a:endParaRPr kumimoji="0" lang="en-US" altLang="ja-JP" sz="16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cxnSp>
          <p:nvCxnSpPr>
            <p:cNvPr id="6" name="AutoShape 62"/>
            <p:cNvCxnSpPr>
              <a:cxnSpLocks noChangeShapeType="1"/>
              <a:stCxn id="4" idx="4"/>
              <a:endCxn id="5" idx="0"/>
            </p:cNvCxnSpPr>
            <p:nvPr/>
          </p:nvCxnSpPr>
          <p:spPr bwMode="auto">
            <a:xfrm rot="5400000">
              <a:off x="1702500" y="2832167"/>
              <a:ext cx="334967" cy="144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</p:cxnSp>
        <p:sp>
          <p:nvSpPr>
            <p:cNvPr id="8" name="Oval 48"/>
            <p:cNvSpPr>
              <a:spLocks noChangeArrowheads="1"/>
            </p:cNvSpPr>
            <p:nvPr/>
          </p:nvSpPr>
          <p:spPr bwMode="auto">
            <a:xfrm>
              <a:off x="2428860" y="3000372"/>
              <a:ext cx="309563" cy="3079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0" lang="en-US" altLang="ja-JP" sz="1600" dirty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  <a:sym typeface="Symbol" panose="05050102010706020507" pitchFamily="18" charset="2"/>
                </a:rPr>
                <a:t>v</a:t>
              </a:r>
              <a:r>
                <a:rPr kumimoji="0" lang="en-US" altLang="ja-JP" sz="1050" dirty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  <a:sym typeface="Symbol" panose="05050102010706020507" pitchFamily="18" charset="2"/>
                </a:rPr>
                <a:t>4</a:t>
              </a:r>
              <a:endParaRPr kumimoji="0" lang="en-US" altLang="ja-JP" sz="16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9" name="Oval 48"/>
            <p:cNvSpPr>
              <a:spLocks noChangeArrowheads="1"/>
            </p:cNvSpPr>
            <p:nvPr/>
          </p:nvSpPr>
          <p:spPr bwMode="auto">
            <a:xfrm>
              <a:off x="2428860" y="2357430"/>
              <a:ext cx="309563" cy="3079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0" lang="en-US" altLang="ja-JP" sz="1600" dirty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  <a:sym typeface="Symbol" panose="05050102010706020507" pitchFamily="18" charset="2"/>
                </a:rPr>
                <a:t>v</a:t>
              </a:r>
              <a:r>
                <a:rPr kumimoji="0" lang="en-US" altLang="ja-JP" sz="1050" dirty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  <a:sym typeface="Symbol" panose="05050102010706020507" pitchFamily="18" charset="2"/>
                </a:rPr>
                <a:t>2</a:t>
              </a:r>
              <a:endParaRPr kumimoji="0" lang="en-US" altLang="ja-JP" sz="16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cxnSp>
          <p:nvCxnSpPr>
            <p:cNvPr id="10" name="AutoShape 62"/>
            <p:cNvCxnSpPr>
              <a:cxnSpLocks noChangeShapeType="1"/>
              <a:stCxn id="9" idx="4"/>
              <a:endCxn id="8" idx="0"/>
            </p:cNvCxnSpPr>
            <p:nvPr/>
          </p:nvCxnSpPr>
          <p:spPr bwMode="auto">
            <a:xfrm rot="5400000">
              <a:off x="2416159" y="2832888"/>
              <a:ext cx="334967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</p:cxnSp>
        <p:cxnSp>
          <p:nvCxnSpPr>
            <p:cNvPr id="13" name="AutoShape 62"/>
            <p:cNvCxnSpPr>
              <a:cxnSpLocks noChangeShapeType="1"/>
              <a:stCxn id="4" idx="5"/>
              <a:endCxn id="8" idx="1"/>
            </p:cNvCxnSpPr>
            <p:nvPr/>
          </p:nvCxnSpPr>
          <p:spPr bwMode="auto">
            <a:xfrm rot="16200000" flipH="1">
              <a:off x="2014587" y="2585866"/>
              <a:ext cx="425171" cy="49404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</p:cxnSp>
        <p:cxnSp>
          <p:nvCxnSpPr>
            <p:cNvPr id="16" name="AutoShape 62"/>
            <p:cNvCxnSpPr>
              <a:cxnSpLocks noChangeShapeType="1"/>
              <a:stCxn id="9" idx="3"/>
              <a:endCxn id="5" idx="7"/>
            </p:cNvCxnSpPr>
            <p:nvPr/>
          </p:nvCxnSpPr>
          <p:spPr bwMode="auto">
            <a:xfrm rot="5400000">
              <a:off x="2013867" y="2585146"/>
              <a:ext cx="425171" cy="49548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</p:cxnSp>
        <p:sp>
          <p:nvSpPr>
            <p:cNvPr id="19" name="Oval 48"/>
            <p:cNvSpPr>
              <a:spLocks noChangeArrowheads="1"/>
            </p:cNvSpPr>
            <p:nvPr/>
          </p:nvSpPr>
          <p:spPr bwMode="auto">
            <a:xfrm>
              <a:off x="2071670" y="1835141"/>
              <a:ext cx="309563" cy="3079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0" lang="en-US" altLang="ja-JP" sz="1400" dirty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  <a:sym typeface="Symbol" panose="05050102010706020507" pitchFamily="18" charset="2"/>
                </a:rPr>
                <a:t>s</a:t>
              </a:r>
            </a:p>
          </p:txBody>
        </p:sp>
        <p:cxnSp>
          <p:nvCxnSpPr>
            <p:cNvPr id="20" name="AutoShape 62"/>
            <p:cNvCxnSpPr>
              <a:cxnSpLocks noChangeShapeType="1"/>
              <a:stCxn id="19" idx="4"/>
              <a:endCxn id="9" idx="1"/>
            </p:cNvCxnSpPr>
            <p:nvPr/>
          </p:nvCxnSpPr>
          <p:spPr bwMode="auto">
            <a:xfrm rot="16200000" flipH="1">
              <a:off x="2220615" y="2148953"/>
              <a:ext cx="259416" cy="24774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</p:cxnSp>
        <p:cxnSp>
          <p:nvCxnSpPr>
            <p:cNvPr id="24" name="AutoShape 62"/>
            <p:cNvCxnSpPr>
              <a:cxnSpLocks noChangeShapeType="1"/>
              <a:stCxn id="19" idx="4"/>
              <a:endCxn id="4" idx="7"/>
            </p:cNvCxnSpPr>
            <p:nvPr/>
          </p:nvCxnSpPr>
          <p:spPr bwMode="auto">
            <a:xfrm rot="5400000">
              <a:off x="1973594" y="2149674"/>
              <a:ext cx="259416" cy="24630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</p:cxnSp>
        <p:sp>
          <p:nvSpPr>
            <p:cNvPr id="27" name="Oval 48"/>
            <p:cNvSpPr>
              <a:spLocks noChangeArrowheads="1"/>
            </p:cNvSpPr>
            <p:nvPr/>
          </p:nvSpPr>
          <p:spPr bwMode="auto">
            <a:xfrm>
              <a:off x="1715922" y="3571876"/>
              <a:ext cx="309563" cy="3079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0" lang="en-US" altLang="ja-JP" sz="1600" dirty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  <a:sym typeface="Symbol" panose="05050102010706020507" pitchFamily="18" charset="2"/>
                </a:rPr>
                <a:t>v</a:t>
              </a:r>
              <a:r>
                <a:rPr kumimoji="0" lang="en-US" altLang="ja-JP" sz="1050" dirty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  <a:sym typeface="Symbol" panose="05050102010706020507" pitchFamily="18" charset="2"/>
                </a:rPr>
                <a:t>5</a:t>
              </a:r>
              <a:endParaRPr kumimoji="0" lang="en-US" altLang="ja-JP" sz="16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cxnSp>
          <p:nvCxnSpPr>
            <p:cNvPr id="28" name="AutoShape 62"/>
            <p:cNvCxnSpPr>
              <a:cxnSpLocks noChangeShapeType="1"/>
              <a:stCxn id="5" idx="4"/>
              <a:endCxn id="27" idx="0"/>
            </p:cNvCxnSpPr>
            <p:nvPr/>
          </p:nvCxnSpPr>
          <p:spPr bwMode="auto">
            <a:xfrm rot="16200000" flipH="1">
              <a:off x="1738219" y="3439390"/>
              <a:ext cx="263529" cy="144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</p:cxnSp>
        <p:sp>
          <p:nvSpPr>
            <p:cNvPr id="31" name="Oval 48"/>
            <p:cNvSpPr>
              <a:spLocks noChangeArrowheads="1"/>
            </p:cNvSpPr>
            <p:nvPr/>
          </p:nvSpPr>
          <p:spPr bwMode="auto">
            <a:xfrm>
              <a:off x="2071670" y="4071942"/>
              <a:ext cx="309563" cy="3079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/>
              <a:r>
                <a:rPr kumimoji="0" lang="en-US" altLang="ja-JP" sz="1400" dirty="0"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  <a:sym typeface="Symbol" panose="05050102010706020507" pitchFamily="18" charset="2"/>
                </a:rPr>
                <a:t>t</a:t>
              </a:r>
            </a:p>
          </p:txBody>
        </p:sp>
        <p:cxnSp>
          <p:nvCxnSpPr>
            <p:cNvPr id="32" name="AutoShape 62"/>
            <p:cNvCxnSpPr>
              <a:cxnSpLocks noChangeShapeType="1"/>
              <a:stCxn id="27" idx="5"/>
              <a:endCxn id="31" idx="0"/>
            </p:cNvCxnSpPr>
            <p:nvPr/>
          </p:nvCxnSpPr>
          <p:spPr bwMode="auto">
            <a:xfrm rot="16200000" flipH="1">
              <a:off x="1984705" y="3830194"/>
              <a:ext cx="237193" cy="24630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</p:cxnSp>
        <p:cxnSp>
          <p:nvCxnSpPr>
            <p:cNvPr id="35" name="AutoShape 62"/>
            <p:cNvCxnSpPr>
              <a:cxnSpLocks noChangeShapeType="1"/>
              <a:stCxn id="8" idx="4"/>
              <a:endCxn id="31" idx="0"/>
            </p:cNvCxnSpPr>
            <p:nvPr/>
          </p:nvCxnSpPr>
          <p:spPr bwMode="auto">
            <a:xfrm rot="5400000">
              <a:off x="2023250" y="3511549"/>
              <a:ext cx="763595" cy="35719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</p:spPr>
        </p:cxnSp>
      </p:grpSp>
      <p:grpSp>
        <p:nvGrpSpPr>
          <p:cNvPr id="51" name="组合 50"/>
          <p:cNvGrpSpPr/>
          <p:nvPr/>
        </p:nvGrpSpPr>
        <p:grpSpPr>
          <a:xfrm>
            <a:off x="4075306" y="1785926"/>
            <a:ext cx="1496826" cy="2928958"/>
            <a:chOff x="4075306" y="1785926"/>
            <a:chExt cx="1691292" cy="2928958"/>
          </a:xfrm>
        </p:grpSpPr>
        <p:sp>
          <p:nvSpPr>
            <p:cNvPr id="39" name="矩形 38"/>
            <p:cNvSpPr/>
            <p:nvPr/>
          </p:nvSpPr>
          <p:spPr bwMode="auto">
            <a:xfrm>
              <a:off x="4138314" y="1785926"/>
              <a:ext cx="648000" cy="540000"/>
            </a:xfrm>
            <a:prstGeom prst="rect">
              <a:avLst/>
            </a:prstGeom>
            <a:solidFill>
              <a:schemeClr val="bg1">
                <a:lumMod val="50000"/>
                <a:alpha val="70000"/>
              </a:schemeClr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rtlCol="0" anchor="ctr"/>
            <a:lstStyle/>
            <a:p>
              <a:pPr algn="ctr"/>
              <a:r>
                <a:rPr lang="en-US" altLang="zh-CN" dirty="0"/>
                <a:t>V1 C1</a:t>
              </a:r>
            </a:p>
            <a:p>
              <a:pPr algn="ctr"/>
              <a:r>
                <a:rPr lang="en-US" altLang="zh-CN" dirty="0"/>
                <a:t>0-10</a:t>
              </a:r>
              <a:endParaRPr lang="zh-CN" altLang="en-US" dirty="0"/>
            </a:p>
          </p:txBody>
        </p:sp>
        <p:sp>
          <p:nvSpPr>
            <p:cNvPr id="40" name="矩形 39"/>
            <p:cNvSpPr/>
            <p:nvPr/>
          </p:nvSpPr>
          <p:spPr bwMode="auto">
            <a:xfrm>
              <a:off x="5057084" y="1785926"/>
              <a:ext cx="648000" cy="540000"/>
            </a:xfrm>
            <a:prstGeom prst="rect">
              <a:avLst/>
            </a:prstGeom>
            <a:solidFill>
              <a:schemeClr val="bg1">
                <a:lumMod val="50000"/>
                <a:alpha val="70000"/>
              </a:schemeClr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rtlCol="0" anchor="ctr"/>
            <a:lstStyle/>
            <a:p>
              <a:pPr algn="ctr"/>
              <a:r>
                <a:rPr lang="en-US" altLang="zh-CN" dirty="0"/>
                <a:t>V2 C3</a:t>
              </a:r>
            </a:p>
            <a:p>
              <a:pPr algn="ctr"/>
              <a:r>
                <a:rPr lang="en-US" altLang="zh-CN" dirty="0"/>
                <a:t>0-10</a:t>
              </a:r>
              <a:endParaRPr lang="zh-CN" altLang="en-US" dirty="0"/>
            </a:p>
          </p:txBody>
        </p:sp>
        <p:sp>
          <p:nvSpPr>
            <p:cNvPr id="44" name="矩形 43"/>
            <p:cNvSpPr/>
            <p:nvPr/>
          </p:nvSpPr>
          <p:spPr bwMode="auto">
            <a:xfrm>
              <a:off x="4138314" y="3000372"/>
              <a:ext cx="648000" cy="540000"/>
            </a:xfrm>
            <a:prstGeom prst="rect">
              <a:avLst/>
            </a:prstGeom>
            <a:solidFill>
              <a:schemeClr val="bg1">
                <a:lumMod val="85000"/>
                <a:alpha val="70000"/>
              </a:schemeClr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rtlCol="0" anchor="ctr"/>
            <a:lstStyle/>
            <a:p>
              <a:pPr algn="ctr"/>
              <a:r>
                <a:rPr lang="en-US" altLang="zh-CN" dirty="0"/>
                <a:t>V3 C2</a:t>
              </a:r>
            </a:p>
            <a:p>
              <a:pPr algn="ctr"/>
              <a:r>
                <a:rPr lang="en-US" altLang="zh-CN" dirty="0"/>
                <a:t>20-30</a:t>
              </a:r>
              <a:endParaRPr lang="zh-CN" altLang="en-US" dirty="0"/>
            </a:p>
          </p:txBody>
        </p:sp>
        <p:sp>
          <p:nvSpPr>
            <p:cNvPr id="45" name="矩形 44"/>
            <p:cNvSpPr/>
            <p:nvPr/>
          </p:nvSpPr>
          <p:spPr bwMode="auto">
            <a:xfrm>
              <a:off x="5057084" y="3000372"/>
              <a:ext cx="648000" cy="540000"/>
            </a:xfrm>
            <a:prstGeom prst="rect">
              <a:avLst/>
            </a:prstGeom>
            <a:solidFill>
              <a:schemeClr val="bg1">
                <a:lumMod val="85000"/>
                <a:alpha val="70000"/>
              </a:schemeClr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rtlCol="0" anchor="ctr"/>
            <a:lstStyle/>
            <a:p>
              <a:pPr algn="ctr"/>
              <a:r>
                <a:rPr lang="en-US" altLang="zh-CN" dirty="0"/>
                <a:t>V4 C4</a:t>
              </a:r>
            </a:p>
            <a:p>
              <a:pPr algn="ctr"/>
              <a:r>
                <a:rPr lang="en-US" altLang="zh-CN" dirty="0"/>
                <a:t>20-30</a:t>
              </a:r>
              <a:endParaRPr lang="zh-CN" altLang="en-US" dirty="0"/>
            </a:p>
          </p:txBody>
        </p:sp>
        <p:cxnSp>
          <p:nvCxnSpPr>
            <p:cNvPr id="48" name="直接箭头连接符 47"/>
            <p:cNvCxnSpPr>
              <a:stCxn id="39" idx="2"/>
              <a:endCxn id="44" idx="0"/>
            </p:cNvCxnSpPr>
            <p:nvPr/>
          </p:nvCxnSpPr>
          <p:spPr bwMode="auto">
            <a:xfrm rot="5400000">
              <a:off x="4125091" y="2663149"/>
              <a:ext cx="674446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solid"/>
              <a:round/>
              <a:tailEnd type="stealth"/>
            </a:ln>
          </p:spPr>
        </p:cxnSp>
        <p:cxnSp>
          <p:nvCxnSpPr>
            <p:cNvPr id="49" name="直接箭头连接符 48"/>
            <p:cNvCxnSpPr/>
            <p:nvPr/>
          </p:nvCxnSpPr>
          <p:spPr bwMode="auto">
            <a:xfrm rot="5400000">
              <a:off x="4624823" y="2343873"/>
              <a:ext cx="675114" cy="6378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solid"/>
              <a:round/>
              <a:tailEnd type="stealth"/>
            </a:ln>
          </p:spPr>
        </p:cxnSp>
        <p:cxnSp>
          <p:nvCxnSpPr>
            <p:cNvPr id="54" name="直接箭头连接符 53"/>
            <p:cNvCxnSpPr>
              <a:stCxn id="40" idx="2"/>
              <a:endCxn id="45" idx="0"/>
            </p:cNvCxnSpPr>
            <p:nvPr/>
          </p:nvCxnSpPr>
          <p:spPr bwMode="auto">
            <a:xfrm rot="5400000">
              <a:off x="5043861" y="2663149"/>
              <a:ext cx="674446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solid"/>
              <a:round/>
              <a:tailEnd type="stealth"/>
            </a:ln>
          </p:spPr>
        </p:cxnSp>
        <p:cxnSp>
          <p:nvCxnSpPr>
            <p:cNvPr id="55" name="直接箭头连接符 54"/>
            <p:cNvCxnSpPr/>
            <p:nvPr/>
          </p:nvCxnSpPr>
          <p:spPr bwMode="auto">
            <a:xfrm>
              <a:off x="4572000" y="2329200"/>
              <a:ext cx="642943" cy="6660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solid"/>
              <a:round/>
              <a:tailEnd type="stealth"/>
            </a:ln>
          </p:spPr>
        </p:cxnSp>
        <p:cxnSp>
          <p:nvCxnSpPr>
            <p:cNvPr id="58" name="直接箭头连接符 57"/>
            <p:cNvCxnSpPr>
              <a:stCxn id="44" idx="2"/>
              <a:endCxn id="78" idx="0"/>
            </p:cNvCxnSpPr>
            <p:nvPr/>
          </p:nvCxnSpPr>
          <p:spPr bwMode="auto">
            <a:xfrm rot="5400000">
              <a:off x="4145058" y="3857628"/>
              <a:ext cx="634512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solid"/>
              <a:round/>
              <a:tailEnd type="stealth"/>
            </a:ln>
          </p:spPr>
        </p:cxnSp>
        <p:sp>
          <p:nvSpPr>
            <p:cNvPr id="60" name="TextBox 59"/>
            <p:cNvSpPr txBox="1"/>
            <p:nvPr/>
          </p:nvSpPr>
          <p:spPr>
            <a:xfrm>
              <a:off x="4075306" y="250030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</a:t>
              </a:r>
              <a:endParaRPr lang="zh-CN" altLang="en-US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929190" y="255960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</a:t>
              </a:r>
              <a:endParaRPr lang="zh-CN" altLang="en-US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347894" y="24881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</a:t>
              </a:r>
              <a:endParaRPr lang="zh-CN" altLang="en-US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475092" y="255960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</a:t>
              </a:r>
              <a:endParaRPr lang="zh-CN" altLang="en-US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439048" y="3631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</a:t>
              </a:r>
              <a:endParaRPr lang="zh-CN" altLang="en-US" dirty="0"/>
            </a:p>
          </p:txBody>
        </p:sp>
        <p:sp>
          <p:nvSpPr>
            <p:cNvPr id="78" name="矩形 77"/>
            <p:cNvSpPr/>
            <p:nvPr/>
          </p:nvSpPr>
          <p:spPr bwMode="auto">
            <a:xfrm>
              <a:off x="4138314" y="4174884"/>
              <a:ext cx="648000" cy="540000"/>
            </a:xfrm>
            <a:prstGeom prst="rect">
              <a:avLst/>
            </a:prstGeom>
            <a:solidFill>
              <a:schemeClr val="bg1">
                <a:lumMod val="50000"/>
                <a:alpha val="70000"/>
              </a:schemeClr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rtlCol="0" anchor="ctr"/>
            <a:lstStyle/>
            <a:p>
              <a:pPr algn="ctr"/>
              <a:r>
                <a:rPr lang="en-US" altLang="zh-CN" dirty="0"/>
                <a:t>V5 C1</a:t>
              </a:r>
            </a:p>
            <a:p>
              <a:pPr algn="ctr"/>
              <a:r>
                <a:rPr lang="en-US" altLang="zh-CN" dirty="0"/>
                <a:t>40-50</a:t>
              </a:r>
              <a:endParaRPr lang="zh-CN" altLang="en-US" dirty="0"/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6572264" y="1857364"/>
            <a:ext cx="1486902" cy="2928958"/>
            <a:chOff x="6799874" y="1785926"/>
            <a:chExt cx="1681368" cy="2928958"/>
          </a:xfrm>
        </p:grpSpPr>
        <p:sp>
          <p:nvSpPr>
            <p:cNvPr id="83" name="矩形 82"/>
            <p:cNvSpPr/>
            <p:nvPr/>
          </p:nvSpPr>
          <p:spPr bwMode="auto">
            <a:xfrm>
              <a:off x="6862882" y="1785926"/>
              <a:ext cx="648000" cy="540000"/>
            </a:xfrm>
            <a:prstGeom prst="rect">
              <a:avLst/>
            </a:prstGeom>
            <a:solidFill>
              <a:schemeClr val="bg1">
                <a:lumMod val="50000"/>
                <a:alpha val="70000"/>
              </a:schemeClr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rtlCol="0" anchor="ctr"/>
            <a:lstStyle/>
            <a:p>
              <a:pPr algn="ctr"/>
              <a:r>
                <a:rPr lang="en-US" altLang="zh-CN" dirty="0"/>
                <a:t>V1 C1</a:t>
              </a:r>
            </a:p>
            <a:p>
              <a:pPr algn="ctr"/>
              <a:r>
                <a:rPr lang="en-US" altLang="zh-CN" dirty="0"/>
                <a:t>0-10</a:t>
              </a:r>
              <a:endParaRPr lang="zh-CN" altLang="en-US" dirty="0"/>
            </a:p>
          </p:txBody>
        </p:sp>
        <p:sp>
          <p:nvSpPr>
            <p:cNvPr id="84" name="矩形 83"/>
            <p:cNvSpPr/>
            <p:nvPr/>
          </p:nvSpPr>
          <p:spPr bwMode="auto">
            <a:xfrm>
              <a:off x="7771728" y="1785926"/>
              <a:ext cx="648000" cy="540000"/>
            </a:xfrm>
            <a:prstGeom prst="rect">
              <a:avLst/>
            </a:prstGeom>
            <a:solidFill>
              <a:schemeClr val="bg1">
                <a:lumMod val="50000"/>
                <a:alpha val="70000"/>
              </a:schemeClr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rtlCol="0" anchor="ctr"/>
            <a:lstStyle/>
            <a:p>
              <a:pPr algn="ctr"/>
              <a:r>
                <a:rPr lang="en-US" altLang="zh-CN" dirty="0"/>
                <a:t>V2 C3</a:t>
              </a:r>
            </a:p>
            <a:p>
              <a:pPr algn="ctr"/>
              <a:r>
                <a:rPr lang="en-US" altLang="zh-CN" dirty="0"/>
                <a:t>0-10</a:t>
              </a:r>
              <a:endParaRPr lang="zh-CN" altLang="en-US" dirty="0"/>
            </a:p>
          </p:txBody>
        </p:sp>
        <p:sp>
          <p:nvSpPr>
            <p:cNvPr id="85" name="矩形 84"/>
            <p:cNvSpPr/>
            <p:nvPr/>
          </p:nvSpPr>
          <p:spPr bwMode="auto">
            <a:xfrm>
              <a:off x="6862882" y="3000372"/>
              <a:ext cx="648000" cy="540000"/>
            </a:xfrm>
            <a:prstGeom prst="rect">
              <a:avLst/>
            </a:prstGeom>
            <a:solidFill>
              <a:schemeClr val="bg1">
                <a:lumMod val="85000"/>
                <a:alpha val="70000"/>
              </a:schemeClr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rtlCol="0" anchor="ctr"/>
            <a:lstStyle/>
            <a:p>
              <a:pPr algn="ctr"/>
              <a:r>
                <a:rPr lang="en-US" altLang="zh-CN" dirty="0"/>
                <a:t>V3 C2</a:t>
              </a:r>
            </a:p>
            <a:p>
              <a:pPr algn="ctr"/>
              <a:r>
                <a:rPr lang="en-US" altLang="zh-CN" dirty="0"/>
                <a:t>20-30</a:t>
              </a:r>
              <a:endParaRPr lang="zh-CN" altLang="en-US" dirty="0"/>
            </a:p>
          </p:txBody>
        </p:sp>
        <p:sp>
          <p:nvSpPr>
            <p:cNvPr id="86" name="矩形 85"/>
            <p:cNvSpPr/>
            <p:nvPr/>
          </p:nvSpPr>
          <p:spPr bwMode="auto">
            <a:xfrm>
              <a:off x="7771728" y="3000372"/>
              <a:ext cx="648000" cy="540000"/>
            </a:xfrm>
            <a:prstGeom prst="rect">
              <a:avLst/>
            </a:prstGeom>
            <a:solidFill>
              <a:schemeClr val="bg1">
                <a:lumMod val="85000"/>
                <a:alpha val="70000"/>
              </a:schemeClr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rtlCol="0" anchor="ctr"/>
            <a:lstStyle/>
            <a:p>
              <a:pPr algn="ctr"/>
              <a:r>
                <a:rPr lang="en-US" altLang="zh-CN" dirty="0"/>
                <a:t>V4 C2</a:t>
              </a:r>
            </a:p>
            <a:p>
              <a:pPr algn="ctr"/>
              <a:r>
                <a:rPr lang="en-US" altLang="zh-CN" dirty="0"/>
                <a:t>30-40</a:t>
              </a:r>
              <a:endParaRPr lang="zh-CN" altLang="en-US" dirty="0"/>
            </a:p>
          </p:txBody>
        </p:sp>
        <p:cxnSp>
          <p:nvCxnSpPr>
            <p:cNvPr id="87" name="直接箭头连接符 86"/>
            <p:cNvCxnSpPr>
              <a:stCxn id="83" idx="2"/>
              <a:endCxn id="85" idx="0"/>
            </p:cNvCxnSpPr>
            <p:nvPr/>
          </p:nvCxnSpPr>
          <p:spPr bwMode="auto">
            <a:xfrm rot="5400000">
              <a:off x="6849659" y="2663149"/>
              <a:ext cx="674446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solid"/>
              <a:round/>
              <a:tailEnd type="stealth"/>
            </a:ln>
          </p:spPr>
        </p:cxnSp>
        <p:cxnSp>
          <p:nvCxnSpPr>
            <p:cNvPr id="88" name="直接箭头连接符 87"/>
            <p:cNvCxnSpPr/>
            <p:nvPr/>
          </p:nvCxnSpPr>
          <p:spPr bwMode="auto">
            <a:xfrm rot="5400000">
              <a:off x="7349391" y="2343873"/>
              <a:ext cx="675114" cy="6378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solid"/>
              <a:round/>
              <a:tailEnd type="stealth"/>
            </a:ln>
          </p:spPr>
        </p:cxnSp>
        <p:cxnSp>
          <p:nvCxnSpPr>
            <p:cNvPr id="89" name="直接箭头连接符 88"/>
            <p:cNvCxnSpPr>
              <a:stCxn id="84" idx="2"/>
              <a:endCxn id="86" idx="0"/>
            </p:cNvCxnSpPr>
            <p:nvPr/>
          </p:nvCxnSpPr>
          <p:spPr bwMode="auto">
            <a:xfrm rot="5400000">
              <a:off x="7758505" y="2663149"/>
              <a:ext cx="674446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solid"/>
              <a:round/>
              <a:tailEnd type="stealth"/>
            </a:ln>
          </p:spPr>
        </p:cxnSp>
        <p:cxnSp>
          <p:nvCxnSpPr>
            <p:cNvPr id="90" name="直接箭头连接符 89"/>
            <p:cNvCxnSpPr/>
            <p:nvPr/>
          </p:nvCxnSpPr>
          <p:spPr bwMode="auto">
            <a:xfrm>
              <a:off x="7286644" y="2329200"/>
              <a:ext cx="642943" cy="6660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solid"/>
              <a:round/>
              <a:tailEnd type="stealth"/>
            </a:ln>
          </p:spPr>
        </p:cxnSp>
        <p:cxnSp>
          <p:nvCxnSpPr>
            <p:cNvPr id="91" name="直接箭头连接符 90"/>
            <p:cNvCxnSpPr>
              <a:stCxn id="85" idx="2"/>
              <a:endCxn id="97" idx="0"/>
            </p:cNvCxnSpPr>
            <p:nvPr/>
          </p:nvCxnSpPr>
          <p:spPr bwMode="auto">
            <a:xfrm rot="5400000">
              <a:off x="6869626" y="3857628"/>
              <a:ext cx="634512" cy="15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solid"/>
              <a:round/>
              <a:tailEnd type="stealth"/>
            </a:ln>
          </p:spPr>
        </p:cxnSp>
        <p:sp>
          <p:nvSpPr>
            <p:cNvPr id="92" name="TextBox 91"/>
            <p:cNvSpPr txBox="1"/>
            <p:nvPr/>
          </p:nvSpPr>
          <p:spPr>
            <a:xfrm>
              <a:off x="6799874" y="250030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</a:t>
              </a:r>
              <a:endParaRPr lang="zh-CN" altLang="en-US" dirty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7643834" y="255960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</a:t>
              </a:r>
              <a:endParaRPr lang="zh-CN" altLang="en-US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8062538" y="24881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</a:t>
              </a:r>
              <a:endParaRPr lang="zh-CN" altLang="en-US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7188745" y="255960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</a:t>
              </a:r>
              <a:endParaRPr lang="zh-CN" altLang="en-US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7163616" y="363117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</a:t>
              </a:r>
              <a:endParaRPr lang="zh-CN" altLang="en-US" dirty="0"/>
            </a:p>
          </p:txBody>
        </p:sp>
        <p:sp>
          <p:nvSpPr>
            <p:cNvPr id="97" name="矩形 96"/>
            <p:cNvSpPr/>
            <p:nvPr/>
          </p:nvSpPr>
          <p:spPr bwMode="auto">
            <a:xfrm>
              <a:off x="6862882" y="4174884"/>
              <a:ext cx="648000" cy="540000"/>
            </a:xfrm>
            <a:prstGeom prst="rect">
              <a:avLst/>
            </a:prstGeom>
            <a:solidFill>
              <a:schemeClr val="bg1">
                <a:lumMod val="50000"/>
                <a:alpha val="70000"/>
              </a:schemeClr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rtlCol="0" anchor="ctr"/>
            <a:lstStyle/>
            <a:p>
              <a:pPr algn="ctr"/>
              <a:r>
                <a:rPr lang="en-US" altLang="zh-CN" dirty="0"/>
                <a:t>V5 C1</a:t>
              </a:r>
            </a:p>
            <a:p>
              <a:pPr algn="ctr"/>
              <a:r>
                <a:rPr lang="en-US" altLang="zh-CN" dirty="0"/>
                <a:t>40-50</a:t>
              </a:r>
              <a:endParaRPr lang="zh-CN" altLang="en-US" dirty="0"/>
            </a:p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1000100" y="1500174"/>
            <a:ext cx="646653" cy="72000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rtlCol="0" anchor="ctr"/>
          <a:lstStyle/>
          <a:p>
            <a:pPr algn="ctr"/>
            <a:r>
              <a:rPr lang="en-US" altLang="zh-CN" sz="2000" dirty="0"/>
              <a:t>V1</a:t>
            </a:r>
          </a:p>
          <a:p>
            <a:pPr algn="ctr"/>
            <a:r>
              <a:rPr lang="en-US" altLang="zh-CN" sz="2000" dirty="0"/>
              <a:t>0-10</a:t>
            </a:r>
            <a:endParaRPr lang="zh-CN" altLang="en-US" sz="2000" dirty="0"/>
          </a:p>
        </p:txBody>
      </p:sp>
      <p:sp>
        <p:nvSpPr>
          <p:cNvPr id="5" name="矩形 4"/>
          <p:cNvSpPr/>
          <p:nvPr/>
        </p:nvSpPr>
        <p:spPr bwMode="auto">
          <a:xfrm>
            <a:off x="1857356" y="1500174"/>
            <a:ext cx="646653" cy="71438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rtlCol="0" anchor="ctr"/>
          <a:lstStyle/>
          <a:p>
            <a:pPr algn="ctr"/>
            <a:r>
              <a:rPr lang="en-US" altLang="zh-CN" sz="2000" dirty="0"/>
              <a:t>V2</a:t>
            </a:r>
          </a:p>
          <a:p>
            <a:pPr algn="ctr"/>
            <a:r>
              <a:rPr lang="en-US" altLang="zh-CN" sz="2000" dirty="0"/>
              <a:t>0-10</a:t>
            </a:r>
            <a:endParaRPr lang="zh-CN" altLang="en-US" sz="2000" dirty="0"/>
          </a:p>
        </p:txBody>
      </p:sp>
      <p:sp>
        <p:nvSpPr>
          <p:cNvPr id="6" name="矩形 5"/>
          <p:cNvSpPr/>
          <p:nvPr/>
        </p:nvSpPr>
        <p:spPr bwMode="auto">
          <a:xfrm>
            <a:off x="1000100" y="2857496"/>
            <a:ext cx="646653" cy="72000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rtlCol="0" anchor="ctr"/>
          <a:lstStyle/>
          <a:p>
            <a:pPr algn="ctr"/>
            <a:r>
              <a:rPr lang="en-US" altLang="zh-CN" sz="2000" dirty="0"/>
              <a:t>V3</a:t>
            </a:r>
          </a:p>
          <a:p>
            <a:pPr algn="ctr"/>
            <a:r>
              <a:rPr lang="en-US" altLang="zh-CN" sz="2000" dirty="0"/>
              <a:t>20-30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 bwMode="auto">
          <a:xfrm>
            <a:off x="1857356" y="2857496"/>
            <a:ext cx="646653" cy="2000264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rtlCol="0" anchor="ctr"/>
          <a:lstStyle/>
          <a:p>
            <a:pPr algn="ctr"/>
            <a:r>
              <a:rPr lang="en-US" altLang="zh-CN" sz="2000" dirty="0"/>
              <a:t>V4</a:t>
            </a:r>
          </a:p>
          <a:p>
            <a:pPr algn="ctr"/>
            <a:r>
              <a:rPr lang="en-US" altLang="zh-CN" sz="2000" dirty="0"/>
              <a:t>20-50</a:t>
            </a:r>
            <a:endParaRPr lang="zh-CN" altLang="en-US" sz="2000" dirty="0"/>
          </a:p>
        </p:txBody>
      </p:sp>
      <p:sp>
        <p:nvSpPr>
          <p:cNvPr id="18" name="矩形 17"/>
          <p:cNvSpPr/>
          <p:nvPr/>
        </p:nvSpPr>
        <p:spPr bwMode="auto">
          <a:xfrm>
            <a:off x="1000100" y="4143380"/>
            <a:ext cx="646653" cy="72000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rtlCol="0" anchor="ctr"/>
          <a:lstStyle/>
          <a:p>
            <a:pPr algn="ctr"/>
            <a:r>
              <a:rPr lang="en-US" altLang="zh-CN" sz="2000" dirty="0"/>
              <a:t>V5</a:t>
            </a:r>
          </a:p>
          <a:p>
            <a:pPr algn="ctr"/>
            <a:r>
              <a:rPr lang="en-US" altLang="zh-CN" sz="2000" dirty="0"/>
              <a:t>40-50</a:t>
            </a:r>
            <a:endParaRPr lang="zh-CN" altLang="en-US" sz="2000" dirty="0"/>
          </a:p>
        </p:txBody>
      </p:sp>
      <p:sp>
        <p:nvSpPr>
          <p:cNvPr id="19" name="Line 13"/>
          <p:cNvSpPr>
            <a:spLocks noChangeShapeType="1"/>
          </p:cNvSpPr>
          <p:nvPr/>
        </p:nvSpPr>
        <p:spPr bwMode="auto">
          <a:xfrm>
            <a:off x="674719" y="2214554"/>
            <a:ext cx="107776" cy="1588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</a:ln>
        </p:spPr>
        <p:txBody>
          <a:bodyPr/>
          <a:lstStyle/>
          <a:p>
            <a:endParaRPr lang="en-US" sz="2000"/>
          </a:p>
        </p:txBody>
      </p:sp>
      <p:sp>
        <p:nvSpPr>
          <p:cNvPr id="20" name="Line 12"/>
          <p:cNvSpPr>
            <a:spLocks noChangeShapeType="1"/>
          </p:cNvSpPr>
          <p:nvPr/>
        </p:nvSpPr>
        <p:spPr bwMode="auto">
          <a:xfrm>
            <a:off x="674719" y="2855908"/>
            <a:ext cx="107776" cy="1588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</a:ln>
        </p:spPr>
        <p:txBody>
          <a:bodyPr/>
          <a:lstStyle/>
          <a:p>
            <a:endParaRPr lang="en-US" sz="2000"/>
          </a:p>
        </p:txBody>
      </p:sp>
      <p:sp>
        <p:nvSpPr>
          <p:cNvPr id="21" name="Line 14"/>
          <p:cNvSpPr>
            <a:spLocks noChangeShapeType="1"/>
          </p:cNvSpPr>
          <p:nvPr/>
        </p:nvSpPr>
        <p:spPr bwMode="auto">
          <a:xfrm>
            <a:off x="674719" y="3498850"/>
            <a:ext cx="107776" cy="1588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</a:ln>
        </p:spPr>
        <p:txBody>
          <a:bodyPr/>
          <a:lstStyle/>
          <a:p>
            <a:endParaRPr lang="en-US" sz="2000"/>
          </a:p>
        </p:txBody>
      </p:sp>
      <p:sp>
        <p:nvSpPr>
          <p:cNvPr id="22" name="Line 15"/>
          <p:cNvSpPr>
            <a:spLocks noChangeShapeType="1"/>
          </p:cNvSpPr>
          <p:nvPr/>
        </p:nvSpPr>
        <p:spPr bwMode="auto">
          <a:xfrm>
            <a:off x="674719" y="1500174"/>
            <a:ext cx="107776" cy="1587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</a:ln>
        </p:spPr>
        <p:txBody>
          <a:bodyPr/>
          <a:lstStyle/>
          <a:p>
            <a:endParaRPr lang="en-US" sz="2000"/>
          </a:p>
        </p:txBody>
      </p:sp>
      <p:sp>
        <p:nvSpPr>
          <p:cNvPr id="23" name="Line 14"/>
          <p:cNvSpPr>
            <a:spLocks noChangeShapeType="1"/>
          </p:cNvSpPr>
          <p:nvPr/>
        </p:nvSpPr>
        <p:spPr bwMode="auto">
          <a:xfrm>
            <a:off x="674728" y="4141792"/>
            <a:ext cx="107776" cy="1588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</a:ln>
        </p:spPr>
        <p:txBody>
          <a:bodyPr/>
          <a:lstStyle/>
          <a:p>
            <a:endParaRPr lang="en-US" sz="2000"/>
          </a:p>
        </p:txBody>
      </p:sp>
      <p:sp>
        <p:nvSpPr>
          <p:cNvPr id="24" name="Line 14"/>
          <p:cNvSpPr>
            <a:spLocks noChangeShapeType="1"/>
          </p:cNvSpPr>
          <p:nvPr/>
        </p:nvSpPr>
        <p:spPr bwMode="auto">
          <a:xfrm>
            <a:off x="674728" y="4856172"/>
            <a:ext cx="107776" cy="1588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</a:ln>
        </p:spPr>
        <p:txBody>
          <a:bodyPr/>
          <a:lstStyle/>
          <a:p>
            <a:endParaRPr lang="en-US" sz="2000"/>
          </a:p>
        </p:txBody>
      </p:sp>
      <p:cxnSp>
        <p:nvCxnSpPr>
          <p:cNvPr id="26" name="直接连接符 25"/>
          <p:cNvCxnSpPr/>
          <p:nvPr/>
        </p:nvCxnSpPr>
        <p:spPr bwMode="auto">
          <a:xfrm rot="5400000">
            <a:off x="-893861" y="3179576"/>
            <a:ext cx="3358800" cy="158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sp>
        <p:nvSpPr>
          <p:cNvPr id="27" name="TextBox 26"/>
          <p:cNvSpPr txBox="1"/>
          <p:nvPr/>
        </p:nvSpPr>
        <p:spPr>
          <a:xfrm>
            <a:off x="357010" y="1345156"/>
            <a:ext cx="2814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0</a:t>
            </a:r>
            <a:endParaRPr lang="zh-CN" altLang="en-US" sz="2000" dirty="0"/>
          </a:p>
        </p:txBody>
      </p:sp>
      <p:sp>
        <p:nvSpPr>
          <p:cNvPr id="28" name="TextBox 27"/>
          <p:cNvSpPr txBox="1"/>
          <p:nvPr/>
        </p:nvSpPr>
        <p:spPr>
          <a:xfrm>
            <a:off x="285720" y="2059536"/>
            <a:ext cx="3975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10</a:t>
            </a:r>
            <a:endParaRPr lang="zh-CN" altLang="en-US" sz="2000" dirty="0"/>
          </a:p>
        </p:txBody>
      </p:sp>
      <p:sp>
        <p:nvSpPr>
          <p:cNvPr id="29" name="TextBox 28"/>
          <p:cNvSpPr txBox="1"/>
          <p:nvPr/>
        </p:nvSpPr>
        <p:spPr>
          <a:xfrm>
            <a:off x="285720" y="2702478"/>
            <a:ext cx="3975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20</a:t>
            </a:r>
            <a:endParaRPr lang="zh-CN" altLang="en-US" sz="2000" dirty="0"/>
          </a:p>
        </p:txBody>
      </p:sp>
      <p:sp>
        <p:nvSpPr>
          <p:cNvPr id="30" name="TextBox 29"/>
          <p:cNvSpPr txBox="1"/>
          <p:nvPr/>
        </p:nvSpPr>
        <p:spPr>
          <a:xfrm>
            <a:off x="285720" y="3345420"/>
            <a:ext cx="3975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30</a:t>
            </a:r>
            <a:endParaRPr lang="zh-CN" altLang="en-US" sz="2000" dirty="0"/>
          </a:p>
        </p:txBody>
      </p:sp>
      <p:sp>
        <p:nvSpPr>
          <p:cNvPr id="31" name="TextBox 30"/>
          <p:cNvSpPr txBox="1"/>
          <p:nvPr/>
        </p:nvSpPr>
        <p:spPr>
          <a:xfrm>
            <a:off x="285720" y="3988362"/>
            <a:ext cx="3975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40</a:t>
            </a:r>
            <a:endParaRPr lang="zh-CN" altLang="en-US" sz="2000" dirty="0"/>
          </a:p>
        </p:txBody>
      </p:sp>
      <p:sp>
        <p:nvSpPr>
          <p:cNvPr id="32" name="TextBox 31"/>
          <p:cNvSpPr txBox="1"/>
          <p:nvPr/>
        </p:nvSpPr>
        <p:spPr>
          <a:xfrm>
            <a:off x="285720" y="4665600"/>
            <a:ext cx="3975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50</a:t>
            </a:r>
            <a:endParaRPr lang="zh-CN" altLang="en-US" sz="2000" dirty="0"/>
          </a:p>
        </p:txBody>
      </p:sp>
      <p:sp>
        <p:nvSpPr>
          <p:cNvPr id="33" name="Oval 48"/>
          <p:cNvSpPr>
            <a:spLocks noChangeArrowheads="1"/>
          </p:cNvSpPr>
          <p:nvPr/>
        </p:nvSpPr>
        <p:spPr bwMode="auto">
          <a:xfrm>
            <a:off x="7500958" y="214290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34" name="Oval 48"/>
          <p:cNvSpPr>
            <a:spLocks noChangeArrowheads="1"/>
          </p:cNvSpPr>
          <p:nvPr/>
        </p:nvSpPr>
        <p:spPr bwMode="auto">
          <a:xfrm>
            <a:off x="8072462" y="285728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35" name="Oval 48"/>
          <p:cNvSpPr>
            <a:spLocks noChangeArrowheads="1"/>
          </p:cNvSpPr>
          <p:nvPr/>
        </p:nvSpPr>
        <p:spPr bwMode="auto">
          <a:xfrm>
            <a:off x="7072330" y="357166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36" name="Oval 48"/>
          <p:cNvSpPr>
            <a:spLocks noChangeArrowheads="1"/>
          </p:cNvSpPr>
          <p:nvPr/>
        </p:nvSpPr>
        <p:spPr bwMode="auto">
          <a:xfrm>
            <a:off x="8429652" y="1000108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Symbol" panose="05050102010706020507" pitchFamily="18" charset="2"/>
              </a:rPr>
              <a:t>4</a:t>
            </a:r>
          </a:p>
        </p:txBody>
      </p:sp>
      <p:sp>
        <p:nvSpPr>
          <p:cNvPr id="37" name="Oval 48"/>
          <p:cNvSpPr>
            <a:spLocks noChangeArrowheads="1"/>
          </p:cNvSpPr>
          <p:nvPr/>
        </p:nvSpPr>
        <p:spPr bwMode="auto">
          <a:xfrm>
            <a:off x="7739088" y="1593835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Symbol" panose="05050102010706020507" pitchFamily="18" charset="2"/>
              </a:rPr>
              <a:t>5</a:t>
            </a:r>
          </a:p>
        </p:txBody>
      </p:sp>
      <p:cxnSp>
        <p:nvCxnSpPr>
          <p:cNvPr id="39" name="直接连接符 38"/>
          <p:cNvCxnSpPr>
            <a:stCxn id="33" idx="4"/>
            <a:endCxn id="37" idx="0"/>
          </p:cNvCxnSpPr>
          <p:nvPr/>
        </p:nvCxnSpPr>
        <p:spPr bwMode="auto">
          <a:xfrm rot="16200000" flipH="1">
            <a:off x="7239020" y="938985"/>
            <a:ext cx="1071570" cy="23813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</p:cxnSp>
      <p:cxnSp>
        <p:nvCxnSpPr>
          <p:cNvPr id="43" name="直接箭头连接符 42"/>
          <p:cNvCxnSpPr>
            <a:stCxn id="35" idx="5"/>
            <a:endCxn id="36" idx="1"/>
          </p:cNvCxnSpPr>
          <p:nvPr/>
        </p:nvCxnSpPr>
        <p:spPr bwMode="auto">
          <a:xfrm rot="16200000" flipH="1">
            <a:off x="7693187" y="263410"/>
            <a:ext cx="425171" cy="113842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/>
          </a:ln>
        </p:spPr>
      </p:cxnSp>
      <p:cxnSp>
        <p:nvCxnSpPr>
          <p:cNvPr id="47" name="直接箭头连接符 46"/>
          <p:cNvCxnSpPr>
            <a:stCxn id="36" idx="3"/>
            <a:endCxn id="37" idx="7"/>
          </p:cNvCxnSpPr>
          <p:nvPr/>
        </p:nvCxnSpPr>
        <p:spPr bwMode="auto">
          <a:xfrm rot="5400000">
            <a:off x="8051174" y="1215125"/>
            <a:ext cx="375956" cy="47166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/>
          </a:ln>
        </p:spPr>
      </p:cxnSp>
      <p:cxnSp>
        <p:nvCxnSpPr>
          <p:cNvPr id="49" name="直接箭头连接符 48"/>
          <p:cNvCxnSpPr>
            <a:stCxn id="34" idx="4"/>
            <a:endCxn id="37" idx="0"/>
          </p:cNvCxnSpPr>
          <p:nvPr/>
        </p:nvCxnSpPr>
        <p:spPr bwMode="auto">
          <a:xfrm rot="5400000">
            <a:off x="7560491" y="927082"/>
            <a:ext cx="1000132" cy="33337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/>
          </a:ln>
        </p:spPr>
      </p:cxnSp>
      <p:sp>
        <p:nvSpPr>
          <p:cNvPr id="63" name="Oval 48"/>
          <p:cNvSpPr>
            <a:spLocks noChangeArrowheads="1"/>
          </p:cNvSpPr>
          <p:nvPr/>
        </p:nvSpPr>
        <p:spPr bwMode="auto">
          <a:xfrm>
            <a:off x="4073376" y="2000240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6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65" name="Oval 48"/>
          <p:cNvSpPr>
            <a:spLocks noChangeArrowheads="1"/>
          </p:cNvSpPr>
          <p:nvPr/>
        </p:nvSpPr>
        <p:spPr bwMode="auto">
          <a:xfrm>
            <a:off x="4071934" y="2763835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6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</a:p>
        </p:txBody>
      </p:sp>
      <p:cxnSp>
        <p:nvCxnSpPr>
          <p:cNvPr id="67" name="AutoShape 62"/>
          <p:cNvCxnSpPr>
            <a:cxnSpLocks noChangeShapeType="1"/>
            <a:stCxn id="63" idx="4"/>
            <a:endCxn id="65" idx="0"/>
          </p:cNvCxnSpPr>
          <p:nvPr/>
        </p:nvCxnSpPr>
        <p:spPr bwMode="auto">
          <a:xfrm rot="5400000">
            <a:off x="3999627" y="2535304"/>
            <a:ext cx="455620" cy="144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sp>
        <p:nvSpPr>
          <p:cNvPr id="69" name="Oval 48"/>
          <p:cNvSpPr>
            <a:spLocks noChangeArrowheads="1"/>
          </p:cNvSpPr>
          <p:nvPr/>
        </p:nvSpPr>
        <p:spPr bwMode="auto">
          <a:xfrm>
            <a:off x="4906821" y="2763835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6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4</a:t>
            </a:r>
          </a:p>
        </p:txBody>
      </p:sp>
      <p:sp>
        <p:nvSpPr>
          <p:cNvPr id="71" name="Oval 48"/>
          <p:cNvSpPr>
            <a:spLocks noChangeArrowheads="1"/>
          </p:cNvSpPr>
          <p:nvPr/>
        </p:nvSpPr>
        <p:spPr bwMode="auto">
          <a:xfrm>
            <a:off x="4906821" y="2000240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6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cxnSp>
        <p:nvCxnSpPr>
          <p:cNvPr id="73" name="AutoShape 62"/>
          <p:cNvCxnSpPr>
            <a:cxnSpLocks noChangeShapeType="1"/>
            <a:stCxn id="71" idx="4"/>
            <a:endCxn id="69" idx="0"/>
          </p:cNvCxnSpPr>
          <p:nvPr/>
        </p:nvCxnSpPr>
        <p:spPr bwMode="auto">
          <a:xfrm rot="5400000">
            <a:off x="4833793" y="2536025"/>
            <a:ext cx="45562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77" name="AutoShape 62"/>
          <p:cNvCxnSpPr>
            <a:cxnSpLocks noChangeShapeType="1"/>
            <a:stCxn id="63" idx="5"/>
            <a:endCxn id="69" idx="1"/>
          </p:cNvCxnSpPr>
          <p:nvPr/>
        </p:nvCxnSpPr>
        <p:spPr bwMode="auto">
          <a:xfrm rot="16200000" flipH="1">
            <a:off x="4371968" y="2228750"/>
            <a:ext cx="545824" cy="614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79" name="AutoShape 62"/>
          <p:cNvCxnSpPr>
            <a:cxnSpLocks noChangeShapeType="1"/>
            <a:stCxn id="71" idx="3"/>
            <a:endCxn id="65" idx="7"/>
          </p:cNvCxnSpPr>
          <p:nvPr/>
        </p:nvCxnSpPr>
        <p:spPr bwMode="auto">
          <a:xfrm rot="5400000">
            <a:off x="4371247" y="2228029"/>
            <a:ext cx="545824" cy="61599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sp>
        <p:nvSpPr>
          <p:cNvPr id="83" name="Oval 48"/>
          <p:cNvSpPr>
            <a:spLocks noChangeArrowheads="1"/>
          </p:cNvSpPr>
          <p:nvPr/>
        </p:nvSpPr>
        <p:spPr bwMode="auto">
          <a:xfrm>
            <a:off x="4073376" y="3478215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6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5</a:t>
            </a:r>
          </a:p>
        </p:txBody>
      </p:sp>
      <p:cxnSp>
        <p:nvCxnSpPr>
          <p:cNvPr id="85" name="AutoShape 62"/>
          <p:cNvCxnSpPr>
            <a:cxnSpLocks noChangeShapeType="1"/>
            <a:stCxn id="65" idx="4"/>
            <a:endCxn id="83" idx="0"/>
          </p:cNvCxnSpPr>
          <p:nvPr/>
        </p:nvCxnSpPr>
        <p:spPr bwMode="auto">
          <a:xfrm rot="16200000" flipH="1">
            <a:off x="4024235" y="3274291"/>
            <a:ext cx="406405" cy="144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87" name="AutoShape 62"/>
          <p:cNvCxnSpPr>
            <a:cxnSpLocks noChangeShapeType="1"/>
            <a:stCxn id="63" idx="6"/>
            <a:endCxn id="71" idx="2"/>
          </p:cNvCxnSpPr>
          <p:nvPr/>
        </p:nvCxnSpPr>
        <p:spPr bwMode="auto">
          <a:xfrm>
            <a:off x="4382939" y="2154228"/>
            <a:ext cx="523882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sp>
        <p:nvSpPr>
          <p:cNvPr id="90" name="Oval 48"/>
          <p:cNvSpPr>
            <a:spLocks noChangeArrowheads="1"/>
          </p:cNvSpPr>
          <p:nvPr/>
        </p:nvSpPr>
        <p:spPr bwMode="auto">
          <a:xfrm>
            <a:off x="6500826" y="3286124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6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92" name="Oval 48"/>
          <p:cNvSpPr>
            <a:spLocks noChangeArrowheads="1"/>
          </p:cNvSpPr>
          <p:nvPr/>
        </p:nvSpPr>
        <p:spPr bwMode="auto">
          <a:xfrm>
            <a:off x="6499384" y="4049719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6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</a:p>
        </p:txBody>
      </p:sp>
      <p:cxnSp>
        <p:nvCxnSpPr>
          <p:cNvPr id="93" name="AutoShape 62"/>
          <p:cNvCxnSpPr>
            <a:cxnSpLocks noChangeShapeType="1"/>
            <a:stCxn id="90" idx="4"/>
            <a:endCxn id="92" idx="0"/>
          </p:cNvCxnSpPr>
          <p:nvPr/>
        </p:nvCxnSpPr>
        <p:spPr bwMode="auto">
          <a:xfrm rot="5400000">
            <a:off x="6427077" y="3821188"/>
            <a:ext cx="455620" cy="144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sp>
        <p:nvSpPr>
          <p:cNvPr id="98" name="Oval 48"/>
          <p:cNvSpPr>
            <a:spLocks noChangeArrowheads="1"/>
          </p:cNvSpPr>
          <p:nvPr/>
        </p:nvSpPr>
        <p:spPr bwMode="auto">
          <a:xfrm>
            <a:off x="7334271" y="4049719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6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4</a:t>
            </a:r>
          </a:p>
        </p:txBody>
      </p:sp>
      <p:sp>
        <p:nvSpPr>
          <p:cNvPr id="99" name="Oval 48"/>
          <p:cNvSpPr>
            <a:spLocks noChangeArrowheads="1"/>
          </p:cNvSpPr>
          <p:nvPr/>
        </p:nvSpPr>
        <p:spPr bwMode="auto">
          <a:xfrm>
            <a:off x="7334271" y="3286124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6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cxnSp>
        <p:nvCxnSpPr>
          <p:cNvPr id="100" name="AutoShape 62"/>
          <p:cNvCxnSpPr>
            <a:cxnSpLocks noChangeShapeType="1"/>
            <a:stCxn id="99" idx="4"/>
            <a:endCxn id="98" idx="0"/>
          </p:cNvCxnSpPr>
          <p:nvPr/>
        </p:nvCxnSpPr>
        <p:spPr bwMode="auto">
          <a:xfrm rot="5400000">
            <a:off x="7261243" y="3821909"/>
            <a:ext cx="45562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101" name="AutoShape 62"/>
          <p:cNvCxnSpPr>
            <a:cxnSpLocks noChangeShapeType="1"/>
            <a:stCxn id="90" idx="5"/>
            <a:endCxn id="98" idx="1"/>
          </p:cNvCxnSpPr>
          <p:nvPr/>
        </p:nvCxnSpPr>
        <p:spPr bwMode="auto">
          <a:xfrm rot="16200000" flipH="1">
            <a:off x="6799418" y="3514634"/>
            <a:ext cx="545824" cy="614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102" name="AutoShape 62"/>
          <p:cNvCxnSpPr>
            <a:cxnSpLocks noChangeShapeType="1"/>
            <a:stCxn id="99" idx="3"/>
            <a:endCxn id="92" idx="7"/>
          </p:cNvCxnSpPr>
          <p:nvPr/>
        </p:nvCxnSpPr>
        <p:spPr bwMode="auto">
          <a:xfrm rot="5400000">
            <a:off x="6798697" y="3513913"/>
            <a:ext cx="545824" cy="61599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sp>
        <p:nvSpPr>
          <p:cNvPr id="103" name="Oval 48"/>
          <p:cNvSpPr>
            <a:spLocks noChangeArrowheads="1"/>
          </p:cNvSpPr>
          <p:nvPr/>
        </p:nvSpPr>
        <p:spPr bwMode="auto">
          <a:xfrm>
            <a:off x="6500826" y="4764099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6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5</a:t>
            </a:r>
          </a:p>
        </p:txBody>
      </p:sp>
      <p:cxnSp>
        <p:nvCxnSpPr>
          <p:cNvPr id="104" name="AutoShape 62"/>
          <p:cNvCxnSpPr>
            <a:cxnSpLocks noChangeShapeType="1"/>
            <a:stCxn id="92" idx="4"/>
            <a:endCxn id="103" idx="0"/>
          </p:cNvCxnSpPr>
          <p:nvPr/>
        </p:nvCxnSpPr>
        <p:spPr bwMode="auto">
          <a:xfrm rot="16200000" flipH="1">
            <a:off x="6451685" y="4560175"/>
            <a:ext cx="406405" cy="144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105" name="AutoShape 62"/>
          <p:cNvCxnSpPr>
            <a:cxnSpLocks noChangeShapeType="1"/>
            <a:stCxn id="90" idx="6"/>
            <a:endCxn id="99" idx="2"/>
          </p:cNvCxnSpPr>
          <p:nvPr/>
        </p:nvCxnSpPr>
        <p:spPr bwMode="auto">
          <a:xfrm>
            <a:off x="6810389" y="3440112"/>
            <a:ext cx="523882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117" name="AutoShape 62"/>
          <p:cNvCxnSpPr>
            <a:cxnSpLocks noChangeShapeType="1"/>
            <a:stCxn id="92" idx="6"/>
            <a:endCxn id="98" idx="2"/>
          </p:cNvCxnSpPr>
          <p:nvPr/>
        </p:nvCxnSpPr>
        <p:spPr bwMode="auto">
          <a:xfrm>
            <a:off x="6808947" y="4203707"/>
            <a:ext cx="525324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tailEnd type="none" w="med" len="med"/>
          </a:ln>
        </p:spPr>
      </p:cxn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72"/>
          <p:cNvSpPr txBox="1"/>
          <p:nvPr/>
        </p:nvSpPr>
        <p:spPr>
          <a:xfrm>
            <a:off x="7286644" y="2285992"/>
            <a:ext cx="923651" cy="3341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Mobilities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Line 12"/>
          <p:cNvSpPr>
            <a:spLocks noChangeShapeType="1"/>
          </p:cNvSpPr>
          <p:nvPr/>
        </p:nvSpPr>
        <p:spPr bwMode="auto">
          <a:xfrm>
            <a:off x="6624000" y="1097886"/>
            <a:ext cx="2160000" cy="1454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75" name="Line 13"/>
          <p:cNvSpPr>
            <a:spLocks noChangeShapeType="1"/>
          </p:cNvSpPr>
          <p:nvPr/>
        </p:nvSpPr>
        <p:spPr bwMode="auto">
          <a:xfrm>
            <a:off x="6624000" y="706004"/>
            <a:ext cx="2160000" cy="1454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76" name="Line 14"/>
          <p:cNvSpPr>
            <a:spLocks noChangeShapeType="1"/>
          </p:cNvSpPr>
          <p:nvPr/>
        </p:nvSpPr>
        <p:spPr bwMode="auto">
          <a:xfrm>
            <a:off x="6624000" y="1488768"/>
            <a:ext cx="2160000" cy="1454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77" name="Line 15"/>
          <p:cNvSpPr>
            <a:spLocks noChangeShapeType="1"/>
          </p:cNvSpPr>
          <p:nvPr/>
        </p:nvSpPr>
        <p:spPr bwMode="auto">
          <a:xfrm>
            <a:off x="6624000" y="315096"/>
            <a:ext cx="2160000" cy="1453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79" name="Line 14"/>
          <p:cNvSpPr>
            <a:spLocks noChangeShapeType="1"/>
          </p:cNvSpPr>
          <p:nvPr/>
        </p:nvSpPr>
        <p:spPr bwMode="auto">
          <a:xfrm>
            <a:off x="6623941" y="1879649"/>
            <a:ext cx="2160000" cy="1454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81" name="Line 12"/>
          <p:cNvSpPr>
            <a:spLocks noChangeShapeType="1"/>
          </p:cNvSpPr>
          <p:nvPr/>
        </p:nvSpPr>
        <p:spPr bwMode="auto">
          <a:xfrm>
            <a:off x="6623941" y="2270531"/>
            <a:ext cx="2160000" cy="1454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grpSp>
        <p:nvGrpSpPr>
          <p:cNvPr id="133" name="组合 132"/>
          <p:cNvGrpSpPr/>
          <p:nvPr/>
        </p:nvGrpSpPr>
        <p:grpSpPr>
          <a:xfrm>
            <a:off x="6462000" y="425570"/>
            <a:ext cx="146946" cy="1732620"/>
            <a:chOff x="6440069" y="425570"/>
            <a:chExt cx="146946" cy="1732620"/>
          </a:xfrm>
        </p:grpSpPr>
        <p:sp>
          <p:nvSpPr>
            <p:cNvPr id="78" name="Text Box 40"/>
            <p:cNvSpPr txBox="1">
              <a:spLocks noChangeArrowheads="1"/>
            </p:cNvSpPr>
            <p:nvPr/>
          </p:nvSpPr>
          <p:spPr bwMode="auto">
            <a:xfrm>
              <a:off x="6446521" y="1207333"/>
              <a:ext cx="139407" cy="16909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 anchor="ctr" anchorCtr="1">
              <a:spAutoFit/>
            </a:bodyPr>
            <a:lstStyle/>
            <a:p>
              <a:r>
                <a:rPr kumimoji="0" lang="en-US" altLang="ja-JP" sz="1200" dirty="0"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80" name="Text Box 40"/>
            <p:cNvSpPr txBox="1">
              <a:spLocks noChangeArrowheads="1"/>
            </p:cNvSpPr>
            <p:nvPr/>
          </p:nvSpPr>
          <p:spPr bwMode="auto">
            <a:xfrm>
              <a:off x="6440069" y="1598215"/>
              <a:ext cx="139407" cy="16909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 anchor="ctr" anchorCtr="1">
              <a:spAutoFit/>
            </a:bodyPr>
            <a:lstStyle/>
            <a:p>
              <a:r>
                <a:rPr kumimoji="0" lang="en-US" altLang="ja-JP" sz="1200" dirty="0"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88" name="Text Box 40"/>
            <p:cNvSpPr txBox="1">
              <a:spLocks noChangeArrowheads="1"/>
            </p:cNvSpPr>
            <p:nvPr/>
          </p:nvSpPr>
          <p:spPr bwMode="auto">
            <a:xfrm>
              <a:off x="6447608" y="1989096"/>
              <a:ext cx="139407" cy="16909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 anchor="ctr" anchorCtr="1">
              <a:spAutoFit/>
            </a:bodyPr>
            <a:lstStyle/>
            <a:p>
              <a:r>
                <a:rPr kumimoji="0" lang="en-US" altLang="ja-JP" sz="1200" dirty="0"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91" name="Text Box 40"/>
            <p:cNvSpPr txBox="1">
              <a:spLocks noChangeArrowheads="1"/>
            </p:cNvSpPr>
            <p:nvPr/>
          </p:nvSpPr>
          <p:spPr bwMode="auto">
            <a:xfrm>
              <a:off x="6446521" y="425570"/>
              <a:ext cx="139407" cy="16909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 anchor="ctr" anchorCtr="1">
              <a:spAutoFit/>
            </a:bodyPr>
            <a:lstStyle/>
            <a:p>
              <a:r>
                <a:rPr kumimoji="0" lang="en-US" altLang="ja-JP" sz="1200" dirty="0"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92" name="Text Box 40"/>
            <p:cNvSpPr txBox="1">
              <a:spLocks noChangeArrowheads="1"/>
            </p:cNvSpPr>
            <p:nvPr/>
          </p:nvSpPr>
          <p:spPr bwMode="auto">
            <a:xfrm>
              <a:off x="6447608" y="816452"/>
              <a:ext cx="139407" cy="16909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 anchor="ctr" anchorCtr="1">
              <a:spAutoFit/>
            </a:bodyPr>
            <a:lstStyle/>
            <a:p>
              <a:r>
                <a:rPr kumimoji="0" lang="en-US" altLang="ja-JP" sz="1200" dirty="0"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2" name="组合 196"/>
          <p:cNvGrpSpPr/>
          <p:nvPr/>
        </p:nvGrpSpPr>
        <p:grpSpPr>
          <a:xfrm>
            <a:off x="6678000" y="360000"/>
            <a:ext cx="1000132" cy="1850824"/>
            <a:chOff x="4824000" y="465680"/>
            <a:chExt cx="1000132" cy="1850824"/>
          </a:xfrm>
        </p:grpSpPr>
        <p:sp>
          <p:nvSpPr>
            <p:cNvPr id="85" name="正方形/長方形 36"/>
            <p:cNvSpPr/>
            <p:nvPr/>
          </p:nvSpPr>
          <p:spPr bwMode="auto">
            <a:xfrm>
              <a:off x="5213045" y="466501"/>
              <a:ext cx="252000" cy="27279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ja-JP" sz="9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1" lang="ja-JP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3" name="正方形/長方形 36"/>
            <p:cNvSpPr/>
            <p:nvPr/>
          </p:nvSpPr>
          <p:spPr bwMode="auto">
            <a:xfrm>
              <a:off x="5572132" y="466501"/>
              <a:ext cx="252000" cy="27361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ja-JP" sz="9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kumimoji="1" lang="ja-JP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5" name="正方形/長方形 36"/>
            <p:cNvSpPr/>
            <p:nvPr/>
          </p:nvSpPr>
          <p:spPr bwMode="auto">
            <a:xfrm>
              <a:off x="4851554" y="465680"/>
              <a:ext cx="252000" cy="27361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ja-JP" sz="9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kumimoji="1" lang="ja-JP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6" name="正方形/長方形 36"/>
            <p:cNvSpPr/>
            <p:nvPr/>
          </p:nvSpPr>
          <p:spPr bwMode="auto">
            <a:xfrm>
              <a:off x="5181190" y="870242"/>
              <a:ext cx="252000" cy="27279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ja-JP" sz="9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kumimoji="1" lang="ja-JP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7" name="正方形/長方形 36"/>
            <p:cNvSpPr/>
            <p:nvPr/>
          </p:nvSpPr>
          <p:spPr bwMode="auto">
            <a:xfrm>
              <a:off x="5540277" y="870242"/>
              <a:ext cx="252000" cy="27361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ja-JP" sz="9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kumimoji="1" lang="ja-JP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8" name="正方形/長方形 36"/>
            <p:cNvSpPr/>
            <p:nvPr/>
          </p:nvSpPr>
          <p:spPr bwMode="auto">
            <a:xfrm>
              <a:off x="5572132" y="1261124"/>
              <a:ext cx="252000" cy="27361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ja-JP" sz="9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kumimoji="1" lang="ja-JP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" name="正方形/長方形 36"/>
            <p:cNvSpPr/>
            <p:nvPr/>
          </p:nvSpPr>
          <p:spPr bwMode="auto">
            <a:xfrm>
              <a:off x="4824000" y="1261124"/>
              <a:ext cx="252000" cy="27279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ja-JP" sz="9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kumimoji="1" lang="ja-JP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0" name="正方形/長方形 36"/>
            <p:cNvSpPr/>
            <p:nvPr/>
          </p:nvSpPr>
          <p:spPr bwMode="auto">
            <a:xfrm>
              <a:off x="5183087" y="1652005"/>
              <a:ext cx="252000" cy="27361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ja-JP" sz="9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kumimoji="1" lang="ja-JP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1" name="正方形/長方形 36"/>
            <p:cNvSpPr/>
            <p:nvPr/>
          </p:nvSpPr>
          <p:spPr bwMode="auto">
            <a:xfrm>
              <a:off x="5500694" y="2042887"/>
              <a:ext cx="252000" cy="27361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ja-JP" sz="9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endParaRPr kumimoji="1" lang="ja-JP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" name="正方形/長方形 36"/>
            <p:cNvSpPr/>
            <p:nvPr/>
          </p:nvSpPr>
          <p:spPr bwMode="auto">
            <a:xfrm>
              <a:off x="5000628" y="2042887"/>
              <a:ext cx="252000" cy="27361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ja-JP" sz="9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kumimoji="1" lang="ja-JP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39958" name="Object 22"/>
          <p:cNvGraphicFramePr>
            <a:graphicFrameLocks noChangeAspect="1"/>
          </p:cNvGraphicFramePr>
          <p:nvPr/>
        </p:nvGraphicFramePr>
        <p:xfrm>
          <a:off x="77735" y="1496993"/>
          <a:ext cx="962025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83" name="公式" r:id="rId3" imgW="17068800" imgH="5181600" progId="Equation.3">
                  <p:embed/>
                </p:oleObj>
              </mc:Choice>
              <mc:Fallback>
                <p:oleObj name="公式" r:id="rId3" imgW="17068800" imgH="5181600" progId="Equation.3">
                  <p:embed/>
                  <p:pic>
                    <p:nvPicPr>
                      <p:cNvPr id="0" name="图片 20480" descr="image8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7735" y="1496993"/>
                        <a:ext cx="962025" cy="2730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9" name="Object 23"/>
          <p:cNvGraphicFramePr>
            <a:graphicFrameLocks noChangeAspect="1"/>
          </p:cNvGraphicFramePr>
          <p:nvPr/>
        </p:nvGraphicFramePr>
        <p:xfrm>
          <a:off x="1171573" y="1489076"/>
          <a:ext cx="1236662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84" name="公式" r:id="rId5" imgW="21945600" imgH="5486400" progId="Equation.3">
                  <p:embed/>
                </p:oleObj>
              </mc:Choice>
              <mc:Fallback>
                <p:oleObj name="公式" r:id="rId5" imgW="21945600" imgH="5486400" progId="Equation.3">
                  <p:embed/>
                  <p:pic>
                    <p:nvPicPr>
                      <p:cNvPr id="0" name="图片 20481" descr="image9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71573" y="1489076"/>
                        <a:ext cx="1236662" cy="2889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60" name="Object 24"/>
          <p:cNvGraphicFramePr>
            <a:graphicFrameLocks noChangeAspect="1"/>
          </p:cNvGraphicFramePr>
          <p:nvPr/>
        </p:nvGraphicFramePr>
        <p:xfrm>
          <a:off x="71406" y="1774815"/>
          <a:ext cx="755650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85" name="公式" r:id="rId7" imgW="13411200" imgH="5486400" progId="Equation.3">
                  <p:embed/>
                </p:oleObj>
              </mc:Choice>
              <mc:Fallback>
                <p:oleObj name="公式" r:id="rId7" imgW="13411200" imgH="5486400" progId="Equation.3">
                  <p:embed/>
                  <p:pic>
                    <p:nvPicPr>
                      <p:cNvPr id="0" name="图片 20482" descr="image10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1406" y="1774815"/>
                        <a:ext cx="755650" cy="2889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61" name="Object 25"/>
          <p:cNvGraphicFramePr>
            <a:graphicFrameLocks noChangeAspect="1"/>
          </p:cNvGraphicFramePr>
          <p:nvPr/>
        </p:nvGraphicFramePr>
        <p:xfrm>
          <a:off x="1165194" y="1774815"/>
          <a:ext cx="996950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86" name="公式" r:id="rId9" imgW="17678400" imgH="5486400" progId="Equation.3">
                  <p:embed/>
                </p:oleObj>
              </mc:Choice>
              <mc:Fallback>
                <p:oleObj name="公式" r:id="rId9" imgW="17678400" imgH="5486400" progId="Equation.3">
                  <p:embed/>
                  <p:pic>
                    <p:nvPicPr>
                      <p:cNvPr id="0" name="图片 20483" descr="image11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165194" y="1774815"/>
                        <a:ext cx="996950" cy="2889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62" name="Object 26"/>
          <p:cNvGraphicFramePr>
            <a:graphicFrameLocks noChangeAspect="1"/>
          </p:cNvGraphicFramePr>
          <p:nvPr/>
        </p:nvGraphicFramePr>
        <p:xfrm>
          <a:off x="2435218" y="1782753"/>
          <a:ext cx="1065212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87" name="公式" r:id="rId11" imgW="18897600" imgH="5486400" progId="Equation.3">
                  <p:embed/>
                </p:oleObj>
              </mc:Choice>
              <mc:Fallback>
                <p:oleObj name="公式" r:id="rId11" imgW="18897600" imgH="5486400" progId="Equation.3">
                  <p:embed/>
                  <p:pic>
                    <p:nvPicPr>
                      <p:cNvPr id="0" name="图片 20484" descr="image12"/>
                      <p:cNvPicPr>
                        <a:picLocks noChangeAspect="1"/>
                      </p:cNvPicPr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435218" y="1782753"/>
                        <a:ext cx="1065212" cy="2889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63" name="Object 27"/>
          <p:cNvGraphicFramePr>
            <a:graphicFrameLocks noChangeAspect="1"/>
          </p:cNvGraphicFramePr>
          <p:nvPr/>
        </p:nvGraphicFramePr>
        <p:xfrm>
          <a:off x="71406" y="2068507"/>
          <a:ext cx="1116013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88" name="公式" r:id="rId13" imgW="19812000" imgH="5181600" progId="Equation.3">
                  <p:embed/>
                </p:oleObj>
              </mc:Choice>
              <mc:Fallback>
                <p:oleObj name="公式" r:id="rId13" imgW="19812000" imgH="5181600" progId="Equation.3">
                  <p:embed/>
                  <p:pic>
                    <p:nvPicPr>
                      <p:cNvPr id="0" name="图片 20485" descr="image13"/>
                      <p:cNvPicPr>
                        <a:picLocks noChangeAspect="1"/>
                      </p:cNvPicPr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1406" y="2068507"/>
                        <a:ext cx="1116013" cy="2730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64" name="Object 28"/>
          <p:cNvGraphicFramePr>
            <a:graphicFrameLocks noChangeAspect="1"/>
          </p:cNvGraphicFramePr>
          <p:nvPr/>
        </p:nvGraphicFramePr>
        <p:xfrm>
          <a:off x="1308088" y="2060569"/>
          <a:ext cx="1477962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89" name="公式" r:id="rId15" imgW="26212800" imgH="5486400" progId="Equation.3">
                  <p:embed/>
                </p:oleObj>
              </mc:Choice>
              <mc:Fallback>
                <p:oleObj name="公式" r:id="rId15" imgW="26212800" imgH="5486400" progId="Equation.3">
                  <p:embed/>
                  <p:pic>
                    <p:nvPicPr>
                      <p:cNvPr id="0" name="图片 20486" descr="image14"/>
                      <p:cNvPicPr>
                        <a:picLocks noChangeAspect="1"/>
                      </p:cNvPicPr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308088" y="2060569"/>
                        <a:ext cx="1477962" cy="2889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65" name="Object 29"/>
          <p:cNvGraphicFramePr>
            <a:graphicFrameLocks noChangeAspect="1"/>
          </p:cNvGraphicFramePr>
          <p:nvPr/>
        </p:nvGraphicFramePr>
        <p:xfrm>
          <a:off x="71406" y="2346319"/>
          <a:ext cx="841375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90" name="公式" r:id="rId17" imgW="14935200" imgH="5486400" progId="Equation.3">
                  <p:embed/>
                </p:oleObj>
              </mc:Choice>
              <mc:Fallback>
                <p:oleObj name="公式" r:id="rId17" imgW="14935200" imgH="5486400" progId="Equation.3">
                  <p:embed/>
                  <p:pic>
                    <p:nvPicPr>
                      <p:cNvPr id="0" name="图片 20487" descr="image15"/>
                      <p:cNvPicPr>
                        <a:picLocks noChangeAspect="1"/>
                      </p:cNvPicPr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1406" y="2346319"/>
                        <a:ext cx="841375" cy="2889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66" name="Object 30"/>
          <p:cNvGraphicFramePr>
            <a:graphicFrameLocks noChangeAspect="1"/>
          </p:cNvGraphicFramePr>
          <p:nvPr/>
        </p:nvGraphicFramePr>
        <p:xfrm>
          <a:off x="1044559" y="2346319"/>
          <a:ext cx="1169987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91" name="公式" r:id="rId19" imgW="20726400" imgH="5486400" progId="Equation.3">
                  <p:embed/>
                </p:oleObj>
              </mc:Choice>
              <mc:Fallback>
                <p:oleObj name="公式" r:id="rId19" imgW="20726400" imgH="5486400" progId="Equation.3">
                  <p:embed/>
                  <p:pic>
                    <p:nvPicPr>
                      <p:cNvPr id="0" name="图片 20488" descr="image16"/>
                      <p:cNvPicPr>
                        <a:picLocks noChangeAspect="1"/>
                      </p:cNvPicPr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044559" y="2346319"/>
                        <a:ext cx="1169987" cy="2889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67" name="Object 31"/>
          <p:cNvGraphicFramePr>
            <a:graphicFrameLocks noChangeAspect="1"/>
          </p:cNvGraphicFramePr>
          <p:nvPr/>
        </p:nvGraphicFramePr>
        <p:xfrm>
          <a:off x="2351080" y="2354257"/>
          <a:ext cx="1220788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92" name="公式" r:id="rId21" imgW="21640800" imgH="5486400" progId="Equation.3">
                  <p:embed/>
                </p:oleObj>
              </mc:Choice>
              <mc:Fallback>
                <p:oleObj name="公式" r:id="rId21" imgW="21640800" imgH="5486400" progId="Equation.3">
                  <p:embed/>
                  <p:pic>
                    <p:nvPicPr>
                      <p:cNvPr id="0" name="图片 20489" descr="image17"/>
                      <p:cNvPicPr>
                        <a:picLocks noChangeAspect="1"/>
                      </p:cNvPicPr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351080" y="2354257"/>
                        <a:ext cx="1220788" cy="2889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68" name="Object 32"/>
          <p:cNvGraphicFramePr>
            <a:graphicFrameLocks noChangeAspect="1"/>
          </p:cNvGraphicFramePr>
          <p:nvPr/>
        </p:nvGraphicFramePr>
        <p:xfrm>
          <a:off x="357158" y="3635378"/>
          <a:ext cx="1789112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93" name="公式" r:id="rId23" imgW="31699200" imgH="5486400" progId="Equation.3">
                  <p:embed/>
                </p:oleObj>
              </mc:Choice>
              <mc:Fallback>
                <p:oleObj name="公式" r:id="rId23" imgW="31699200" imgH="5486400" progId="Equation.3">
                  <p:embed/>
                  <p:pic>
                    <p:nvPicPr>
                      <p:cNvPr id="0" name="图片 20490" descr="image18"/>
                      <p:cNvPicPr>
                        <a:picLocks noChangeAspect="1"/>
                      </p:cNvPicPr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357158" y="3635378"/>
                        <a:ext cx="1789112" cy="3095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71" name="Object 35"/>
          <p:cNvGraphicFramePr>
            <a:graphicFrameLocks noChangeAspect="1"/>
          </p:cNvGraphicFramePr>
          <p:nvPr/>
        </p:nvGraphicFramePr>
        <p:xfrm>
          <a:off x="357158" y="4714879"/>
          <a:ext cx="2098675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94" name="公式" r:id="rId25" imgW="37185600" imgH="5181600" progId="Equation.3">
                  <p:embed/>
                </p:oleObj>
              </mc:Choice>
              <mc:Fallback>
                <p:oleObj name="公式" r:id="rId25" imgW="37185600" imgH="5181600" progId="Equation.3">
                  <p:embed/>
                  <p:pic>
                    <p:nvPicPr>
                      <p:cNvPr id="0" name="图片 20491" descr="image19"/>
                      <p:cNvPicPr>
                        <a:picLocks noChangeAspect="1"/>
                      </p:cNvPicPr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357158" y="4714879"/>
                        <a:ext cx="2098675" cy="2730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3" name="矩形 212"/>
          <p:cNvSpPr/>
          <p:nvPr/>
        </p:nvSpPr>
        <p:spPr bwMode="auto">
          <a:xfrm>
            <a:off x="5286380" y="3571944"/>
            <a:ext cx="486657" cy="1372102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rtlCol="0" anchor="ctr"/>
          <a:lstStyle/>
          <a:p>
            <a:pPr algn="ctr"/>
            <a:endParaRPr lang="zh-CN" altLang="en-US" dirty="0"/>
          </a:p>
        </p:txBody>
      </p:sp>
      <p:cxnSp>
        <p:nvCxnSpPr>
          <p:cNvPr id="214" name="直線コネクタ 4"/>
          <p:cNvCxnSpPr/>
          <p:nvPr/>
        </p:nvCxnSpPr>
        <p:spPr bwMode="auto">
          <a:xfrm rot="5400000" flipH="1" flipV="1">
            <a:off x="5814312" y="3519487"/>
            <a:ext cx="59586" cy="14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215" name="直線コネクタ 5"/>
          <p:cNvCxnSpPr/>
          <p:nvPr/>
        </p:nvCxnSpPr>
        <p:spPr bwMode="auto">
          <a:xfrm rot="5400000" flipH="1" flipV="1">
            <a:off x="6209765" y="3519487"/>
            <a:ext cx="59586" cy="14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216" name="直線コネクタ 6"/>
          <p:cNvCxnSpPr/>
          <p:nvPr/>
        </p:nvCxnSpPr>
        <p:spPr bwMode="auto">
          <a:xfrm rot="5400000" flipH="1" flipV="1">
            <a:off x="6605953" y="3519487"/>
            <a:ext cx="59586" cy="14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sp>
        <p:nvSpPr>
          <p:cNvPr id="217" name="テキスト ボックス 14"/>
          <p:cNvSpPr txBox="1"/>
          <p:nvPr/>
        </p:nvSpPr>
        <p:spPr>
          <a:xfrm>
            <a:off x="6027211" y="3214754"/>
            <a:ext cx="409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8" name="テキスト ボックス 15"/>
          <p:cNvSpPr txBox="1"/>
          <p:nvPr/>
        </p:nvSpPr>
        <p:spPr>
          <a:xfrm>
            <a:off x="6513812" y="3214754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9" name="正方形/長方形 27"/>
          <p:cNvSpPr/>
          <p:nvPr/>
        </p:nvSpPr>
        <p:spPr bwMode="auto">
          <a:xfrm>
            <a:off x="5844105" y="3628602"/>
            <a:ext cx="1717200" cy="23834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4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2.17</a:t>
            </a:r>
            <a:endParaRPr lang="ja-JP" altLang="en-US" sz="14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0" name="Line 14"/>
          <p:cNvSpPr>
            <a:spLocks noChangeShapeType="1"/>
          </p:cNvSpPr>
          <p:nvPr/>
        </p:nvSpPr>
        <p:spPr bwMode="auto">
          <a:xfrm>
            <a:off x="5843307" y="3550857"/>
            <a:ext cx="1980000" cy="1217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</a:ln>
        </p:spPr>
        <p:txBody>
          <a:bodyPr/>
          <a:lstStyle/>
          <a:p>
            <a:endParaRPr lang="en-US" sz="2000"/>
          </a:p>
        </p:txBody>
      </p:sp>
      <p:cxnSp>
        <p:nvCxnSpPr>
          <p:cNvPr id="221" name="直線コネクタ 6"/>
          <p:cNvCxnSpPr/>
          <p:nvPr/>
        </p:nvCxnSpPr>
        <p:spPr bwMode="auto">
          <a:xfrm rot="5400000" flipH="1" flipV="1">
            <a:off x="7001443" y="3520987"/>
            <a:ext cx="59586" cy="14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222" name="直線コネクタ 6"/>
          <p:cNvCxnSpPr/>
          <p:nvPr/>
        </p:nvCxnSpPr>
        <p:spPr bwMode="auto">
          <a:xfrm rot="5400000" flipH="1" flipV="1">
            <a:off x="7397419" y="3520987"/>
            <a:ext cx="59586" cy="14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sp>
        <p:nvSpPr>
          <p:cNvPr id="223" name="テキスト ボックス 15"/>
          <p:cNvSpPr txBox="1"/>
          <p:nvPr/>
        </p:nvSpPr>
        <p:spPr>
          <a:xfrm>
            <a:off x="6813029" y="3214754"/>
            <a:ext cx="409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1.5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4" name="テキスト ボックス 15"/>
          <p:cNvSpPr txBox="1"/>
          <p:nvPr/>
        </p:nvSpPr>
        <p:spPr>
          <a:xfrm>
            <a:off x="7306186" y="3214754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5" name="テキスト ボックス 14"/>
          <p:cNvSpPr txBox="1"/>
          <p:nvPr/>
        </p:nvSpPr>
        <p:spPr>
          <a:xfrm>
            <a:off x="5721437" y="3214754"/>
            <a:ext cx="253663" cy="2547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6" name="正方形/長方形 27"/>
          <p:cNvSpPr/>
          <p:nvPr/>
        </p:nvSpPr>
        <p:spPr bwMode="auto">
          <a:xfrm>
            <a:off x="5844556" y="3981468"/>
            <a:ext cx="1321200" cy="23834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1.67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7" name="直線コネクタ 4"/>
          <p:cNvCxnSpPr/>
          <p:nvPr/>
        </p:nvCxnSpPr>
        <p:spPr bwMode="auto">
          <a:xfrm rot="5400000" flipH="1" flipV="1">
            <a:off x="6424038" y="3535883"/>
            <a:ext cx="29793" cy="14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228" name="直線コネクタ 4"/>
          <p:cNvCxnSpPr/>
          <p:nvPr/>
        </p:nvCxnSpPr>
        <p:spPr bwMode="auto">
          <a:xfrm rot="5400000" flipH="1" flipV="1">
            <a:off x="6018079" y="3535883"/>
            <a:ext cx="29793" cy="14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229" name="直線コネクタ 4"/>
          <p:cNvCxnSpPr/>
          <p:nvPr/>
        </p:nvCxnSpPr>
        <p:spPr bwMode="auto">
          <a:xfrm rot="5400000" flipH="1" flipV="1">
            <a:off x="6820015" y="3535883"/>
            <a:ext cx="29793" cy="14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230" name="直線コネクタ 4"/>
          <p:cNvCxnSpPr/>
          <p:nvPr/>
        </p:nvCxnSpPr>
        <p:spPr bwMode="auto">
          <a:xfrm rot="5400000" flipH="1" flipV="1">
            <a:off x="7209336" y="3535883"/>
            <a:ext cx="29793" cy="14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sp>
        <p:nvSpPr>
          <p:cNvPr id="231" name="正方形/長方形 27"/>
          <p:cNvSpPr/>
          <p:nvPr/>
        </p:nvSpPr>
        <p:spPr bwMode="auto">
          <a:xfrm>
            <a:off x="5844105" y="4336195"/>
            <a:ext cx="1188000" cy="2383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4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1.5</a:t>
            </a:r>
            <a:endParaRPr lang="ja-JP" altLang="en-US" sz="14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2" name="正方形/長方形 27"/>
          <p:cNvSpPr/>
          <p:nvPr/>
        </p:nvSpPr>
        <p:spPr bwMode="auto">
          <a:xfrm>
            <a:off x="5844555" y="4690921"/>
            <a:ext cx="1321200" cy="23834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4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1.67</a:t>
            </a:r>
            <a:endParaRPr lang="ja-JP" altLang="en-US" sz="14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33" name="Object 7"/>
          <p:cNvGraphicFramePr>
            <a:graphicFrameLocks noChangeAspect="1"/>
          </p:cNvGraphicFramePr>
          <p:nvPr/>
        </p:nvGraphicFramePr>
        <p:xfrm>
          <a:off x="5325352" y="3925976"/>
          <a:ext cx="455612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95" name="公式" r:id="rId27" imgW="6705600" imgH="5181600" progId="Equation.3">
                  <p:embed/>
                </p:oleObj>
              </mc:Choice>
              <mc:Fallback>
                <p:oleObj name="公式" r:id="rId27" imgW="6705600" imgH="5181600" progId="Equation.3">
                  <p:embed/>
                  <p:pic>
                    <p:nvPicPr>
                      <p:cNvPr id="0" name="图片 20492" descr="image20"/>
                      <p:cNvPicPr>
                        <a:picLocks noChangeAspect="1"/>
                      </p:cNvPicPr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5325352" y="3925976"/>
                        <a:ext cx="455612" cy="31591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4" name="Object 10"/>
          <p:cNvGraphicFramePr>
            <a:graphicFrameLocks noChangeAspect="1"/>
          </p:cNvGraphicFramePr>
          <p:nvPr/>
        </p:nvGraphicFramePr>
        <p:xfrm>
          <a:off x="5325352" y="3571964"/>
          <a:ext cx="438150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96" name="公式" r:id="rId29" imgW="6400800" imgH="5181600" progId="Equation.3">
                  <p:embed/>
                </p:oleObj>
              </mc:Choice>
              <mc:Fallback>
                <p:oleObj name="公式" r:id="rId29" imgW="6400800" imgH="5181600" progId="Equation.3">
                  <p:embed/>
                  <p:pic>
                    <p:nvPicPr>
                      <p:cNvPr id="0" name="图片 20493" descr="image21"/>
                      <p:cNvPicPr>
                        <a:picLocks noChangeAspect="1"/>
                      </p:cNvPicPr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5325352" y="3571964"/>
                        <a:ext cx="438150" cy="31591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" name="Object 11"/>
          <p:cNvGraphicFramePr>
            <a:graphicFrameLocks noChangeAspect="1"/>
          </p:cNvGraphicFramePr>
          <p:nvPr/>
        </p:nvGraphicFramePr>
        <p:xfrm>
          <a:off x="5325352" y="4273639"/>
          <a:ext cx="439737" cy="33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97" name="公式" r:id="rId31" imgW="6400800" imgH="5486400" progId="Equation.3">
                  <p:embed/>
                </p:oleObj>
              </mc:Choice>
              <mc:Fallback>
                <p:oleObj name="公式" r:id="rId31" imgW="6400800" imgH="5486400" progId="Equation.3">
                  <p:embed/>
                  <p:pic>
                    <p:nvPicPr>
                      <p:cNvPr id="0" name="图片 20494" descr="image22"/>
                      <p:cNvPicPr>
                        <a:picLocks noChangeAspect="1"/>
                      </p:cNvPicPr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5325352" y="4273639"/>
                        <a:ext cx="439737" cy="33496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" name="Object 12"/>
          <p:cNvGraphicFramePr>
            <a:graphicFrameLocks noChangeAspect="1"/>
          </p:cNvGraphicFramePr>
          <p:nvPr/>
        </p:nvGraphicFramePr>
        <p:xfrm>
          <a:off x="5325352" y="4611776"/>
          <a:ext cx="455612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98" name="公式" r:id="rId33" imgW="6705600" imgH="5181600" progId="Equation.3">
                  <p:embed/>
                </p:oleObj>
              </mc:Choice>
              <mc:Fallback>
                <p:oleObj name="公式" r:id="rId33" imgW="6705600" imgH="5181600" progId="Equation.3">
                  <p:embed/>
                  <p:pic>
                    <p:nvPicPr>
                      <p:cNvPr id="0" name="图片 20495" descr="image23"/>
                      <p:cNvPicPr>
                        <a:picLocks noChangeAspect="1"/>
                      </p:cNvPicPr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5325352" y="4611776"/>
                        <a:ext cx="455612" cy="3175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76" name="Object 40"/>
          <p:cNvGraphicFramePr>
            <a:graphicFrameLocks noChangeAspect="1"/>
          </p:cNvGraphicFramePr>
          <p:nvPr/>
        </p:nvGraphicFramePr>
        <p:xfrm>
          <a:off x="357158" y="3286130"/>
          <a:ext cx="1308100" cy="309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99" name="公式" r:id="rId35" imgW="23164800" imgH="5486400" progId="Equation.3">
                  <p:embed/>
                </p:oleObj>
              </mc:Choice>
              <mc:Fallback>
                <p:oleObj name="公式" r:id="rId35" imgW="23164800" imgH="5486400" progId="Equation.3">
                  <p:embed/>
                  <p:pic>
                    <p:nvPicPr>
                      <p:cNvPr id="0" name="图片 20496" descr="image24"/>
                      <p:cNvPicPr>
                        <a:picLocks noChangeAspect="1"/>
                      </p:cNvPicPr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357158" y="3286130"/>
                        <a:ext cx="1308100" cy="30956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77" name="Object 41"/>
          <p:cNvGraphicFramePr>
            <a:graphicFrameLocks noChangeAspect="1"/>
          </p:cNvGraphicFramePr>
          <p:nvPr/>
        </p:nvGraphicFramePr>
        <p:xfrm>
          <a:off x="349250" y="4349753"/>
          <a:ext cx="1806575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00" name="公式" r:id="rId37" imgW="32004000" imgH="5486400" progId="Equation.3">
                  <p:embed/>
                </p:oleObj>
              </mc:Choice>
              <mc:Fallback>
                <p:oleObj name="公式" r:id="rId37" imgW="32004000" imgH="5486400" progId="Equation.3">
                  <p:embed/>
                  <p:pic>
                    <p:nvPicPr>
                      <p:cNvPr id="0" name="图片 20497" descr="image25"/>
                      <p:cNvPicPr>
                        <a:picLocks noChangeAspect="1"/>
                      </p:cNvPicPr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349250" y="4349753"/>
                        <a:ext cx="1806575" cy="3095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78" name="Object 42"/>
          <p:cNvGraphicFramePr>
            <a:graphicFrameLocks noChangeAspect="1"/>
          </p:cNvGraphicFramePr>
          <p:nvPr/>
        </p:nvGraphicFramePr>
        <p:xfrm>
          <a:off x="349250" y="3992565"/>
          <a:ext cx="1325563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01" name="公式" r:id="rId39" imgW="23469600" imgH="5486400" progId="Equation.3">
                  <p:embed/>
                </p:oleObj>
              </mc:Choice>
              <mc:Fallback>
                <p:oleObj name="公式" r:id="rId39" imgW="23469600" imgH="5486400" progId="Equation.3">
                  <p:embed/>
                  <p:pic>
                    <p:nvPicPr>
                      <p:cNvPr id="0" name="图片 20498" descr="image26"/>
                      <p:cNvPicPr>
                        <a:picLocks noChangeAspect="1"/>
                      </p:cNvPicPr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349250" y="3992565"/>
                        <a:ext cx="1325563" cy="3095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79" name="Object 43"/>
          <p:cNvGraphicFramePr>
            <a:graphicFrameLocks noChangeAspect="1"/>
          </p:cNvGraphicFramePr>
          <p:nvPr/>
        </p:nvGraphicFramePr>
        <p:xfrm>
          <a:off x="2500298" y="3286124"/>
          <a:ext cx="2168525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02" name="公式" r:id="rId41" imgW="38404800" imgH="5181600" progId="Equation.3">
                  <p:embed/>
                </p:oleObj>
              </mc:Choice>
              <mc:Fallback>
                <p:oleObj name="公式" r:id="rId41" imgW="38404800" imgH="5181600" progId="Equation.3">
                  <p:embed/>
                  <p:pic>
                    <p:nvPicPr>
                      <p:cNvPr id="0" name="图片 20499" descr="image27"/>
                      <p:cNvPicPr>
                        <a:picLocks noChangeAspect="1"/>
                      </p:cNvPicPr>
                      <p:nvPr/>
                    </p:nvPicPr>
                    <p:blipFill>
                      <a:blip r:embed="rId42"/>
                      <a:stretch>
                        <a:fillRect/>
                      </a:stretch>
                    </p:blipFill>
                    <p:spPr>
                      <a:xfrm>
                        <a:off x="2500298" y="3286124"/>
                        <a:ext cx="2168525" cy="2730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80" name="Object 44"/>
          <p:cNvGraphicFramePr>
            <a:graphicFrameLocks noChangeAspect="1"/>
          </p:cNvGraphicFramePr>
          <p:nvPr/>
        </p:nvGraphicFramePr>
        <p:xfrm>
          <a:off x="2508252" y="3635378"/>
          <a:ext cx="2511425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03" name="公式" r:id="rId43" imgW="44500800" imgH="5486400" progId="Equation.3">
                  <p:embed/>
                </p:oleObj>
              </mc:Choice>
              <mc:Fallback>
                <p:oleObj name="公式" r:id="rId43" imgW="44500800" imgH="5486400" progId="Equation.3">
                  <p:embed/>
                  <p:pic>
                    <p:nvPicPr>
                      <p:cNvPr id="0" name="图片 20500" descr="image28"/>
                      <p:cNvPicPr>
                        <a:picLocks noChangeAspect="1"/>
                      </p:cNvPicPr>
                      <p:nvPr/>
                    </p:nvPicPr>
                    <p:blipFill>
                      <a:blip r:embed="rId44"/>
                      <a:stretch>
                        <a:fillRect/>
                      </a:stretch>
                    </p:blipFill>
                    <p:spPr>
                      <a:xfrm>
                        <a:off x="2508252" y="3635378"/>
                        <a:ext cx="2511425" cy="2889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82" name="Object 46"/>
          <p:cNvGraphicFramePr>
            <a:graphicFrameLocks noChangeAspect="1"/>
          </p:cNvGraphicFramePr>
          <p:nvPr/>
        </p:nvGraphicFramePr>
        <p:xfrm>
          <a:off x="2500298" y="3997328"/>
          <a:ext cx="2581275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04" name="公式" r:id="rId45" imgW="45720000" imgH="5486400" progId="Equation.3">
                  <p:embed/>
                </p:oleObj>
              </mc:Choice>
              <mc:Fallback>
                <p:oleObj name="公式" r:id="rId45" imgW="45720000" imgH="5486400" progId="Equation.3">
                  <p:embed/>
                  <p:pic>
                    <p:nvPicPr>
                      <p:cNvPr id="0" name="图片 20501" descr="image29"/>
                      <p:cNvPicPr>
                        <a:picLocks noChangeAspect="1"/>
                      </p:cNvPicPr>
                      <p:nvPr/>
                    </p:nvPicPr>
                    <p:blipFill>
                      <a:blip r:embed="rId46"/>
                      <a:stretch>
                        <a:fillRect/>
                      </a:stretch>
                    </p:blipFill>
                    <p:spPr>
                      <a:xfrm>
                        <a:off x="2500298" y="3997328"/>
                        <a:ext cx="2581275" cy="2889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83" name="Object 47"/>
          <p:cNvGraphicFramePr>
            <a:graphicFrameLocks noChangeAspect="1"/>
          </p:cNvGraphicFramePr>
          <p:nvPr/>
        </p:nvGraphicFramePr>
        <p:xfrm>
          <a:off x="2508236" y="4349761"/>
          <a:ext cx="2511425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05" name="公式" r:id="rId47" imgW="44500800" imgH="5486400" progId="Equation.3">
                  <p:embed/>
                </p:oleObj>
              </mc:Choice>
              <mc:Fallback>
                <p:oleObj name="公式" r:id="rId47" imgW="44500800" imgH="5486400" progId="Equation.3">
                  <p:embed/>
                  <p:pic>
                    <p:nvPicPr>
                      <p:cNvPr id="0" name="图片 20502" descr="image30"/>
                      <p:cNvPicPr>
                        <a:picLocks noChangeAspect="1"/>
                      </p:cNvPicPr>
                      <p:nvPr/>
                    </p:nvPicPr>
                    <p:blipFill>
                      <a:blip r:embed="rId48"/>
                      <a:stretch>
                        <a:fillRect/>
                      </a:stretch>
                    </p:blipFill>
                    <p:spPr>
                      <a:xfrm>
                        <a:off x="2508236" y="4349761"/>
                        <a:ext cx="2511425" cy="2889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84" name="Object 48"/>
          <p:cNvGraphicFramePr>
            <a:graphicFrameLocks noChangeAspect="1"/>
          </p:cNvGraphicFramePr>
          <p:nvPr/>
        </p:nvGraphicFramePr>
        <p:xfrm>
          <a:off x="2500298" y="4711711"/>
          <a:ext cx="2581275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06" name="公式" r:id="rId49" imgW="45720000" imgH="5486400" progId="Equation.3">
                  <p:embed/>
                </p:oleObj>
              </mc:Choice>
              <mc:Fallback>
                <p:oleObj name="公式" r:id="rId49" imgW="45720000" imgH="5486400" progId="Equation.3">
                  <p:embed/>
                  <p:pic>
                    <p:nvPicPr>
                      <p:cNvPr id="0" name="图片 20503" descr="image31"/>
                      <p:cNvPicPr>
                        <a:picLocks noChangeAspect="1"/>
                      </p:cNvPicPr>
                      <p:nvPr/>
                    </p:nvPicPr>
                    <p:blipFill>
                      <a:blip r:embed="rId50"/>
                      <a:stretch>
                        <a:fillRect/>
                      </a:stretch>
                    </p:blipFill>
                    <p:spPr>
                      <a:xfrm>
                        <a:off x="2500298" y="4711711"/>
                        <a:ext cx="2581275" cy="2889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47" name="直線コネクタ 6"/>
          <p:cNvCxnSpPr/>
          <p:nvPr/>
        </p:nvCxnSpPr>
        <p:spPr bwMode="auto">
          <a:xfrm rot="5400000" flipH="1" flipV="1">
            <a:off x="7792882" y="3524286"/>
            <a:ext cx="59586" cy="14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248" name="直線コネクタ 4"/>
          <p:cNvCxnSpPr/>
          <p:nvPr/>
        </p:nvCxnSpPr>
        <p:spPr bwMode="auto">
          <a:xfrm rot="5400000" flipH="1" flipV="1">
            <a:off x="7609282" y="3542286"/>
            <a:ext cx="29793" cy="14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sp>
        <p:nvSpPr>
          <p:cNvPr id="249" name="テキスト ボックス 15"/>
          <p:cNvSpPr txBox="1"/>
          <p:nvPr/>
        </p:nvSpPr>
        <p:spPr>
          <a:xfrm>
            <a:off x="7591938" y="3214686"/>
            <a:ext cx="409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2.5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6" name="正方形/長方形 36"/>
          <p:cNvSpPr/>
          <p:nvPr/>
        </p:nvSpPr>
        <p:spPr bwMode="auto">
          <a:xfrm>
            <a:off x="8145909" y="371621"/>
            <a:ext cx="252000" cy="27279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9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altLang="ja-JP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ja-JP" sz="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7" name="正方形/長方形 36"/>
          <p:cNvSpPr/>
          <p:nvPr/>
        </p:nvSpPr>
        <p:spPr bwMode="auto">
          <a:xfrm>
            <a:off x="8504996" y="371621"/>
            <a:ext cx="252000" cy="27361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9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altLang="ja-JP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ja-JP" sz="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ja-JP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8" name="正方形/長方形 36"/>
          <p:cNvSpPr/>
          <p:nvPr/>
        </p:nvSpPr>
        <p:spPr bwMode="auto">
          <a:xfrm>
            <a:off x="7786438" y="370800"/>
            <a:ext cx="252000" cy="27361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9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altLang="ja-JP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ja-JP" sz="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ja-JP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9" name="正方形/長方形 36"/>
          <p:cNvSpPr/>
          <p:nvPr/>
        </p:nvSpPr>
        <p:spPr bwMode="auto">
          <a:xfrm>
            <a:off x="8106854" y="775362"/>
            <a:ext cx="252000" cy="27279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9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altLang="ja-JP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ja-JP" sz="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1" lang="ja-JP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0" name="正方形/長方形 36"/>
          <p:cNvSpPr/>
          <p:nvPr/>
        </p:nvSpPr>
        <p:spPr bwMode="auto">
          <a:xfrm>
            <a:off x="8465941" y="775362"/>
            <a:ext cx="252000" cy="27361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9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altLang="ja-JP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ja-JP" sz="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kumimoji="1" lang="ja-JP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1" name="正方形/長方形 36"/>
          <p:cNvSpPr/>
          <p:nvPr/>
        </p:nvSpPr>
        <p:spPr bwMode="auto">
          <a:xfrm>
            <a:off x="8497796" y="1166244"/>
            <a:ext cx="252000" cy="27361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9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altLang="ja-JP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ja-JP" sz="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kumimoji="1" lang="ja-JP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2" name="正方形/長方形 36"/>
          <p:cNvSpPr/>
          <p:nvPr/>
        </p:nvSpPr>
        <p:spPr bwMode="auto">
          <a:xfrm>
            <a:off x="7783388" y="1155600"/>
            <a:ext cx="252000" cy="27279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9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altLang="ja-JP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ja-JP" sz="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kumimoji="1" lang="ja-JP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3" name="正方形/長方形 36"/>
          <p:cNvSpPr/>
          <p:nvPr/>
        </p:nvSpPr>
        <p:spPr bwMode="auto">
          <a:xfrm>
            <a:off x="8108751" y="1557125"/>
            <a:ext cx="252000" cy="27361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9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altLang="ja-JP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ja-JP" sz="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kumimoji="1" lang="ja-JP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" name="正方形/長方形 36"/>
          <p:cNvSpPr/>
          <p:nvPr/>
        </p:nvSpPr>
        <p:spPr bwMode="auto">
          <a:xfrm>
            <a:off x="8426358" y="1948007"/>
            <a:ext cx="252000" cy="27361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9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altLang="ja-JP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ja-JP" sz="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kumimoji="1" lang="ja-JP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5" name="正方形/長方形 36"/>
          <p:cNvSpPr/>
          <p:nvPr/>
        </p:nvSpPr>
        <p:spPr bwMode="auto">
          <a:xfrm>
            <a:off x="7926292" y="1948007"/>
            <a:ext cx="252000" cy="27361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9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altLang="ja-JP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ja-JP" sz="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kumimoji="1" lang="ja-JP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7849324" y="367200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’</a:t>
            </a:r>
            <a:endParaRPr lang="zh-CN" altLang="en-US" sz="1200" dirty="0"/>
          </a:p>
        </p:txBody>
      </p:sp>
      <p:sp>
        <p:nvSpPr>
          <p:cNvPr id="199" name="TextBox 198"/>
          <p:cNvSpPr txBox="1"/>
          <p:nvPr/>
        </p:nvSpPr>
        <p:spPr>
          <a:xfrm>
            <a:off x="8207304" y="367200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’</a:t>
            </a:r>
            <a:endParaRPr lang="zh-CN" altLang="en-US" sz="1200" dirty="0"/>
          </a:p>
        </p:txBody>
      </p:sp>
      <p:sp>
        <p:nvSpPr>
          <p:cNvPr id="200" name="TextBox 199"/>
          <p:cNvSpPr txBox="1"/>
          <p:nvPr/>
        </p:nvSpPr>
        <p:spPr>
          <a:xfrm>
            <a:off x="8563704" y="360000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’</a:t>
            </a:r>
            <a:endParaRPr lang="zh-CN" altLang="en-US" sz="1200" dirty="0"/>
          </a:p>
        </p:txBody>
      </p:sp>
      <p:sp>
        <p:nvSpPr>
          <p:cNvPr id="201" name="TextBox 200"/>
          <p:cNvSpPr txBox="1"/>
          <p:nvPr/>
        </p:nvSpPr>
        <p:spPr>
          <a:xfrm>
            <a:off x="8170258" y="772385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’</a:t>
            </a:r>
            <a:endParaRPr lang="zh-CN" altLang="en-US" sz="1200" dirty="0"/>
          </a:p>
        </p:txBody>
      </p:sp>
      <p:sp>
        <p:nvSpPr>
          <p:cNvPr id="202" name="TextBox 201"/>
          <p:cNvSpPr txBox="1"/>
          <p:nvPr/>
        </p:nvSpPr>
        <p:spPr>
          <a:xfrm>
            <a:off x="8526658" y="765185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’</a:t>
            </a:r>
            <a:endParaRPr lang="zh-CN" altLang="en-US" sz="1200" dirty="0"/>
          </a:p>
        </p:txBody>
      </p:sp>
      <p:sp>
        <p:nvSpPr>
          <p:cNvPr id="203" name="TextBox 202"/>
          <p:cNvSpPr txBox="1"/>
          <p:nvPr/>
        </p:nvSpPr>
        <p:spPr>
          <a:xfrm>
            <a:off x="7849324" y="1152000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’</a:t>
            </a:r>
            <a:endParaRPr lang="zh-CN" altLang="en-US" sz="1200" dirty="0"/>
          </a:p>
        </p:txBody>
      </p:sp>
      <p:sp>
        <p:nvSpPr>
          <p:cNvPr id="204" name="TextBox 203"/>
          <p:cNvSpPr txBox="1"/>
          <p:nvPr/>
        </p:nvSpPr>
        <p:spPr>
          <a:xfrm>
            <a:off x="8563704" y="1159200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’</a:t>
            </a:r>
            <a:endParaRPr lang="zh-CN" altLang="en-US" sz="1200" dirty="0"/>
          </a:p>
        </p:txBody>
      </p:sp>
      <p:sp>
        <p:nvSpPr>
          <p:cNvPr id="205" name="TextBox 204"/>
          <p:cNvSpPr txBox="1"/>
          <p:nvPr/>
        </p:nvSpPr>
        <p:spPr>
          <a:xfrm>
            <a:off x="7991304" y="1944000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’</a:t>
            </a:r>
            <a:endParaRPr lang="zh-CN" altLang="en-US" sz="1200" dirty="0"/>
          </a:p>
        </p:txBody>
      </p:sp>
      <p:sp>
        <p:nvSpPr>
          <p:cNvPr id="206" name="TextBox 205"/>
          <p:cNvSpPr txBox="1"/>
          <p:nvPr/>
        </p:nvSpPr>
        <p:spPr>
          <a:xfrm>
            <a:off x="8464044" y="1944000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’</a:t>
            </a:r>
            <a:endParaRPr lang="zh-CN" altLang="en-US" sz="1200" dirty="0"/>
          </a:p>
        </p:txBody>
      </p:sp>
      <p:sp>
        <p:nvSpPr>
          <p:cNvPr id="131" name="TextBox 130"/>
          <p:cNvSpPr txBox="1"/>
          <p:nvPr/>
        </p:nvSpPr>
        <p:spPr>
          <a:xfrm>
            <a:off x="8166002" y="1552114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’</a:t>
            </a:r>
            <a:endParaRPr lang="zh-CN" altLang="en-US" sz="1200" dirty="0"/>
          </a:p>
        </p:txBody>
      </p:sp>
      <p:sp>
        <p:nvSpPr>
          <p:cNvPr id="129" name="Oval 48"/>
          <p:cNvSpPr>
            <a:spLocks noChangeArrowheads="1"/>
          </p:cNvSpPr>
          <p:nvPr/>
        </p:nvSpPr>
        <p:spPr bwMode="auto">
          <a:xfrm>
            <a:off x="2634177" y="222226"/>
            <a:ext cx="309563" cy="307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ja-JP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ja-JP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ja-JP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0" name="Oval 48"/>
          <p:cNvSpPr>
            <a:spLocks noChangeArrowheads="1"/>
          </p:cNvSpPr>
          <p:nvPr/>
        </p:nvSpPr>
        <p:spPr bwMode="auto">
          <a:xfrm>
            <a:off x="2348430" y="958829"/>
            <a:ext cx="309563" cy="307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ja-JP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ja-JP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ja-JP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2" name="Oval 48"/>
          <p:cNvSpPr>
            <a:spLocks noChangeArrowheads="1"/>
          </p:cNvSpPr>
          <p:nvPr/>
        </p:nvSpPr>
        <p:spPr bwMode="auto">
          <a:xfrm>
            <a:off x="2872307" y="958829"/>
            <a:ext cx="309563" cy="307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ja-JP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ja-JP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ja-JP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4" name="AutoShape 62"/>
          <p:cNvCxnSpPr>
            <a:cxnSpLocks noChangeShapeType="1"/>
            <a:stCxn id="129" idx="4"/>
            <a:endCxn id="130" idx="0"/>
          </p:cNvCxnSpPr>
          <p:nvPr/>
        </p:nvCxnSpPr>
        <p:spPr bwMode="auto">
          <a:xfrm rot="5400000">
            <a:off x="2431772" y="601642"/>
            <a:ext cx="428628" cy="28574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135" name="AutoShape 62"/>
          <p:cNvCxnSpPr>
            <a:cxnSpLocks noChangeShapeType="1"/>
            <a:stCxn id="129" idx="4"/>
            <a:endCxn id="132" idx="0"/>
          </p:cNvCxnSpPr>
          <p:nvPr/>
        </p:nvCxnSpPr>
        <p:spPr bwMode="auto">
          <a:xfrm rot="16200000" flipH="1">
            <a:off x="2693710" y="625450"/>
            <a:ext cx="428628" cy="23813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sp>
        <p:nvSpPr>
          <p:cNvPr id="136" name="TextBox 135"/>
          <p:cNvSpPr txBox="1"/>
          <p:nvPr/>
        </p:nvSpPr>
        <p:spPr>
          <a:xfrm>
            <a:off x="2738948" y="221900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’</a:t>
            </a:r>
            <a:endParaRPr lang="zh-CN" altLang="en-US" sz="1200" dirty="0"/>
          </a:p>
        </p:txBody>
      </p:sp>
      <p:sp>
        <p:nvSpPr>
          <p:cNvPr id="137" name="TextBox 136"/>
          <p:cNvSpPr txBox="1"/>
          <p:nvPr/>
        </p:nvSpPr>
        <p:spPr>
          <a:xfrm>
            <a:off x="2454548" y="967100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’</a:t>
            </a:r>
            <a:endParaRPr lang="zh-CN" altLang="en-US" sz="1200" dirty="0"/>
          </a:p>
        </p:txBody>
      </p:sp>
      <p:sp>
        <p:nvSpPr>
          <p:cNvPr id="138" name="TextBox 137"/>
          <p:cNvSpPr txBox="1"/>
          <p:nvPr/>
        </p:nvSpPr>
        <p:spPr>
          <a:xfrm>
            <a:off x="2976548" y="967100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’</a:t>
            </a:r>
            <a:endParaRPr lang="zh-CN" altLang="en-US" sz="1200" dirty="0"/>
          </a:p>
        </p:txBody>
      </p:sp>
      <p:sp>
        <p:nvSpPr>
          <p:cNvPr id="139" name="Oval 48"/>
          <p:cNvSpPr>
            <a:spLocks noChangeArrowheads="1"/>
          </p:cNvSpPr>
          <p:nvPr/>
        </p:nvSpPr>
        <p:spPr bwMode="auto">
          <a:xfrm>
            <a:off x="2071670" y="223814"/>
            <a:ext cx="309563" cy="307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ja-JP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ja-JP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ja-JP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2166919" y="222407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’</a:t>
            </a:r>
            <a:endParaRPr lang="zh-CN" altLang="en-US" sz="1200" dirty="0"/>
          </a:p>
        </p:txBody>
      </p:sp>
      <p:sp>
        <p:nvSpPr>
          <p:cNvPr id="141" name="Oval 48"/>
          <p:cNvSpPr>
            <a:spLocks noChangeArrowheads="1"/>
          </p:cNvSpPr>
          <p:nvPr/>
        </p:nvSpPr>
        <p:spPr bwMode="auto">
          <a:xfrm>
            <a:off x="3205156" y="222226"/>
            <a:ext cx="309563" cy="307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ja-JP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ja-JP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ja-JP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3309927" y="221900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’</a:t>
            </a:r>
            <a:endParaRPr lang="zh-CN" altLang="en-US" sz="1200" dirty="0"/>
          </a:p>
        </p:txBody>
      </p:sp>
      <p:cxnSp>
        <p:nvCxnSpPr>
          <p:cNvPr id="143" name="直接连接符 142"/>
          <p:cNvCxnSpPr>
            <a:stCxn id="138" idx="0"/>
            <a:endCxn id="141" idx="4"/>
          </p:cNvCxnSpPr>
          <p:nvPr/>
        </p:nvCxnSpPr>
        <p:spPr bwMode="auto">
          <a:xfrm rot="5400000" flipH="1" flipV="1">
            <a:off x="3005578" y="612741"/>
            <a:ext cx="436899" cy="27182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144" name="直接连接符 143"/>
          <p:cNvCxnSpPr>
            <a:stCxn id="130" idx="0"/>
            <a:endCxn id="139" idx="4"/>
          </p:cNvCxnSpPr>
          <p:nvPr/>
        </p:nvCxnSpPr>
        <p:spPr bwMode="auto">
          <a:xfrm rot="16200000" flipV="1">
            <a:off x="2151312" y="606929"/>
            <a:ext cx="427040" cy="27676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sp>
        <p:nvSpPr>
          <p:cNvPr id="145" name="Oval 48"/>
          <p:cNvSpPr>
            <a:spLocks noChangeArrowheads="1"/>
          </p:cNvSpPr>
          <p:nvPr/>
        </p:nvSpPr>
        <p:spPr bwMode="auto">
          <a:xfrm>
            <a:off x="696515" y="222226"/>
            <a:ext cx="309563" cy="307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ja-JP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ja-JP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ja-JP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Oval 48"/>
          <p:cNvSpPr>
            <a:spLocks noChangeArrowheads="1"/>
          </p:cNvSpPr>
          <p:nvPr/>
        </p:nvSpPr>
        <p:spPr bwMode="auto">
          <a:xfrm>
            <a:off x="410768" y="958829"/>
            <a:ext cx="309563" cy="30797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ja-JP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ja-JP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ja-JP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" name="Oval 48"/>
          <p:cNvSpPr>
            <a:spLocks noChangeArrowheads="1"/>
          </p:cNvSpPr>
          <p:nvPr/>
        </p:nvSpPr>
        <p:spPr bwMode="auto">
          <a:xfrm>
            <a:off x="934645" y="958829"/>
            <a:ext cx="309563" cy="307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ja-JP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ja-JP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ja-JP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8" name="AutoShape 62"/>
          <p:cNvCxnSpPr>
            <a:cxnSpLocks noChangeShapeType="1"/>
            <a:stCxn id="145" idx="4"/>
            <a:endCxn id="146" idx="0"/>
          </p:cNvCxnSpPr>
          <p:nvPr/>
        </p:nvCxnSpPr>
        <p:spPr bwMode="auto">
          <a:xfrm rot="5400000">
            <a:off x="494110" y="601642"/>
            <a:ext cx="428628" cy="28574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149" name="AutoShape 62"/>
          <p:cNvCxnSpPr>
            <a:cxnSpLocks noChangeShapeType="1"/>
            <a:stCxn id="145" idx="4"/>
            <a:endCxn id="147" idx="0"/>
          </p:cNvCxnSpPr>
          <p:nvPr/>
        </p:nvCxnSpPr>
        <p:spPr bwMode="auto">
          <a:xfrm rot="16200000" flipH="1">
            <a:off x="756048" y="625450"/>
            <a:ext cx="428628" cy="23813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sp>
        <p:nvSpPr>
          <p:cNvPr id="150" name="Oval 48"/>
          <p:cNvSpPr>
            <a:spLocks noChangeArrowheads="1"/>
          </p:cNvSpPr>
          <p:nvPr/>
        </p:nvSpPr>
        <p:spPr bwMode="auto">
          <a:xfrm>
            <a:off x="119033" y="223814"/>
            <a:ext cx="309563" cy="307975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ja-JP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ja-JP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ja-JP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1" name="Oval 48"/>
          <p:cNvSpPr>
            <a:spLocks noChangeArrowheads="1"/>
          </p:cNvSpPr>
          <p:nvPr/>
        </p:nvSpPr>
        <p:spPr bwMode="auto">
          <a:xfrm>
            <a:off x="1285852" y="222226"/>
            <a:ext cx="309563" cy="307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ja-JP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ja-JP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ja-JP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2" name="直接连接符 151"/>
          <p:cNvCxnSpPr>
            <a:stCxn id="146" idx="0"/>
            <a:endCxn id="150" idx="4"/>
          </p:cNvCxnSpPr>
          <p:nvPr/>
        </p:nvCxnSpPr>
        <p:spPr bwMode="auto">
          <a:xfrm rot="16200000" flipV="1">
            <a:off x="206163" y="599441"/>
            <a:ext cx="427040" cy="29173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sp>
        <p:nvSpPr>
          <p:cNvPr id="153" name="任意多边形 152"/>
          <p:cNvSpPr/>
          <p:nvPr/>
        </p:nvSpPr>
        <p:spPr bwMode="auto">
          <a:xfrm>
            <a:off x="1571604" y="110807"/>
            <a:ext cx="1677600" cy="180000"/>
          </a:xfrm>
          <a:custGeom>
            <a:avLst/>
            <a:gdLst>
              <a:gd name="connsiteX0" fmla="*/ 0 w 2157412"/>
              <a:gd name="connsiteY0" fmla="*/ 234156 h 234156"/>
              <a:gd name="connsiteX1" fmla="*/ 1062037 w 2157412"/>
              <a:gd name="connsiteY1" fmla="*/ 5556 h 234156"/>
              <a:gd name="connsiteX2" fmla="*/ 2157412 w 2157412"/>
              <a:gd name="connsiteY2" fmla="*/ 200819 h 234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7412" h="234156">
                <a:moveTo>
                  <a:pt x="0" y="234156"/>
                </a:moveTo>
                <a:cubicBezTo>
                  <a:pt x="351234" y="122634"/>
                  <a:pt x="702468" y="11112"/>
                  <a:pt x="1062037" y="5556"/>
                </a:cubicBezTo>
                <a:cubicBezTo>
                  <a:pt x="1421606" y="0"/>
                  <a:pt x="1789509" y="100409"/>
                  <a:pt x="2157412" y="200819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4" name="任意多边形 153"/>
          <p:cNvSpPr/>
          <p:nvPr/>
        </p:nvSpPr>
        <p:spPr bwMode="auto">
          <a:xfrm>
            <a:off x="971523" y="92807"/>
            <a:ext cx="1743089" cy="183600"/>
          </a:xfrm>
          <a:custGeom>
            <a:avLst/>
            <a:gdLst>
              <a:gd name="connsiteX0" fmla="*/ 0 w 2152650"/>
              <a:gd name="connsiteY0" fmla="*/ 254000 h 254000"/>
              <a:gd name="connsiteX1" fmla="*/ 1138237 w 2152650"/>
              <a:gd name="connsiteY1" fmla="*/ 6350 h 254000"/>
              <a:gd name="connsiteX2" fmla="*/ 2152650 w 2152650"/>
              <a:gd name="connsiteY2" fmla="*/ 215900 h 25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2650" h="254000">
                <a:moveTo>
                  <a:pt x="0" y="254000"/>
                </a:moveTo>
                <a:cubicBezTo>
                  <a:pt x="389731" y="133350"/>
                  <a:pt x="779462" y="12700"/>
                  <a:pt x="1138237" y="6350"/>
                </a:cubicBezTo>
                <a:cubicBezTo>
                  <a:pt x="1497012" y="0"/>
                  <a:pt x="1824831" y="107950"/>
                  <a:pt x="2152650" y="21590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5" name="任意多边形 154"/>
          <p:cNvSpPr/>
          <p:nvPr/>
        </p:nvSpPr>
        <p:spPr bwMode="auto">
          <a:xfrm>
            <a:off x="401498" y="114407"/>
            <a:ext cx="1713600" cy="169200"/>
          </a:xfrm>
          <a:custGeom>
            <a:avLst/>
            <a:gdLst>
              <a:gd name="connsiteX0" fmla="*/ 0 w 2114550"/>
              <a:gd name="connsiteY0" fmla="*/ 242094 h 242094"/>
              <a:gd name="connsiteX1" fmla="*/ 966787 w 2114550"/>
              <a:gd name="connsiteY1" fmla="*/ 3969 h 242094"/>
              <a:gd name="connsiteX2" fmla="*/ 2114550 w 2114550"/>
              <a:gd name="connsiteY2" fmla="*/ 218281 h 242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14550" h="242094">
                <a:moveTo>
                  <a:pt x="0" y="242094"/>
                </a:moveTo>
                <a:cubicBezTo>
                  <a:pt x="307181" y="125016"/>
                  <a:pt x="614362" y="7938"/>
                  <a:pt x="966787" y="3969"/>
                </a:cubicBezTo>
                <a:cubicBezTo>
                  <a:pt x="1319212" y="0"/>
                  <a:pt x="1716881" y="109140"/>
                  <a:pt x="2114550" y="218281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6" name="任意多边形 155"/>
          <p:cNvSpPr/>
          <p:nvPr/>
        </p:nvSpPr>
        <p:spPr bwMode="auto">
          <a:xfrm>
            <a:off x="1209648" y="1204889"/>
            <a:ext cx="1713600" cy="180000"/>
          </a:xfrm>
          <a:custGeom>
            <a:avLst/>
            <a:gdLst>
              <a:gd name="connsiteX0" fmla="*/ 0 w 2100262"/>
              <a:gd name="connsiteY0" fmla="*/ 0 h 237332"/>
              <a:gd name="connsiteX1" fmla="*/ 1019175 w 2100262"/>
              <a:gd name="connsiteY1" fmla="*/ 233363 h 237332"/>
              <a:gd name="connsiteX2" fmla="*/ 2100262 w 2100262"/>
              <a:gd name="connsiteY2" fmla="*/ 23813 h 237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00262" h="237332">
                <a:moveTo>
                  <a:pt x="0" y="0"/>
                </a:moveTo>
                <a:cubicBezTo>
                  <a:pt x="334565" y="114697"/>
                  <a:pt x="669131" y="229394"/>
                  <a:pt x="1019175" y="233363"/>
                </a:cubicBezTo>
                <a:cubicBezTo>
                  <a:pt x="1369219" y="237332"/>
                  <a:pt x="1734740" y="130572"/>
                  <a:pt x="2100262" y="23813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任意多边形 156"/>
          <p:cNvSpPr/>
          <p:nvPr/>
        </p:nvSpPr>
        <p:spPr bwMode="auto">
          <a:xfrm>
            <a:off x="646085" y="1233465"/>
            <a:ext cx="1767600" cy="165600"/>
          </a:xfrm>
          <a:custGeom>
            <a:avLst/>
            <a:gdLst>
              <a:gd name="connsiteX0" fmla="*/ 0 w 2155825"/>
              <a:gd name="connsiteY0" fmla="*/ 12700 h 262467"/>
              <a:gd name="connsiteX1" fmla="*/ 1133475 w 2155825"/>
              <a:gd name="connsiteY1" fmla="*/ 260350 h 262467"/>
              <a:gd name="connsiteX2" fmla="*/ 2155825 w 2155825"/>
              <a:gd name="connsiteY2" fmla="*/ 0 h 26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5825" h="262467">
                <a:moveTo>
                  <a:pt x="0" y="12700"/>
                </a:moveTo>
                <a:cubicBezTo>
                  <a:pt x="387085" y="137583"/>
                  <a:pt x="774171" y="262467"/>
                  <a:pt x="1133475" y="260350"/>
                </a:cubicBezTo>
                <a:cubicBezTo>
                  <a:pt x="1492779" y="258233"/>
                  <a:pt x="1824302" y="129116"/>
                  <a:pt x="2155825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任意多边形 157"/>
          <p:cNvSpPr/>
          <p:nvPr/>
        </p:nvSpPr>
        <p:spPr bwMode="auto">
          <a:xfrm>
            <a:off x="1522800" y="504802"/>
            <a:ext cx="1450800" cy="466725"/>
          </a:xfrm>
          <a:custGeom>
            <a:avLst/>
            <a:gdLst>
              <a:gd name="connsiteX0" fmla="*/ 0 w 1752600"/>
              <a:gd name="connsiteY0" fmla="*/ 0 h 466725"/>
              <a:gd name="connsiteX1" fmla="*/ 1752600 w 1752600"/>
              <a:gd name="connsiteY1" fmla="*/ 466725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52600" h="466725">
                <a:moveTo>
                  <a:pt x="0" y="0"/>
                </a:moveTo>
                <a:lnTo>
                  <a:pt x="1752600" y="466725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9" name="任意多边形 158"/>
          <p:cNvSpPr/>
          <p:nvPr/>
        </p:nvSpPr>
        <p:spPr bwMode="auto">
          <a:xfrm>
            <a:off x="933422" y="500039"/>
            <a:ext cx="2005200" cy="485775"/>
          </a:xfrm>
          <a:custGeom>
            <a:avLst/>
            <a:gdLst>
              <a:gd name="connsiteX0" fmla="*/ 0 w 2400300"/>
              <a:gd name="connsiteY0" fmla="*/ 0 h 485775"/>
              <a:gd name="connsiteX1" fmla="*/ 2400300 w 2400300"/>
              <a:gd name="connsiteY1" fmla="*/ 485775 h 48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00300" h="485775">
                <a:moveTo>
                  <a:pt x="0" y="0"/>
                </a:moveTo>
                <a:lnTo>
                  <a:pt x="2400300" y="485775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任意多边形 159"/>
          <p:cNvSpPr/>
          <p:nvPr/>
        </p:nvSpPr>
        <p:spPr bwMode="auto">
          <a:xfrm>
            <a:off x="914373" y="519089"/>
            <a:ext cx="1514487" cy="461963"/>
          </a:xfrm>
          <a:custGeom>
            <a:avLst/>
            <a:gdLst>
              <a:gd name="connsiteX0" fmla="*/ 0 w 1895475"/>
              <a:gd name="connsiteY0" fmla="*/ 0 h 461963"/>
              <a:gd name="connsiteX1" fmla="*/ 1895475 w 1895475"/>
              <a:gd name="connsiteY1" fmla="*/ 461963 h 46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95475" h="461963">
                <a:moveTo>
                  <a:pt x="0" y="0"/>
                </a:moveTo>
                <a:lnTo>
                  <a:pt x="1895475" y="461963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1" name="任意多边形 160"/>
          <p:cNvSpPr/>
          <p:nvPr/>
        </p:nvSpPr>
        <p:spPr bwMode="auto">
          <a:xfrm>
            <a:off x="304772" y="523852"/>
            <a:ext cx="2073600" cy="504825"/>
          </a:xfrm>
          <a:custGeom>
            <a:avLst/>
            <a:gdLst>
              <a:gd name="connsiteX0" fmla="*/ 0 w 2462212"/>
              <a:gd name="connsiteY0" fmla="*/ 0 h 504825"/>
              <a:gd name="connsiteX1" fmla="*/ 2462212 w 2462212"/>
              <a:gd name="connsiteY1" fmla="*/ 504825 h 50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62212" h="504825">
                <a:moveTo>
                  <a:pt x="0" y="0"/>
                </a:moveTo>
                <a:lnTo>
                  <a:pt x="2462212" y="504825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任意多边形 161"/>
          <p:cNvSpPr/>
          <p:nvPr/>
        </p:nvSpPr>
        <p:spPr bwMode="auto">
          <a:xfrm>
            <a:off x="1190598" y="509564"/>
            <a:ext cx="2095518" cy="481013"/>
          </a:xfrm>
          <a:custGeom>
            <a:avLst/>
            <a:gdLst>
              <a:gd name="connsiteX0" fmla="*/ 2652712 w 2652712"/>
              <a:gd name="connsiteY0" fmla="*/ 0 h 481013"/>
              <a:gd name="connsiteX1" fmla="*/ 0 w 2652712"/>
              <a:gd name="connsiteY1" fmla="*/ 481013 h 481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652712" h="481013">
                <a:moveTo>
                  <a:pt x="2652712" y="0"/>
                </a:moveTo>
                <a:lnTo>
                  <a:pt x="0" y="481013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" name="任意多边形 162"/>
          <p:cNvSpPr/>
          <p:nvPr/>
        </p:nvSpPr>
        <p:spPr bwMode="auto">
          <a:xfrm>
            <a:off x="1152499" y="509564"/>
            <a:ext cx="1562114" cy="461963"/>
          </a:xfrm>
          <a:custGeom>
            <a:avLst/>
            <a:gdLst>
              <a:gd name="connsiteX0" fmla="*/ 1957387 w 1957387"/>
              <a:gd name="connsiteY0" fmla="*/ 0 h 461963"/>
              <a:gd name="connsiteX1" fmla="*/ 0 w 1957387"/>
              <a:gd name="connsiteY1" fmla="*/ 461963 h 46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57387" h="461963">
                <a:moveTo>
                  <a:pt x="1957387" y="0"/>
                </a:moveTo>
                <a:lnTo>
                  <a:pt x="0" y="461963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4" name="任意多边形 163"/>
          <p:cNvSpPr/>
          <p:nvPr/>
        </p:nvSpPr>
        <p:spPr bwMode="auto">
          <a:xfrm>
            <a:off x="681010" y="461939"/>
            <a:ext cx="1980000" cy="547688"/>
          </a:xfrm>
          <a:custGeom>
            <a:avLst/>
            <a:gdLst>
              <a:gd name="connsiteX0" fmla="*/ 2376488 w 2376488"/>
              <a:gd name="connsiteY0" fmla="*/ 0 h 547688"/>
              <a:gd name="connsiteX1" fmla="*/ 0 w 2376488"/>
              <a:gd name="connsiteY1" fmla="*/ 547688 h 547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376488" h="547688">
                <a:moveTo>
                  <a:pt x="2376488" y="0"/>
                </a:moveTo>
                <a:lnTo>
                  <a:pt x="0" y="547688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5" name="任意多边形 164"/>
          <p:cNvSpPr/>
          <p:nvPr/>
        </p:nvSpPr>
        <p:spPr bwMode="auto">
          <a:xfrm>
            <a:off x="642910" y="500039"/>
            <a:ext cx="1490400" cy="476250"/>
          </a:xfrm>
          <a:custGeom>
            <a:avLst/>
            <a:gdLst>
              <a:gd name="connsiteX0" fmla="*/ 1843088 w 1843088"/>
              <a:gd name="connsiteY0" fmla="*/ 0 h 476250"/>
              <a:gd name="connsiteX1" fmla="*/ 0 w 1843088"/>
              <a:gd name="connsiteY1" fmla="*/ 476250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43088" h="476250">
                <a:moveTo>
                  <a:pt x="1843088" y="0"/>
                </a:moveTo>
                <a:lnTo>
                  <a:pt x="0" y="47625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6" name="任意多边形 165"/>
          <p:cNvSpPr/>
          <p:nvPr/>
        </p:nvSpPr>
        <p:spPr bwMode="auto">
          <a:xfrm>
            <a:off x="1109663" y="509588"/>
            <a:ext cx="266700" cy="447675"/>
          </a:xfrm>
          <a:custGeom>
            <a:avLst/>
            <a:gdLst>
              <a:gd name="connsiteX0" fmla="*/ 0 w 266700"/>
              <a:gd name="connsiteY0" fmla="*/ 447675 h 447675"/>
              <a:gd name="connsiteX1" fmla="*/ 266700 w 266700"/>
              <a:gd name="connsiteY1" fmla="*/ 0 h 447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66700" h="447675">
                <a:moveTo>
                  <a:pt x="0" y="447675"/>
                </a:moveTo>
                <a:lnTo>
                  <a:pt x="26670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Box 165"/>
          <p:cNvSpPr txBox="1"/>
          <p:nvPr/>
        </p:nvSpPr>
        <p:spPr>
          <a:xfrm>
            <a:off x="7382254" y="2414803"/>
            <a:ext cx="923651" cy="3341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Mobilities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7" name="Line 12"/>
          <p:cNvSpPr>
            <a:spLocks noChangeShapeType="1"/>
          </p:cNvSpPr>
          <p:nvPr/>
        </p:nvSpPr>
        <p:spPr bwMode="auto">
          <a:xfrm>
            <a:off x="6624000" y="1097886"/>
            <a:ext cx="2520000" cy="1454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68" name="Line 13"/>
          <p:cNvSpPr>
            <a:spLocks noChangeShapeType="1"/>
          </p:cNvSpPr>
          <p:nvPr/>
        </p:nvSpPr>
        <p:spPr bwMode="auto">
          <a:xfrm>
            <a:off x="6624000" y="706004"/>
            <a:ext cx="2520000" cy="1454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69" name="Line 14"/>
          <p:cNvSpPr>
            <a:spLocks noChangeShapeType="1"/>
          </p:cNvSpPr>
          <p:nvPr/>
        </p:nvSpPr>
        <p:spPr bwMode="auto">
          <a:xfrm>
            <a:off x="6624000" y="1488768"/>
            <a:ext cx="2520000" cy="1454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70" name="Line 15"/>
          <p:cNvSpPr>
            <a:spLocks noChangeShapeType="1"/>
          </p:cNvSpPr>
          <p:nvPr/>
        </p:nvSpPr>
        <p:spPr bwMode="auto">
          <a:xfrm>
            <a:off x="6624000" y="315096"/>
            <a:ext cx="2520000" cy="1453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71" name="Text Box 40"/>
          <p:cNvSpPr txBox="1">
            <a:spLocks noChangeArrowheads="1"/>
          </p:cNvSpPr>
          <p:nvPr/>
        </p:nvSpPr>
        <p:spPr bwMode="auto">
          <a:xfrm>
            <a:off x="6446521" y="1207333"/>
            <a:ext cx="139407" cy="16909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kumimoji="0" lang="en-US" altLang="ja-JP" sz="1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72" name="Line 14"/>
          <p:cNvSpPr>
            <a:spLocks noChangeShapeType="1"/>
          </p:cNvSpPr>
          <p:nvPr/>
        </p:nvSpPr>
        <p:spPr bwMode="auto">
          <a:xfrm>
            <a:off x="6623941" y="1879649"/>
            <a:ext cx="2520000" cy="1454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73" name="Text Box 40"/>
          <p:cNvSpPr txBox="1">
            <a:spLocks noChangeArrowheads="1"/>
          </p:cNvSpPr>
          <p:nvPr/>
        </p:nvSpPr>
        <p:spPr bwMode="auto">
          <a:xfrm>
            <a:off x="6440069" y="1598215"/>
            <a:ext cx="139407" cy="16909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kumimoji="0" lang="en-US" altLang="ja-JP" sz="1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74" name="Line 12"/>
          <p:cNvSpPr>
            <a:spLocks noChangeShapeType="1"/>
          </p:cNvSpPr>
          <p:nvPr/>
        </p:nvSpPr>
        <p:spPr bwMode="auto">
          <a:xfrm>
            <a:off x="6623941" y="2270531"/>
            <a:ext cx="2520000" cy="1454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75" name="Text Box 40"/>
          <p:cNvSpPr txBox="1">
            <a:spLocks noChangeArrowheads="1"/>
          </p:cNvSpPr>
          <p:nvPr/>
        </p:nvSpPr>
        <p:spPr bwMode="auto">
          <a:xfrm>
            <a:off x="6447608" y="1989096"/>
            <a:ext cx="139407" cy="16909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kumimoji="0" lang="en-US" altLang="ja-JP" sz="1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176" name="Text Box 40"/>
          <p:cNvSpPr txBox="1">
            <a:spLocks noChangeArrowheads="1"/>
          </p:cNvSpPr>
          <p:nvPr/>
        </p:nvSpPr>
        <p:spPr bwMode="auto">
          <a:xfrm>
            <a:off x="6446521" y="425570"/>
            <a:ext cx="139407" cy="16909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kumimoji="0" lang="en-US" altLang="ja-JP" sz="1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77" name="Text Box 40"/>
          <p:cNvSpPr txBox="1">
            <a:spLocks noChangeArrowheads="1"/>
          </p:cNvSpPr>
          <p:nvPr/>
        </p:nvSpPr>
        <p:spPr bwMode="auto">
          <a:xfrm>
            <a:off x="6447608" y="816452"/>
            <a:ext cx="139407" cy="16909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kumimoji="0" lang="en-US" altLang="ja-JP" sz="1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2</a:t>
            </a:r>
          </a:p>
        </p:txBody>
      </p:sp>
      <p:grpSp>
        <p:nvGrpSpPr>
          <p:cNvPr id="2" name="组合 177"/>
          <p:cNvGrpSpPr/>
          <p:nvPr/>
        </p:nvGrpSpPr>
        <p:grpSpPr>
          <a:xfrm>
            <a:off x="6705560" y="357166"/>
            <a:ext cx="1000132" cy="1850824"/>
            <a:chOff x="4824000" y="465680"/>
            <a:chExt cx="1000132" cy="1850824"/>
          </a:xfrm>
        </p:grpSpPr>
        <p:sp>
          <p:nvSpPr>
            <p:cNvPr id="179" name="正方形/長方形 36"/>
            <p:cNvSpPr/>
            <p:nvPr/>
          </p:nvSpPr>
          <p:spPr bwMode="auto">
            <a:xfrm>
              <a:off x="5213045" y="466501"/>
              <a:ext cx="252000" cy="27279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ja-JP" sz="9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1" lang="ja-JP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0" name="正方形/長方形 36"/>
            <p:cNvSpPr/>
            <p:nvPr/>
          </p:nvSpPr>
          <p:spPr bwMode="auto">
            <a:xfrm>
              <a:off x="5572132" y="466501"/>
              <a:ext cx="252000" cy="27361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ja-JP" sz="9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kumimoji="1" lang="ja-JP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1" name="正方形/長方形 36"/>
            <p:cNvSpPr/>
            <p:nvPr/>
          </p:nvSpPr>
          <p:spPr bwMode="auto">
            <a:xfrm>
              <a:off x="4851554" y="465680"/>
              <a:ext cx="252000" cy="27361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ja-JP" sz="9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kumimoji="1" lang="ja-JP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2" name="正方形/長方形 36"/>
            <p:cNvSpPr/>
            <p:nvPr/>
          </p:nvSpPr>
          <p:spPr bwMode="auto">
            <a:xfrm>
              <a:off x="5181190" y="870242"/>
              <a:ext cx="252000" cy="27279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ja-JP" sz="9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kumimoji="1" lang="ja-JP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3" name="正方形/長方形 36"/>
            <p:cNvSpPr/>
            <p:nvPr/>
          </p:nvSpPr>
          <p:spPr bwMode="auto">
            <a:xfrm>
              <a:off x="5540277" y="870242"/>
              <a:ext cx="252000" cy="27361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ja-JP" sz="9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kumimoji="1" lang="ja-JP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4" name="正方形/長方形 36"/>
            <p:cNvSpPr/>
            <p:nvPr/>
          </p:nvSpPr>
          <p:spPr bwMode="auto">
            <a:xfrm>
              <a:off x="5572132" y="1261124"/>
              <a:ext cx="252000" cy="27361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ja-JP" sz="9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kumimoji="1" lang="ja-JP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5" name="正方形/長方形 36"/>
            <p:cNvSpPr/>
            <p:nvPr/>
          </p:nvSpPr>
          <p:spPr bwMode="auto">
            <a:xfrm>
              <a:off x="4824000" y="1261124"/>
              <a:ext cx="252000" cy="27279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ja-JP" sz="9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kumimoji="1" lang="ja-JP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6" name="正方形/長方形 36"/>
            <p:cNvSpPr/>
            <p:nvPr/>
          </p:nvSpPr>
          <p:spPr bwMode="auto">
            <a:xfrm>
              <a:off x="5183087" y="1652005"/>
              <a:ext cx="252000" cy="27361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ja-JP" sz="9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kumimoji="1" lang="ja-JP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7" name="正方形/長方形 36"/>
            <p:cNvSpPr/>
            <p:nvPr/>
          </p:nvSpPr>
          <p:spPr bwMode="auto">
            <a:xfrm>
              <a:off x="5500694" y="2042887"/>
              <a:ext cx="252000" cy="27361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ja-JP" sz="9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endParaRPr kumimoji="1" lang="ja-JP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8" name="正方形/長方形 36"/>
            <p:cNvSpPr/>
            <p:nvPr/>
          </p:nvSpPr>
          <p:spPr bwMode="auto">
            <a:xfrm>
              <a:off x="5000628" y="2042887"/>
              <a:ext cx="252000" cy="27361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ja-JP" sz="9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kumimoji="1" lang="ja-JP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" name="组合 198"/>
          <p:cNvGrpSpPr/>
          <p:nvPr/>
        </p:nvGrpSpPr>
        <p:grpSpPr>
          <a:xfrm>
            <a:off x="7882320" y="355886"/>
            <a:ext cx="1000132" cy="1850824"/>
            <a:chOff x="6215074" y="506606"/>
            <a:chExt cx="1000132" cy="1850824"/>
          </a:xfrm>
        </p:grpSpPr>
        <p:sp>
          <p:nvSpPr>
            <p:cNvPr id="200" name="正方形/長方形 36"/>
            <p:cNvSpPr/>
            <p:nvPr/>
          </p:nvSpPr>
          <p:spPr bwMode="auto">
            <a:xfrm>
              <a:off x="6604119" y="507427"/>
              <a:ext cx="252000" cy="27279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ja-JP" sz="9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1" lang="ja-JP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1" name="正方形/長方形 36"/>
            <p:cNvSpPr/>
            <p:nvPr/>
          </p:nvSpPr>
          <p:spPr bwMode="auto">
            <a:xfrm>
              <a:off x="6963206" y="507427"/>
              <a:ext cx="252000" cy="27361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ja-JP" sz="9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kumimoji="1" lang="ja-JP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2" name="正方形/長方形 36"/>
            <p:cNvSpPr/>
            <p:nvPr/>
          </p:nvSpPr>
          <p:spPr bwMode="auto">
            <a:xfrm>
              <a:off x="6242628" y="506606"/>
              <a:ext cx="252000" cy="27361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ja-JP" sz="9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kumimoji="1" lang="ja-JP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3" name="正方形/長方形 36"/>
            <p:cNvSpPr/>
            <p:nvPr/>
          </p:nvSpPr>
          <p:spPr bwMode="auto">
            <a:xfrm>
              <a:off x="6572264" y="911168"/>
              <a:ext cx="252000" cy="27279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ja-JP" sz="9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kumimoji="1" lang="ja-JP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4" name="正方形/長方形 36"/>
            <p:cNvSpPr/>
            <p:nvPr/>
          </p:nvSpPr>
          <p:spPr bwMode="auto">
            <a:xfrm>
              <a:off x="6931351" y="911168"/>
              <a:ext cx="252000" cy="27361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ja-JP" sz="9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kumimoji="1" lang="ja-JP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" name="正方形/長方形 36"/>
            <p:cNvSpPr/>
            <p:nvPr/>
          </p:nvSpPr>
          <p:spPr bwMode="auto">
            <a:xfrm>
              <a:off x="6963206" y="1302050"/>
              <a:ext cx="252000" cy="27361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ja-JP" sz="9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kumimoji="1" lang="ja-JP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6" name="正方形/長方形 36"/>
            <p:cNvSpPr/>
            <p:nvPr/>
          </p:nvSpPr>
          <p:spPr bwMode="auto">
            <a:xfrm>
              <a:off x="6215074" y="1302050"/>
              <a:ext cx="252000" cy="27279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ja-JP" sz="9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kumimoji="1" lang="ja-JP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7" name="正方形/長方形 36"/>
            <p:cNvSpPr/>
            <p:nvPr/>
          </p:nvSpPr>
          <p:spPr bwMode="auto">
            <a:xfrm>
              <a:off x="6574161" y="1692931"/>
              <a:ext cx="252000" cy="27361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ja-JP" sz="9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kumimoji="1" lang="ja-JP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8" name="正方形/長方形 36"/>
            <p:cNvSpPr/>
            <p:nvPr/>
          </p:nvSpPr>
          <p:spPr bwMode="auto">
            <a:xfrm>
              <a:off x="6891768" y="2083813"/>
              <a:ext cx="252000" cy="27361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ja-JP" sz="9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endParaRPr kumimoji="1" lang="ja-JP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9" name="正方形/長方形 36"/>
            <p:cNvSpPr/>
            <p:nvPr/>
          </p:nvSpPr>
          <p:spPr bwMode="auto">
            <a:xfrm>
              <a:off x="6391702" y="2083813"/>
              <a:ext cx="252000" cy="27361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ja-JP" sz="9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kumimoji="1" lang="ja-JP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10" name="TextBox 209"/>
          <p:cNvSpPr txBox="1"/>
          <p:nvPr/>
        </p:nvSpPr>
        <p:spPr>
          <a:xfrm>
            <a:off x="7972760" y="352286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’</a:t>
            </a:r>
            <a:endParaRPr lang="zh-CN" altLang="en-US" sz="1200" dirty="0"/>
          </a:p>
        </p:txBody>
      </p:sp>
      <p:sp>
        <p:nvSpPr>
          <p:cNvPr id="211" name="TextBox 210"/>
          <p:cNvSpPr txBox="1"/>
          <p:nvPr/>
        </p:nvSpPr>
        <p:spPr>
          <a:xfrm>
            <a:off x="8332760" y="352286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’</a:t>
            </a:r>
            <a:endParaRPr lang="zh-CN" altLang="en-US" sz="1200" dirty="0"/>
          </a:p>
        </p:txBody>
      </p:sp>
      <p:sp>
        <p:nvSpPr>
          <p:cNvPr id="212" name="TextBox 211"/>
          <p:cNvSpPr txBox="1"/>
          <p:nvPr/>
        </p:nvSpPr>
        <p:spPr>
          <a:xfrm>
            <a:off x="8689160" y="345086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’</a:t>
            </a:r>
            <a:endParaRPr lang="zh-CN" altLang="en-US" sz="1200" dirty="0"/>
          </a:p>
        </p:txBody>
      </p:sp>
      <p:sp>
        <p:nvSpPr>
          <p:cNvPr id="213" name="TextBox 212"/>
          <p:cNvSpPr txBox="1"/>
          <p:nvPr/>
        </p:nvSpPr>
        <p:spPr>
          <a:xfrm>
            <a:off x="8302914" y="757471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’</a:t>
            </a:r>
            <a:endParaRPr lang="zh-CN" altLang="en-US" sz="1200" dirty="0"/>
          </a:p>
        </p:txBody>
      </p:sp>
      <p:sp>
        <p:nvSpPr>
          <p:cNvPr id="214" name="TextBox 213"/>
          <p:cNvSpPr txBox="1"/>
          <p:nvPr/>
        </p:nvSpPr>
        <p:spPr>
          <a:xfrm>
            <a:off x="8659314" y="750271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’</a:t>
            </a:r>
            <a:endParaRPr lang="zh-CN" altLang="en-US" sz="1200" dirty="0"/>
          </a:p>
        </p:txBody>
      </p:sp>
      <p:sp>
        <p:nvSpPr>
          <p:cNvPr id="215" name="TextBox 214"/>
          <p:cNvSpPr txBox="1"/>
          <p:nvPr/>
        </p:nvSpPr>
        <p:spPr>
          <a:xfrm>
            <a:off x="7953758" y="1144286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’</a:t>
            </a:r>
            <a:endParaRPr lang="zh-CN" altLang="en-US" sz="1200" dirty="0"/>
          </a:p>
        </p:txBody>
      </p:sp>
      <p:sp>
        <p:nvSpPr>
          <p:cNvPr id="216" name="TextBox 215"/>
          <p:cNvSpPr txBox="1"/>
          <p:nvPr/>
        </p:nvSpPr>
        <p:spPr>
          <a:xfrm>
            <a:off x="8696360" y="1144286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’</a:t>
            </a:r>
            <a:endParaRPr lang="zh-CN" altLang="en-US" sz="1200" dirty="0"/>
          </a:p>
        </p:txBody>
      </p:sp>
      <p:sp>
        <p:nvSpPr>
          <p:cNvPr id="217" name="TextBox 216"/>
          <p:cNvSpPr txBox="1"/>
          <p:nvPr/>
        </p:nvSpPr>
        <p:spPr>
          <a:xfrm>
            <a:off x="8123960" y="1929086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’</a:t>
            </a:r>
            <a:endParaRPr lang="zh-CN" altLang="en-US" sz="1200" dirty="0"/>
          </a:p>
        </p:txBody>
      </p:sp>
      <p:sp>
        <p:nvSpPr>
          <p:cNvPr id="218" name="TextBox 217"/>
          <p:cNvSpPr txBox="1"/>
          <p:nvPr/>
        </p:nvSpPr>
        <p:spPr>
          <a:xfrm>
            <a:off x="8596700" y="1929086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’</a:t>
            </a:r>
            <a:endParaRPr lang="zh-CN" altLang="en-US" sz="1200" dirty="0"/>
          </a:p>
        </p:txBody>
      </p:sp>
      <p:graphicFrame>
        <p:nvGraphicFramePr>
          <p:cNvPr id="219" name="Object 32"/>
          <p:cNvGraphicFramePr>
            <a:graphicFrameLocks noChangeAspect="1"/>
          </p:cNvGraphicFramePr>
          <p:nvPr/>
        </p:nvGraphicFramePr>
        <p:xfrm>
          <a:off x="357158" y="3635385"/>
          <a:ext cx="1789112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57" name="公式" r:id="rId3" imgW="31699200" imgH="5486400" progId="Equation.3">
                  <p:embed/>
                </p:oleObj>
              </mc:Choice>
              <mc:Fallback>
                <p:oleObj name="公式" r:id="rId3" imgW="31699200" imgH="5486400" progId="Equation.3">
                  <p:embed/>
                  <p:pic>
                    <p:nvPicPr>
                      <p:cNvPr id="0" name="图片 21504" descr="image18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7158" y="3635385"/>
                        <a:ext cx="1789112" cy="3095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" name="Object 35"/>
          <p:cNvGraphicFramePr>
            <a:graphicFrameLocks noChangeAspect="1"/>
          </p:cNvGraphicFramePr>
          <p:nvPr/>
        </p:nvGraphicFramePr>
        <p:xfrm>
          <a:off x="357158" y="4714886"/>
          <a:ext cx="1290637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58" name="公式" r:id="rId5" imgW="22860000" imgH="5181600" progId="Equation.3">
                  <p:embed/>
                </p:oleObj>
              </mc:Choice>
              <mc:Fallback>
                <p:oleObj name="公式" r:id="rId5" imgW="22860000" imgH="5181600" progId="Equation.3">
                  <p:embed/>
                  <p:pic>
                    <p:nvPicPr>
                      <p:cNvPr id="0" name="图片 21505" descr="image32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7158" y="4714886"/>
                        <a:ext cx="1290637" cy="2730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" name="Object 40"/>
          <p:cNvGraphicFramePr>
            <a:graphicFrameLocks noChangeAspect="1"/>
          </p:cNvGraphicFramePr>
          <p:nvPr/>
        </p:nvGraphicFramePr>
        <p:xfrm>
          <a:off x="357158" y="3286130"/>
          <a:ext cx="1308100" cy="309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59" name="公式" r:id="rId7" imgW="23164800" imgH="5486400" progId="Equation.3">
                  <p:embed/>
                </p:oleObj>
              </mc:Choice>
              <mc:Fallback>
                <p:oleObj name="公式" r:id="rId7" imgW="23164800" imgH="5486400" progId="Equation.3">
                  <p:embed/>
                  <p:pic>
                    <p:nvPicPr>
                      <p:cNvPr id="0" name="图片 21506" descr="image24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57158" y="3286130"/>
                        <a:ext cx="1308100" cy="30956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" name="Object 41"/>
          <p:cNvGraphicFramePr>
            <a:graphicFrameLocks noChangeAspect="1"/>
          </p:cNvGraphicFramePr>
          <p:nvPr/>
        </p:nvGraphicFramePr>
        <p:xfrm>
          <a:off x="349250" y="4349760"/>
          <a:ext cx="1806575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60" name="公式" r:id="rId9" imgW="32004000" imgH="5486400" progId="Equation.3">
                  <p:embed/>
                </p:oleObj>
              </mc:Choice>
              <mc:Fallback>
                <p:oleObj name="公式" r:id="rId9" imgW="32004000" imgH="5486400" progId="Equation.3">
                  <p:embed/>
                  <p:pic>
                    <p:nvPicPr>
                      <p:cNvPr id="0" name="图片 21507" descr="image25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49250" y="4349760"/>
                        <a:ext cx="1806575" cy="3095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7" name="Object 42"/>
          <p:cNvGraphicFramePr>
            <a:graphicFrameLocks noChangeAspect="1"/>
          </p:cNvGraphicFramePr>
          <p:nvPr/>
        </p:nvGraphicFramePr>
        <p:xfrm>
          <a:off x="349250" y="3992572"/>
          <a:ext cx="1325563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61" name="公式" r:id="rId11" imgW="23469600" imgH="5486400" progId="Equation.3">
                  <p:embed/>
                </p:oleObj>
              </mc:Choice>
              <mc:Fallback>
                <p:oleObj name="公式" r:id="rId11" imgW="23469600" imgH="5486400" progId="Equation.3">
                  <p:embed/>
                  <p:pic>
                    <p:nvPicPr>
                      <p:cNvPr id="0" name="图片 21508" descr="image26"/>
                      <p:cNvPicPr>
                        <a:picLocks noChangeAspect="1"/>
                      </p:cNvPicPr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49250" y="3992572"/>
                        <a:ext cx="1325563" cy="3095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8" name="组合 287"/>
          <p:cNvGrpSpPr/>
          <p:nvPr/>
        </p:nvGrpSpPr>
        <p:grpSpPr>
          <a:xfrm>
            <a:off x="2214000" y="3286125"/>
            <a:ext cx="2581275" cy="1714511"/>
            <a:chOff x="2294208" y="3286125"/>
            <a:chExt cx="2581275" cy="1714511"/>
          </a:xfrm>
        </p:grpSpPr>
        <p:graphicFrame>
          <p:nvGraphicFramePr>
            <p:cNvPr id="248" name="Object 43"/>
            <p:cNvGraphicFramePr>
              <a:graphicFrameLocks noChangeAspect="1"/>
            </p:cNvGraphicFramePr>
            <p:nvPr/>
          </p:nvGraphicFramePr>
          <p:xfrm>
            <a:off x="2294208" y="3286125"/>
            <a:ext cx="1790700" cy="273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62" name="公式" r:id="rId13" imgW="31699200" imgH="5181600" progId="Equation.3">
                    <p:embed/>
                  </p:oleObj>
                </mc:Choice>
                <mc:Fallback>
                  <p:oleObj name="公式" r:id="rId13" imgW="31699200" imgH="5181600" progId="Equation.3">
                    <p:embed/>
                    <p:pic>
                      <p:nvPicPr>
                        <p:cNvPr id="0" name="图片 21509" descr="image33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2294208" y="3286125"/>
                          <a:ext cx="1790700" cy="273050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9" name="Object 44"/>
            <p:cNvGraphicFramePr>
              <a:graphicFrameLocks noChangeAspect="1"/>
            </p:cNvGraphicFramePr>
            <p:nvPr/>
          </p:nvGraphicFramePr>
          <p:xfrm>
            <a:off x="2302162" y="3635385"/>
            <a:ext cx="2511425" cy="288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63" name="公式" r:id="rId15" imgW="44500800" imgH="5486400" progId="Equation.3">
                    <p:embed/>
                  </p:oleObj>
                </mc:Choice>
                <mc:Fallback>
                  <p:oleObj name="公式" r:id="rId15" imgW="44500800" imgH="5486400" progId="Equation.3">
                    <p:embed/>
                    <p:pic>
                      <p:nvPicPr>
                        <p:cNvPr id="0" name="图片 21510" descr="image28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2302162" y="3635385"/>
                          <a:ext cx="2511425" cy="288925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0" name="Object 46"/>
            <p:cNvGraphicFramePr>
              <a:graphicFrameLocks noChangeAspect="1"/>
            </p:cNvGraphicFramePr>
            <p:nvPr/>
          </p:nvGraphicFramePr>
          <p:xfrm>
            <a:off x="2294208" y="3997335"/>
            <a:ext cx="2581275" cy="288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64" name="公式" r:id="rId17" imgW="45720000" imgH="5486400" progId="Equation.3">
                    <p:embed/>
                  </p:oleObj>
                </mc:Choice>
                <mc:Fallback>
                  <p:oleObj name="公式" r:id="rId17" imgW="45720000" imgH="5486400" progId="Equation.3">
                    <p:embed/>
                    <p:pic>
                      <p:nvPicPr>
                        <p:cNvPr id="0" name="图片 21511" descr="image29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2294208" y="3997335"/>
                          <a:ext cx="2581275" cy="288925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1" name="Object 47"/>
            <p:cNvGraphicFramePr>
              <a:graphicFrameLocks noChangeAspect="1"/>
            </p:cNvGraphicFramePr>
            <p:nvPr/>
          </p:nvGraphicFramePr>
          <p:xfrm>
            <a:off x="2294208" y="4349760"/>
            <a:ext cx="2133600" cy="288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65" name="公式" r:id="rId19" imgW="37795200" imgH="5486400" progId="Equation.3">
                    <p:embed/>
                  </p:oleObj>
                </mc:Choice>
                <mc:Fallback>
                  <p:oleObj name="公式" r:id="rId19" imgW="37795200" imgH="5486400" progId="Equation.3">
                    <p:embed/>
                    <p:pic>
                      <p:nvPicPr>
                        <p:cNvPr id="0" name="图片 21512" descr="image34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2294208" y="4349760"/>
                          <a:ext cx="2133600" cy="288925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2" name="Object 48"/>
            <p:cNvGraphicFramePr>
              <a:graphicFrameLocks noChangeAspect="1"/>
            </p:cNvGraphicFramePr>
            <p:nvPr/>
          </p:nvGraphicFramePr>
          <p:xfrm>
            <a:off x="2294208" y="4711711"/>
            <a:ext cx="2201863" cy="288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66" name="公式" r:id="rId21" imgW="39014400" imgH="5486400" progId="Equation.3">
                    <p:embed/>
                  </p:oleObj>
                </mc:Choice>
                <mc:Fallback>
                  <p:oleObj name="公式" r:id="rId21" imgW="39014400" imgH="5486400" progId="Equation.3">
                    <p:embed/>
                    <p:pic>
                      <p:nvPicPr>
                        <p:cNvPr id="0" name="图片 21513" descr="image35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2294208" y="4711711"/>
                          <a:ext cx="2201863" cy="288925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89" name="组合 288"/>
          <p:cNvGrpSpPr/>
          <p:nvPr/>
        </p:nvGrpSpPr>
        <p:grpSpPr>
          <a:xfrm>
            <a:off x="5007600" y="3214800"/>
            <a:ext cx="2706420" cy="1729360"/>
            <a:chOff x="5080290" y="3271276"/>
            <a:chExt cx="2706420" cy="1729360"/>
          </a:xfrm>
        </p:grpSpPr>
        <p:sp>
          <p:nvSpPr>
            <p:cNvPr id="221" name="矩形 220"/>
            <p:cNvSpPr/>
            <p:nvPr/>
          </p:nvSpPr>
          <p:spPr bwMode="auto">
            <a:xfrm>
              <a:off x="5080290" y="3628534"/>
              <a:ext cx="486657" cy="1372102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222" name="直線コネクタ 4"/>
            <p:cNvCxnSpPr/>
            <p:nvPr/>
          </p:nvCxnSpPr>
          <p:spPr bwMode="auto">
            <a:xfrm rot="5400000" flipH="1" flipV="1">
              <a:off x="5599998" y="3576077"/>
              <a:ext cx="59586" cy="14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none" w="med" len="med"/>
            </a:ln>
          </p:spPr>
        </p:cxnSp>
        <p:cxnSp>
          <p:nvCxnSpPr>
            <p:cNvPr id="223" name="直線コネクタ 5"/>
            <p:cNvCxnSpPr/>
            <p:nvPr/>
          </p:nvCxnSpPr>
          <p:spPr bwMode="auto">
            <a:xfrm rot="5400000" flipH="1" flipV="1">
              <a:off x="5995451" y="3576077"/>
              <a:ext cx="59586" cy="14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none" w="med" len="med"/>
            </a:ln>
          </p:spPr>
        </p:cxnSp>
        <p:cxnSp>
          <p:nvCxnSpPr>
            <p:cNvPr id="224" name="直線コネクタ 6"/>
            <p:cNvCxnSpPr/>
            <p:nvPr/>
          </p:nvCxnSpPr>
          <p:spPr bwMode="auto">
            <a:xfrm rot="5400000" flipH="1" flipV="1">
              <a:off x="6391639" y="3576077"/>
              <a:ext cx="59586" cy="14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none" w="med" len="med"/>
            </a:ln>
          </p:spPr>
        </p:cxnSp>
        <p:sp>
          <p:nvSpPr>
            <p:cNvPr id="225" name="テキスト ボックス 14"/>
            <p:cNvSpPr txBox="1"/>
            <p:nvPr/>
          </p:nvSpPr>
          <p:spPr>
            <a:xfrm>
              <a:off x="5812897" y="3271344"/>
              <a:ext cx="4090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0.5</a:t>
              </a:r>
              <a:endParaRPr kumimoji="1" lang="ja-JP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6" name="テキスト ボックス 15"/>
            <p:cNvSpPr txBox="1"/>
            <p:nvPr/>
          </p:nvSpPr>
          <p:spPr>
            <a:xfrm>
              <a:off x="6299498" y="3271344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1" lang="ja-JP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7" name="正方形/長方形 27"/>
            <p:cNvSpPr/>
            <p:nvPr/>
          </p:nvSpPr>
          <p:spPr bwMode="auto">
            <a:xfrm>
              <a:off x="5629791" y="3685192"/>
              <a:ext cx="1980000" cy="2383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1400" dirty="0">
                  <a:solidFill>
                    <a:schemeClr val="dk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2.5</a:t>
              </a:r>
              <a:endParaRPr lang="ja-JP" altLang="en-US" sz="14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8" name="Line 14"/>
            <p:cNvSpPr>
              <a:spLocks noChangeShapeType="1"/>
            </p:cNvSpPr>
            <p:nvPr/>
          </p:nvSpPr>
          <p:spPr bwMode="auto">
            <a:xfrm>
              <a:off x="5628993" y="3607447"/>
              <a:ext cx="1980000" cy="1217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en-US" sz="2000"/>
            </a:p>
          </p:txBody>
        </p:sp>
        <p:cxnSp>
          <p:nvCxnSpPr>
            <p:cNvPr id="229" name="直線コネクタ 6"/>
            <p:cNvCxnSpPr/>
            <p:nvPr/>
          </p:nvCxnSpPr>
          <p:spPr bwMode="auto">
            <a:xfrm rot="5400000" flipH="1" flipV="1">
              <a:off x="6787129" y="3577577"/>
              <a:ext cx="59586" cy="14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none" w="med" len="med"/>
            </a:ln>
          </p:spPr>
        </p:cxnSp>
        <p:cxnSp>
          <p:nvCxnSpPr>
            <p:cNvPr id="230" name="直線コネクタ 6"/>
            <p:cNvCxnSpPr/>
            <p:nvPr/>
          </p:nvCxnSpPr>
          <p:spPr bwMode="auto">
            <a:xfrm rot="5400000" flipH="1" flipV="1">
              <a:off x="7183105" y="3577577"/>
              <a:ext cx="59586" cy="14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none" w="med" len="med"/>
            </a:ln>
          </p:spPr>
        </p:cxnSp>
        <p:sp>
          <p:nvSpPr>
            <p:cNvPr id="231" name="テキスト ボックス 15"/>
            <p:cNvSpPr txBox="1"/>
            <p:nvPr/>
          </p:nvSpPr>
          <p:spPr>
            <a:xfrm>
              <a:off x="6598715" y="3271344"/>
              <a:ext cx="4090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1.5</a:t>
              </a:r>
              <a:endParaRPr kumimoji="1" lang="ja-JP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2" name="テキスト ボックス 15"/>
            <p:cNvSpPr txBox="1"/>
            <p:nvPr/>
          </p:nvSpPr>
          <p:spPr>
            <a:xfrm>
              <a:off x="7091872" y="3271344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kumimoji="1" lang="ja-JP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3" name="テキスト ボックス 14"/>
            <p:cNvSpPr txBox="1"/>
            <p:nvPr/>
          </p:nvSpPr>
          <p:spPr>
            <a:xfrm>
              <a:off x="5507123" y="3271344"/>
              <a:ext cx="253663" cy="2547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kumimoji="1" lang="ja-JP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4" name="正方形/長方形 27"/>
            <p:cNvSpPr/>
            <p:nvPr/>
          </p:nvSpPr>
          <p:spPr bwMode="auto">
            <a:xfrm>
              <a:off x="5630242" y="4038058"/>
              <a:ext cx="1584000" cy="23834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2.0</a:t>
              </a:r>
              <a:endParaRPr kumimoji="1" lang="ja-JP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35" name="直線コネクタ 4"/>
            <p:cNvCxnSpPr/>
            <p:nvPr/>
          </p:nvCxnSpPr>
          <p:spPr bwMode="auto">
            <a:xfrm rot="5400000" flipH="1" flipV="1">
              <a:off x="6209724" y="3592473"/>
              <a:ext cx="29793" cy="14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none" w="med" len="med"/>
            </a:ln>
          </p:spPr>
        </p:cxnSp>
        <p:cxnSp>
          <p:nvCxnSpPr>
            <p:cNvPr id="236" name="直線コネクタ 4"/>
            <p:cNvCxnSpPr/>
            <p:nvPr/>
          </p:nvCxnSpPr>
          <p:spPr bwMode="auto">
            <a:xfrm rot="5400000" flipH="1" flipV="1">
              <a:off x="5803765" y="3592473"/>
              <a:ext cx="29793" cy="14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none" w="med" len="med"/>
            </a:ln>
          </p:spPr>
        </p:cxnSp>
        <p:cxnSp>
          <p:nvCxnSpPr>
            <p:cNvPr id="237" name="直線コネクタ 4"/>
            <p:cNvCxnSpPr/>
            <p:nvPr/>
          </p:nvCxnSpPr>
          <p:spPr bwMode="auto">
            <a:xfrm rot="5400000" flipH="1" flipV="1">
              <a:off x="6605701" y="3592473"/>
              <a:ext cx="29793" cy="14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none" w="med" len="med"/>
            </a:ln>
          </p:spPr>
        </p:cxnSp>
        <p:cxnSp>
          <p:nvCxnSpPr>
            <p:cNvPr id="238" name="直線コネクタ 4"/>
            <p:cNvCxnSpPr/>
            <p:nvPr/>
          </p:nvCxnSpPr>
          <p:spPr bwMode="auto">
            <a:xfrm rot="5400000" flipH="1" flipV="1">
              <a:off x="6995022" y="3592473"/>
              <a:ext cx="29793" cy="14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none" w="med" len="med"/>
            </a:ln>
          </p:spPr>
        </p:cxnSp>
        <p:sp>
          <p:nvSpPr>
            <p:cNvPr id="239" name="正方形/長方形 27"/>
            <p:cNvSpPr/>
            <p:nvPr/>
          </p:nvSpPr>
          <p:spPr bwMode="auto">
            <a:xfrm>
              <a:off x="5629791" y="4392785"/>
              <a:ext cx="1321200" cy="23834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1400" dirty="0">
                  <a:solidFill>
                    <a:schemeClr val="dk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1.67</a:t>
              </a:r>
              <a:endParaRPr lang="ja-JP" altLang="en-US" sz="14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0" name="正方形/長方形 27"/>
            <p:cNvSpPr/>
            <p:nvPr/>
          </p:nvSpPr>
          <p:spPr bwMode="auto">
            <a:xfrm>
              <a:off x="5630241" y="4747511"/>
              <a:ext cx="1188000" cy="23834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1400" dirty="0">
                  <a:solidFill>
                    <a:schemeClr val="dk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1.5</a:t>
              </a:r>
              <a:endParaRPr lang="ja-JP" altLang="en-US" sz="14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241" name="Object 7"/>
            <p:cNvGraphicFramePr>
              <a:graphicFrameLocks noChangeAspect="1"/>
            </p:cNvGraphicFramePr>
            <p:nvPr/>
          </p:nvGraphicFramePr>
          <p:xfrm>
            <a:off x="5119262" y="3982566"/>
            <a:ext cx="455612" cy="3159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67" name="公式" r:id="rId23" imgW="6705600" imgH="5181600" progId="Equation.3">
                    <p:embed/>
                  </p:oleObj>
                </mc:Choice>
                <mc:Fallback>
                  <p:oleObj name="公式" r:id="rId23" imgW="6705600" imgH="5181600" progId="Equation.3">
                    <p:embed/>
                    <p:pic>
                      <p:nvPicPr>
                        <p:cNvPr id="0" name="图片 21514" descr="image20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5119262" y="3982566"/>
                          <a:ext cx="455612" cy="315913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2" name="Object 10"/>
            <p:cNvGraphicFramePr>
              <a:graphicFrameLocks noChangeAspect="1"/>
            </p:cNvGraphicFramePr>
            <p:nvPr/>
          </p:nvGraphicFramePr>
          <p:xfrm>
            <a:off x="5119262" y="3628554"/>
            <a:ext cx="438150" cy="3159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68" name="公式" r:id="rId25" imgW="6400800" imgH="5181600" progId="Equation.3">
                    <p:embed/>
                  </p:oleObj>
                </mc:Choice>
                <mc:Fallback>
                  <p:oleObj name="公式" r:id="rId25" imgW="6400800" imgH="5181600" progId="Equation.3">
                    <p:embed/>
                    <p:pic>
                      <p:nvPicPr>
                        <p:cNvPr id="0" name="图片 21515" descr="image21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5119262" y="3628554"/>
                          <a:ext cx="438150" cy="315912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3" name="Object 11"/>
            <p:cNvGraphicFramePr>
              <a:graphicFrameLocks noChangeAspect="1"/>
            </p:cNvGraphicFramePr>
            <p:nvPr/>
          </p:nvGraphicFramePr>
          <p:xfrm>
            <a:off x="5119262" y="4330229"/>
            <a:ext cx="439737" cy="334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69" name="公式" r:id="rId27" imgW="6400800" imgH="5486400" progId="Equation.3">
                    <p:embed/>
                  </p:oleObj>
                </mc:Choice>
                <mc:Fallback>
                  <p:oleObj name="公式" r:id="rId27" imgW="6400800" imgH="5486400" progId="Equation.3">
                    <p:embed/>
                    <p:pic>
                      <p:nvPicPr>
                        <p:cNvPr id="0" name="图片 21516" descr="image22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8"/>
                        <a:stretch>
                          <a:fillRect/>
                        </a:stretch>
                      </p:blipFill>
                      <p:spPr>
                        <a:xfrm>
                          <a:off x="5119262" y="4330229"/>
                          <a:ext cx="439737" cy="334962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4" name="Object 12"/>
            <p:cNvGraphicFramePr>
              <a:graphicFrameLocks noChangeAspect="1"/>
            </p:cNvGraphicFramePr>
            <p:nvPr/>
          </p:nvGraphicFramePr>
          <p:xfrm>
            <a:off x="5119262" y="4668366"/>
            <a:ext cx="455612" cy="317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70" name="公式" r:id="rId29" imgW="6705600" imgH="5181600" progId="Equation.3">
                    <p:embed/>
                  </p:oleObj>
                </mc:Choice>
                <mc:Fallback>
                  <p:oleObj name="公式" r:id="rId29" imgW="6705600" imgH="5181600" progId="Equation.3">
                    <p:embed/>
                    <p:pic>
                      <p:nvPicPr>
                        <p:cNvPr id="0" name="图片 21517" descr="image23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30"/>
                        <a:stretch>
                          <a:fillRect/>
                        </a:stretch>
                      </p:blipFill>
                      <p:spPr>
                        <a:xfrm>
                          <a:off x="5119262" y="4668366"/>
                          <a:ext cx="455612" cy="317500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53" name="直線コネクタ 6"/>
            <p:cNvCxnSpPr/>
            <p:nvPr/>
          </p:nvCxnSpPr>
          <p:spPr bwMode="auto">
            <a:xfrm rot="5400000" flipH="1" flipV="1">
              <a:off x="7578568" y="3580876"/>
              <a:ext cx="59586" cy="14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none" w="med" len="med"/>
            </a:ln>
          </p:spPr>
        </p:cxnSp>
        <p:cxnSp>
          <p:nvCxnSpPr>
            <p:cNvPr id="254" name="直線コネクタ 4"/>
            <p:cNvCxnSpPr/>
            <p:nvPr/>
          </p:nvCxnSpPr>
          <p:spPr bwMode="auto">
            <a:xfrm rot="5400000" flipH="1" flipV="1">
              <a:off x="7394968" y="3598876"/>
              <a:ext cx="29793" cy="14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none" w="med" len="med"/>
            </a:ln>
          </p:spPr>
        </p:cxnSp>
        <p:sp>
          <p:nvSpPr>
            <p:cNvPr id="255" name="テキスト ボックス 15"/>
            <p:cNvSpPr txBox="1"/>
            <p:nvPr/>
          </p:nvSpPr>
          <p:spPr>
            <a:xfrm>
              <a:off x="7377624" y="3271276"/>
              <a:ext cx="4090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2.5</a:t>
              </a:r>
              <a:endParaRPr kumimoji="1" lang="ja-JP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30" name="Oval 48"/>
          <p:cNvSpPr>
            <a:spLocks noChangeArrowheads="1"/>
          </p:cNvSpPr>
          <p:nvPr/>
        </p:nvSpPr>
        <p:spPr bwMode="auto">
          <a:xfrm>
            <a:off x="3443811" y="1284274"/>
            <a:ext cx="309563" cy="307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ja-JP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ja-JP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ja-JP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1" name="Oval 48"/>
          <p:cNvSpPr>
            <a:spLocks noChangeArrowheads="1"/>
          </p:cNvSpPr>
          <p:nvPr/>
        </p:nvSpPr>
        <p:spPr bwMode="auto">
          <a:xfrm>
            <a:off x="3158064" y="2020877"/>
            <a:ext cx="309563" cy="307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ja-JP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ja-JP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ja-JP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2" name="Oval 48"/>
          <p:cNvSpPr>
            <a:spLocks noChangeArrowheads="1"/>
          </p:cNvSpPr>
          <p:nvPr/>
        </p:nvSpPr>
        <p:spPr bwMode="auto">
          <a:xfrm>
            <a:off x="3681941" y="2020877"/>
            <a:ext cx="309563" cy="307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ja-JP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ja-JP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ja-JP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3" name="AutoShape 62"/>
          <p:cNvCxnSpPr>
            <a:cxnSpLocks noChangeShapeType="1"/>
            <a:stCxn id="130" idx="4"/>
            <a:endCxn id="131" idx="0"/>
          </p:cNvCxnSpPr>
          <p:nvPr/>
        </p:nvCxnSpPr>
        <p:spPr bwMode="auto">
          <a:xfrm rot="5400000">
            <a:off x="3241406" y="1663690"/>
            <a:ext cx="428628" cy="28574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134" name="AutoShape 62"/>
          <p:cNvCxnSpPr>
            <a:cxnSpLocks noChangeShapeType="1"/>
            <a:stCxn id="130" idx="4"/>
            <a:endCxn id="132" idx="0"/>
          </p:cNvCxnSpPr>
          <p:nvPr/>
        </p:nvCxnSpPr>
        <p:spPr bwMode="auto">
          <a:xfrm rot="16200000" flipH="1">
            <a:off x="3503344" y="1687498"/>
            <a:ext cx="428628" cy="23813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sp>
        <p:nvSpPr>
          <p:cNvPr id="135" name="TextBox 134"/>
          <p:cNvSpPr txBox="1"/>
          <p:nvPr/>
        </p:nvSpPr>
        <p:spPr>
          <a:xfrm>
            <a:off x="3548582" y="1283948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’</a:t>
            </a:r>
            <a:endParaRPr lang="zh-CN" altLang="en-US" sz="1200" dirty="0"/>
          </a:p>
        </p:txBody>
      </p:sp>
      <p:sp>
        <p:nvSpPr>
          <p:cNvPr id="136" name="TextBox 135"/>
          <p:cNvSpPr txBox="1"/>
          <p:nvPr/>
        </p:nvSpPr>
        <p:spPr>
          <a:xfrm>
            <a:off x="3264182" y="2029148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’</a:t>
            </a:r>
            <a:endParaRPr lang="zh-CN" altLang="en-US" sz="1200" dirty="0"/>
          </a:p>
        </p:txBody>
      </p:sp>
      <p:sp>
        <p:nvSpPr>
          <p:cNvPr id="137" name="TextBox 136"/>
          <p:cNvSpPr txBox="1"/>
          <p:nvPr/>
        </p:nvSpPr>
        <p:spPr>
          <a:xfrm>
            <a:off x="3786182" y="2029148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’</a:t>
            </a:r>
            <a:endParaRPr lang="zh-CN" altLang="en-US" sz="1200" dirty="0"/>
          </a:p>
        </p:txBody>
      </p:sp>
      <p:sp>
        <p:nvSpPr>
          <p:cNvPr id="138" name="Oval 48"/>
          <p:cNvSpPr>
            <a:spLocks noChangeArrowheads="1"/>
          </p:cNvSpPr>
          <p:nvPr/>
        </p:nvSpPr>
        <p:spPr bwMode="auto">
          <a:xfrm>
            <a:off x="2881304" y="1285862"/>
            <a:ext cx="309563" cy="307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ja-JP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ja-JP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ja-JP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2976553" y="1284455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’</a:t>
            </a:r>
            <a:endParaRPr lang="zh-CN" altLang="en-US" sz="1200" dirty="0"/>
          </a:p>
        </p:txBody>
      </p:sp>
      <p:sp>
        <p:nvSpPr>
          <p:cNvPr id="140" name="Oval 48"/>
          <p:cNvSpPr>
            <a:spLocks noChangeArrowheads="1"/>
          </p:cNvSpPr>
          <p:nvPr/>
        </p:nvSpPr>
        <p:spPr bwMode="auto">
          <a:xfrm>
            <a:off x="4014790" y="1284274"/>
            <a:ext cx="309563" cy="307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ja-JP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ja-JP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ja-JP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4119561" y="1283948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’</a:t>
            </a:r>
            <a:endParaRPr lang="zh-CN" altLang="en-US" sz="1200" dirty="0"/>
          </a:p>
        </p:txBody>
      </p:sp>
      <p:cxnSp>
        <p:nvCxnSpPr>
          <p:cNvPr id="142" name="直接连接符 141"/>
          <p:cNvCxnSpPr>
            <a:stCxn id="137" idx="0"/>
            <a:endCxn id="140" idx="4"/>
          </p:cNvCxnSpPr>
          <p:nvPr/>
        </p:nvCxnSpPr>
        <p:spPr bwMode="auto">
          <a:xfrm rot="5400000" flipH="1" flipV="1">
            <a:off x="3815212" y="1674789"/>
            <a:ext cx="436899" cy="27182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143" name="直接连接符 142"/>
          <p:cNvCxnSpPr>
            <a:stCxn id="131" idx="0"/>
            <a:endCxn id="138" idx="4"/>
          </p:cNvCxnSpPr>
          <p:nvPr/>
        </p:nvCxnSpPr>
        <p:spPr bwMode="auto">
          <a:xfrm rot="16200000" flipV="1">
            <a:off x="2960946" y="1668977"/>
            <a:ext cx="427040" cy="27676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sp>
        <p:nvSpPr>
          <p:cNvPr id="144" name="Oval 48"/>
          <p:cNvSpPr>
            <a:spLocks noChangeArrowheads="1"/>
          </p:cNvSpPr>
          <p:nvPr/>
        </p:nvSpPr>
        <p:spPr bwMode="auto">
          <a:xfrm>
            <a:off x="1506149" y="1284274"/>
            <a:ext cx="309563" cy="307975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ja-JP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ja-JP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ja-JP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Oval 48"/>
          <p:cNvSpPr>
            <a:spLocks noChangeArrowheads="1"/>
          </p:cNvSpPr>
          <p:nvPr/>
        </p:nvSpPr>
        <p:spPr bwMode="auto">
          <a:xfrm>
            <a:off x="1220402" y="2020877"/>
            <a:ext cx="309563" cy="30797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ja-JP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ja-JP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ja-JP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Oval 48"/>
          <p:cNvSpPr>
            <a:spLocks noChangeArrowheads="1"/>
          </p:cNvSpPr>
          <p:nvPr/>
        </p:nvSpPr>
        <p:spPr bwMode="auto">
          <a:xfrm>
            <a:off x="1744279" y="2020877"/>
            <a:ext cx="309563" cy="307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ja-JP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ja-JP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ja-JP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7" name="AutoShape 62"/>
          <p:cNvCxnSpPr>
            <a:cxnSpLocks noChangeShapeType="1"/>
            <a:stCxn id="144" idx="4"/>
            <a:endCxn id="145" idx="0"/>
          </p:cNvCxnSpPr>
          <p:nvPr/>
        </p:nvCxnSpPr>
        <p:spPr bwMode="auto">
          <a:xfrm rot="5400000">
            <a:off x="1303744" y="1663690"/>
            <a:ext cx="428628" cy="28574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148" name="AutoShape 62"/>
          <p:cNvCxnSpPr>
            <a:cxnSpLocks noChangeShapeType="1"/>
            <a:stCxn id="144" idx="4"/>
            <a:endCxn id="146" idx="0"/>
          </p:cNvCxnSpPr>
          <p:nvPr/>
        </p:nvCxnSpPr>
        <p:spPr bwMode="auto">
          <a:xfrm rot="16200000" flipH="1">
            <a:off x="1565682" y="1687498"/>
            <a:ext cx="428628" cy="23813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sp>
        <p:nvSpPr>
          <p:cNvPr id="149" name="Oval 48"/>
          <p:cNvSpPr>
            <a:spLocks noChangeArrowheads="1"/>
          </p:cNvSpPr>
          <p:nvPr/>
        </p:nvSpPr>
        <p:spPr bwMode="auto">
          <a:xfrm>
            <a:off x="928667" y="1285862"/>
            <a:ext cx="309563" cy="307975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ja-JP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ja-JP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ja-JP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0" name="Oval 48"/>
          <p:cNvSpPr>
            <a:spLocks noChangeArrowheads="1"/>
          </p:cNvSpPr>
          <p:nvPr/>
        </p:nvSpPr>
        <p:spPr bwMode="auto">
          <a:xfrm>
            <a:off x="2095486" y="1284274"/>
            <a:ext cx="309563" cy="307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ja-JP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ja-JP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ja-JP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1" name="直接连接符 150"/>
          <p:cNvCxnSpPr>
            <a:stCxn id="145" idx="0"/>
            <a:endCxn id="149" idx="4"/>
          </p:cNvCxnSpPr>
          <p:nvPr/>
        </p:nvCxnSpPr>
        <p:spPr bwMode="auto">
          <a:xfrm rot="16200000" flipV="1">
            <a:off x="1015797" y="1661489"/>
            <a:ext cx="427040" cy="29173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sp>
        <p:nvSpPr>
          <p:cNvPr id="152" name="任意多边形 151"/>
          <p:cNvSpPr/>
          <p:nvPr/>
        </p:nvSpPr>
        <p:spPr bwMode="auto">
          <a:xfrm>
            <a:off x="2381238" y="1172855"/>
            <a:ext cx="1677600" cy="180000"/>
          </a:xfrm>
          <a:custGeom>
            <a:avLst/>
            <a:gdLst>
              <a:gd name="connsiteX0" fmla="*/ 0 w 2157412"/>
              <a:gd name="connsiteY0" fmla="*/ 234156 h 234156"/>
              <a:gd name="connsiteX1" fmla="*/ 1062037 w 2157412"/>
              <a:gd name="connsiteY1" fmla="*/ 5556 h 234156"/>
              <a:gd name="connsiteX2" fmla="*/ 2157412 w 2157412"/>
              <a:gd name="connsiteY2" fmla="*/ 200819 h 234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7412" h="234156">
                <a:moveTo>
                  <a:pt x="0" y="234156"/>
                </a:moveTo>
                <a:cubicBezTo>
                  <a:pt x="351234" y="122634"/>
                  <a:pt x="702468" y="11112"/>
                  <a:pt x="1062037" y="5556"/>
                </a:cubicBezTo>
                <a:cubicBezTo>
                  <a:pt x="1421606" y="0"/>
                  <a:pt x="1789509" y="100409"/>
                  <a:pt x="2157412" y="200819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3" name="任意多边形 152"/>
          <p:cNvSpPr/>
          <p:nvPr/>
        </p:nvSpPr>
        <p:spPr bwMode="auto">
          <a:xfrm>
            <a:off x="1781157" y="1154855"/>
            <a:ext cx="1743089" cy="183600"/>
          </a:xfrm>
          <a:custGeom>
            <a:avLst/>
            <a:gdLst>
              <a:gd name="connsiteX0" fmla="*/ 0 w 2152650"/>
              <a:gd name="connsiteY0" fmla="*/ 254000 h 254000"/>
              <a:gd name="connsiteX1" fmla="*/ 1138237 w 2152650"/>
              <a:gd name="connsiteY1" fmla="*/ 6350 h 254000"/>
              <a:gd name="connsiteX2" fmla="*/ 2152650 w 2152650"/>
              <a:gd name="connsiteY2" fmla="*/ 215900 h 25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2650" h="254000">
                <a:moveTo>
                  <a:pt x="0" y="254000"/>
                </a:moveTo>
                <a:cubicBezTo>
                  <a:pt x="389731" y="133350"/>
                  <a:pt x="779462" y="12700"/>
                  <a:pt x="1138237" y="6350"/>
                </a:cubicBezTo>
                <a:cubicBezTo>
                  <a:pt x="1497012" y="0"/>
                  <a:pt x="1824831" y="107950"/>
                  <a:pt x="2152650" y="21590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4" name="任意多边形 153"/>
          <p:cNvSpPr/>
          <p:nvPr/>
        </p:nvSpPr>
        <p:spPr bwMode="auto">
          <a:xfrm>
            <a:off x="1211132" y="1176455"/>
            <a:ext cx="1713600" cy="169200"/>
          </a:xfrm>
          <a:custGeom>
            <a:avLst/>
            <a:gdLst>
              <a:gd name="connsiteX0" fmla="*/ 0 w 2114550"/>
              <a:gd name="connsiteY0" fmla="*/ 242094 h 242094"/>
              <a:gd name="connsiteX1" fmla="*/ 966787 w 2114550"/>
              <a:gd name="connsiteY1" fmla="*/ 3969 h 242094"/>
              <a:gd name="connsiteX2" fmla="*/ 2114550 w 2114550"/>
              <a:gd name="connsiteY2" fmla="*/ 218281 h 242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14550" h="242094">
                <a:moveTo>
                  <a:pt x="0" y="242094"/>
                </a:moveTo>
                <a:cubicBezTo>
                  <a:pt x="307181" y="125016"/>
                  <a:pt x="614362" y="7938"/>
                  <a:pt x="966787" y="3969"/>
                </a:cubicBezTo>
                <a:cubicBezTo>
                  <a:pt x="1319212" y="0"/>
                  <a:pt x="1716881" y="109140"/>
                  <a:pt x="2114550" y="218281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5" name="任意多边形 154"/>
          <p:cNvSpPr/>
          <p:nvPr/>
        </p:nvSpPr>
        <p:spPr bwMode="auto">
          <a:xfrm>
            <a:off x="2019282" y="2266937"/>
            <a:ext cx="1713600" cy="180000"/>
          </a:xfrm>
          <a:custGeom>
            <a:avLst/>
            <a:gdLst>
              <a:gd name="connsiteX0" fmla="*/ 0 w 2100262"/>
              <a:gd name="connsiteY0" fmla="*/ 0 h 237332"/>
              <a:gd name="connsiteX1" fmla="*/ 1019175 w 2100262"/>
              <a:gd name="connsiteY1" fmla="*/ 233363 h 237332"/>
              <a:gd name="connsiteX2" fmla="*/ 2100262 w 2100262"/>
              <a:gd name="connsiteY2" fmla="*/ 23813 h 237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00262" h="237332">
                <a:moveTo>
                  <a:pt x="0" y="0"/>
                </a:moveTo>
                <a:cubicBezTo>
                  <a:pt x="334565" y="114697"/>
                  <a:pt x="669131" y="229394"/>
                  <a:pt x="1019175" y="233363"/>
                </a:cubicBezTo>
                <a:cubicBezTo>
                  <a:pt x="1369219" y="237332"/>
                  <a:pt x="1734740" y="130572"/>
                  <a:pt x="2100262" y="23813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6" name="任意多边形 155"/>
          <p:cNvSpPr/>
          <p:nvPr/>
        </p:nvSpPr>
        <p:spPr bwMode="auto">
          <a:xfrm>
            <a:off x="1455719" y="2295513"/>
            <a:ext cx="1767600" cy="165600"/>
          </a:xfrm>
          <a:custGeom>
            <a:avLst/>
            <a:gdLst>
              <a:gd name="connsiteX0" fmla="*/ 0 w 2155825"/>
              <a:gd name="connsiteY0" fmla="*/ 12700 h 262467"/>
              <a:gd name="connsiteX1" fmla="*/ 1133475 w 2155825"/>
              <a:gd name="connsiteY1" fmla="*/ 260350 h 262467"/>
              <a:gd name="connsiteX2" fmla="*/ 2155825 w 2155825"/>
              <a:gd name="connsiteY2" fmla="*/ 0 h 26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5825" h="262467">
                <a:moveTo>
                  <a:pt x="0" y="12700"/>
                </a:moveTo>
                <a:cubicBezTo>
                  <a:pt x="387085" y="137583"/>
                  <a:pt x="774171" y="262467"/>
                  <a:pt x="1133475" y="260350"/>
                </a:cubicBezTo>
                <a:cubicBezTo>
                  <a:pt x="1492779" y="258233"/>
                  <a:pt x="1824302" y="129116"/>
                  <a:pt x="2155825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任意多边形 156"/>
          <p:cNvSpPr/>
          <p:nvPr/>
        </p:nvSpPr>
        <p:spPr bwMode="auto">
          <a:xfrm>
            <a:off x="2332434" y="1566850"/>
            <a:ext cx="1450800" cy="466725"/>
          </a:xfrm>
          <a:custGeom>
            <a:avLst/>
            <a:gdLst>
              <a:gd name="connsiteX0" fmla="*/ 0 w 1752600"/>
              <a:gd name="connsiteY0" fmla="*/ 0 h 466725"/>
              <a:gd name="connsiteX1" fmla="*/ 1752600 w 1752600"/>
              <a:gd name="connsiteY1" fmla="*/ 466725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52600" h="466725">
                <a:moveTo>
                  <a:pt x="0" y="0"/>
                </a:moveTo>
                <a:lnTo>
                  <a:pt x="1752600" y="466725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任意多边形 157"/>
          <p:cNvSpPr/>
          <p:nvPr/>
        </p:nvSpPr>
        <p:spPr bwMode="auto">
          <a:xfrm>
            <a:off x="1743056" y="1562087"/>
            <a:ext cx="2005200" cy="485775"/>
          </a:xfrm>
          <a:custGeom>
            <a:avLst/>
            <a:gdLst>
              <a:gd name="connsiteX0" fmla="*/ 0 w 2400300"/>
              <a:gd name="connsiteY0" fmla="*/ 0 h 485775"/>
              <a:gd name="connsiteX1" fmla="*/ 2400300 w 2400300"/>
              <a:gd name="connsiteY1" fmla="*/ 485775 h 48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00300" h="485775">
                <a:moveTo>
                  <a:pt x="0" y="0"/>
                </a:moveTo>
                <a:lnTo>
                  <a:pt x="2400300" y="485775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9" name="任意多边形 158"/>
          <p:cNvSpPr/>
          <p:nvPr/>
        </p:nvSpPr>
        <p:spPr bwMode="auto">
          <a:xfrm>
            <a:off x="1724007" y="1581137"/>
            <a:ext cx="1514487" cy="461963"/>
          </a:xfrm>
          <a:custGeom>
            <a:avLst/>
            <a:gdLst>
              <a:gd name="connsiteX0" fmla="*/ 0 w 1895475"/>
              <a:gd name="connsiteY0" fmla="*/ 0 h 461963"/>
              <a:gd name="connsiteX1" fmla="*/ 1895475 w 1895475"/>
              <a:gd name="connsiteY1" fmla="*/ 461963 h 46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95475" h="461963">
                <a:moveTo>
                  <a:pt x="0" y="0"/>
                </a:moveTo>
                <a:lnTo>
                  <a:pt x="1895475" y="461963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任意多边形 159"/>
          <p:cNvSpPr/>
          <p:nvPr/>
        </p:nvSpPr>
        <p:spPr bwMode="auto">
          <a:xfrm>
            <a:off x="1114406" y="1585900"/>
            <a:ext cx="2073600" cy="504825"/>
          </a:xfrm>
          <a:custGeom>
            <a:avLst/>
            <a:gdLst>
              <a:gd name="connsiteX0" fmla="*/ 0 w 2462212"/>
              <a:gd name="connsiteY0" fmla="*/ 0 h 504825"/>
              <a:gd name="connsiteX1" fmla="*/ 2462212 w 2462212"/>
              <a:gd name="connsiteY1" fmla="*/ 504825 h 50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62212" h="504825">
                <a:moveTo>
                  <a:pt x="0" y="0"/>
                </a:moveTo>
                <a:lnTo>
                  <a:pt x="2462212" y="504825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1" name="任意多边形 160"/>
          <p:cNvSpPr/>
          <p:nvPr/>
        </p:nvSpPr>
        <p:spPr bwMode="auto">
          <a:xfrm>
            <a:off x="2000232" y="1571612"/>
            <a:ext cx="2095518" cy="481013"/>
          </a:xfrm>
          <a:custGeom>
            <a:avLst/>
            <a:gdLst>
              <a:gd name="connsiteX0" fmla="*/ 2652712 w 2652712"/>
              <a:gd name="connsiteY0" fmla="*/ 0 h 481013"/>
              <a:gd name="connsiteX1" fmla="*/ 0 w 2652712"/>
              <a:gd name="connsiteY1" fmla="*/ 481013 h 481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652712" h="481013">
                <a:moveTo>
                  <a:pt x="2652712" y="0"/>
                </a:moveTo>
                <a:lnTo>
                  <a:pt x="0" y="481013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任意多边形 161"/>
          <p:cNvSpPr/>
          <p:nvPr/>
        </p:nvSpPr>
        <p:spPr bwMode="auto">
          <a:xfrm>
            <a:off x="1962133" y="1571612"/>
            <a:ext cx="1562114" cy="461963"/>
          </a:xfrm>
          <a:custGeom>
            <a:avLst/>
            <a:gdLst>
              <a:gd name="connsiteX0" fmla="*/ 1957387 w 1957387"/>
              <a:gd name="connsiteY0" fmla="*/ 0 h 461963"/>
              <a:gd name="connsiteX1" fmla="*/ 0 w 1957387"/>
              <a:gd name="connsiteY1" fmla="*/ 461963 h 46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57387" h="461963">
                <a:moveTo>
                  <a:pt x="1957387" y="0"/>
                </a:moveTo>
                <a:lnTo>
                  <a:pt x="0" y="461963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" name="任意多边形 162"/>
          <p:cNvSpPr/>
          <p:nvPr/>
        </p:nvSpPr>
        <p:spPr bwMode="auto">
          <a:xfrm>
            <a:off x="1490644" y="1523987"/>
            <a:ext cx="1980000" cy="547688"/>
          </a:xfrm>
          <a:custGeom>
            <a:avLst/>
            <a:gdLst>
              <a:gd name="connsiteX0" fmla="*/ 2376488 w 2376488"/>
              <a:gd name="connsiteY0" fmla="*/ 0 h 547688"/>
              <a:gd name="connsiteX1" fmla="*/ 0 w 2376488"/>
              <a:gd name="connsiteY1" fmla="*/ 547688 h 547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376488" h="547688">
                <a:moveTo>
                  <a:pt x="2376488" y="0"/>
                </a:moveTo>
                <a:lnTo>
                  <a:pt x="0" y="547688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4" name="任意多边形 163"/>
          <p:cNvSpPr/>
          <p:nvPr/>
        </p:nvSpPr>
        <p:spPr bwMode="auto">
          <a:xfrm>
            <a:off x="1452544" y="1562087"/>
            <a:ext cx="1490400" cy="476250"/>
          </a:xfrm>
          <a:custGeom>
            <a:avLst/>
            <a:gdLst>
              <a:gd name="connsiteX0" fmla="*/ 1843088 w 1843088"/>
              <a:gd name="connsiteY0" fmla="*/ 0 h 476250"/>
              <a:gd name="connsiteX1" fmla="*/ 0 w 1843088"/>
              <a:gd name="connsiteY1" fmla="*/ 476250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43088" h="476250">
                <a:moveTo>
                  <a:pt x="1843088" y="0"/>
                </a:moveTo>
                <a:lnTo>
                  <a:pt x="0" y="47625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5" name="任意多边形 164"/>
          <p:cNvSpPr/>
          <p:nvPr/>
        </p:nvSpPr>
        <p:spPr bwMode="auto">
          <a:xfrm>
            <a:off x="1919297" y="1571636"/>
            <a:ext cx="266700" cy="447675"/>
          </a:xfrm>
          <a:custGeom>
            <a:avLst/>
            <a:gdLst>
              <a:gd name="connsiteX0" fmla="*/ 0 w 266700"/>
              <a:gd name="connsiteY0" fmla="*/ 447675 h 447675"/>
              <a:gd name="connsiteX1" fmla="*/ 266700 w 266700"/>
              <a:gd name="connsiteY1" fmla="*/ 0 h 447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66700" h="447675">
                <a:moveTo>
                  <a:pt x="0" y="447675"/>
                </a:moveTo>
                <a:lnTo>
                  <a:pt x="26670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Box 165"/>
          <p:cNvSpPr txBox="1"/>
          <p:nvPr/>
        </p:nvSpPr>
        <p:spPr>
          <a:xfrm>
            <a:off x="7382254" y="2414803"/>
            <a:ext cx="923651" cy="3341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Mobilities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7" name="Line 12"/>
          <p:cNvSpPr>
            <a:spLocks noChangeShapeType="1"/>
          </p:cNvSpPr>
          <p:nvPr/>
        </p:nvSpPr>
        <p:spPr bwMode="auto">
          <a:xfrm>
            <a:off x="6624000" y="1097886"/>
            <a:ext cx="2520000" cy="1454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68" name="Line 13"/>
          <p:cNvSpPr>
            <a:spLocks noChangeShapeType="1"/>
          </p:cNvSpPr>
          <p:nvPr/>
        </p:nvSpPr>
        <p:spPr bwMode="auto">
          <a:xfrm>
            <a:off x="6624000" y="706004"/>
            <a:ext cx="2520000" cy="1454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69" name="Line 14"/>
          <p:cNvSpPr>
            <a:spLocks noChangeShapeType="1"/>
          </p:cNvSpPr>
          <p:nvPr/>
        </p:nvSpPr>
        <p:spPr bwMode="auto">
          <a:xfrm>
            <a:off x="6624000" y="1488768"/>
            <a:ext cx="2520000" cy="1454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70" name="Line 15"/>
          <p:cNvSpPr>
            <a:spLocks noChangeShapeType="1"/>
          </p:cNvSpPr>
          <p:nvPr/>
        </p:nvSpPr>
        <p:spPr bwMode="auto">
          <a:xfrm>
            <a:off x="6624000" y="315096"/>
            <a:ext cx="2520000" cy="1453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71" name="Text Box 40"/>
          <p:cNvSpPr txBox="1">
            <a:spLocks noChangeArrowheads="1"/>
          </p:cNvSpPr>
          <p:nvPr/>
        </p:nvSpPr>
        <p:spPr bwMode="auto">
          <a:xfrm>
            <a:off x="6446521" y="1207333"/>
            <a:ext cx="139407" cy="16909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kumimoji="0" lang="en-US" altLang="ja-JP" sz="1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72" name="Line 14"/>
          <p:cNvSpPr>
            <a:spLocks noChangeShapeType="1"/>
          </p:cNvSpPr>
          <p:nvPr/>
        </p:nvSpPr>
        <p:spPr bwMode="auto">
          <a:xfrm>
            <a:off x="6623941" y="1879649"/>
            <a:ext cx="2520000" cy="1454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73" name="Text Box 40"/>
          <p:cNvSpPr txBox="1">
            <a:spLocks noChangeArrowheads="1"/>
          </p:cNvSpPr>
          <p:nvPr/>
        </p:nvSpPr>
        <p:spPr bwMode="auto">
          <a:xfrm>
            <a:off x="6440069" y="1598215"/>
            <a:ext cx="139407" cy="16909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kumimoji="0" lang="en-US" altLang="ja-JP" sz="1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74" name="Line 12"/>
          <p:cNvSpPr>
            <a:spLocks noChangeShapeType="1"/>
          </p:cNvSpPr>
          <p:nvPr/>
        </p:nvSpPr>
        <p:spPr bwMode="auto">
          <a:xfrm>
            <a:off x="6623941" y="2270531"/>
            <a:ext cx="2520000" cy="1454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75" name="Text Box 40"/>
          <p:cNvSpPr txBox="1">
            <a:spLocks noChangeArrowheads="1"/>
          </p:cNvSpPr>
          <p:nvPr/>
        </p:nvSpPr>
        <p:spPr bwMode="auto">
          <a:xfrm>
            <a:off x="6447608" y="1989096"/>
            <a:ext cx="139407" cy="16909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kumimoji="0" lang="en-US" altLang="ja-JP" sz="1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176" name="Text Box 40"/>
          <p:cNvSpPr txBox="1">
            <a:spLocks noChangeArrowheads="1"/>
          </p:cNvSpPr>
          <p:nvPr/>
        </p:nvSpPr>
        <p:spPr bwMode="auto">
          <a:xfrm>
            <a:off x="6446521" y="425570"/>
            <a:ext cx="139407" cy="16909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kumimoji="0" lang="en-US" altLang="ja-JP" sz="1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77" name="Text Box 40"/>
          <p:cNvSpPr txBox="1">
            <a:spLocks noChangeArrowheads="1"/>
          </p:cNvSpPr>
          <p:nvPr/>
        </p:nvSpPr>
        <p:spPr bwMode="auto">
          <a:xfrm>
            <a:off x="6447608" y="816452"/>
            <a:ext cx="139407" cy="16909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kumimoji="0" lang="en-US" altLang="ja-JP" sz="1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2</a:t>
            </a:r>
          </a:p>
        </p:txBody>
      </p:sp>
      <p:grpSp>
        <p:nvGrpSpPr>
          <p:cNvPr id="2" name="组合 177"/>
          <p:cNvGrpSpPr/>
          <p:nvPr/>
        </p:nvGrpSpPr>
        <p:grpSpPr>
          <a:xfrm>
            <a:off x="6705560" y="357166"/>
            <a:ext cx="1000132" cy="1850824"/>
            <a:chOff x="4824000" y="465680"/>
            <a:chExt cx="1000132" cy="1850824"/>
          </a:xfrm>
        </p:grpSpPr>
        <p:sp>
          <p:nvSpPr>
            <p:cNvPr id="179" name="正方形/長方形 36"/>
            <p:cNvSpPr/>
            <p:nvPr/>
          </p:nvSpPr>
          <p:spPr bwMode="auto">
            <a:xfrm>
              <a:off x="5213045" y="466501"/>
              <a:ext cx="252000" cy="27279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ja-JP" sz="9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1" lang="ja-JP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0" name="正方形/長方形 36"/>
            <p:cNvSpPr/>
            <p:nvPr/>
          </p:nvSpPr>
          <p:spPr bwMode="auto">
            <a:xfrm>
              <a:off x="5572132" y="466501"/>
              <a:ext cx="252000" cy="27361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ja-JP" sz="9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kumimoji="1" lang="ja-JP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1" name="正方形/長方形 36"/>
            <p:cNvSpPr/>
            <p:nvPr/>
          </p:nvSpPr>
          <p:spPr bwMode="auto">
            <a:xfrm>
              <a:off x="4851554" y="465680"/>
              <a:ext cx="252000" cy="27361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ja-JP" sz="9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kumimoji="1" lang="ja-JP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2" name="正方形/長方形 36"/>
            <p:cNvSpPr/>
            <p:nvPr/>
          </p:nvSpPr>
          <p:spPr bwMode="auto">
            <a:xfrm>
              <a:off x="5181190" y="870242"/>
              <a:ext cx="252000" cy="27279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ja-JP" sz="9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kumimoji="1" lang="ja-JP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3" name="正方形/長方形 36"/>
            <p:cNvSpPr/>
            <p:nvPr/>
          </p:nvSpPr>
          <p:spPr bwMode="auto">
            <a:xfrm>
              <a:off x="5540277" y="870242"/>
              <a:ext cx="252000" cy="27361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ja-JP" sz="9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kumimoji="1" lang="ja-JP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4" name="正方形/長方形 36"/>
            <p:cNvSpPr/>
            <p:nvPr/>
          </p:nvSpPr>
          <p:spPr bwMode="auto">
            <a:xfrm>
              <a:off x="5572132" y="1261124"/>
              <a:ext cx="252000" cy="27361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ja-JP" sz="9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kumimoji="1" lang="ja-JP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5" name="正方形/長方形 36"/>
            <p:cNvSpPr/>
            <p:nvPr/>
          </p:nvSpPr>
          <p:spPr bwMode="auto">
            <a:xfrm>
              <a:off x="4824000" y="1261124"/>
              <a:ext cx="252000" cy="27279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ja-JP" sz="9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kumimoji="1" lang="ja-JP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6" name="正方形/長方形 36"/>
            <p:cNvSpPr/>
            <p:nvPr/>
          </p:nvSpPr>
          <p:spPr bwMode="auto">
            <a:xfrm>
              <a:off x="5183087" y="1652005"/>
              <a:ext cx="252000" cy="27361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ja-JP" sz="9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kumimoji="1" lang="ja-JP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7" name="正方形/長方形 36"/>
            <p:cNvSpPr/>
            <p:nvPr/>
          </p:nvSpPr>
          <p:spPr bwMode="auto">
            <a:xfrm>
              <a:off x="5500694" y="2042887"/>
              <a:ext cx="252000" cy="27361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ja-JP" sz="9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endParaRPr kumimoji="1" lang="ja-JP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8" name="正方形/長方形 36"/>
            <p:cNvSpPr/>
            <p:nvPr/>
          </p:nvSpPr>
          <p:spPr bwMode="auto">
            <a:xfrm>
              <a:off x="5000628" y="2042887"/>
              <a:ext cx="252000" cy="27361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ja-JP" sz="9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kumimoji="1" lang="ja-JP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" name="组合 198"/>
          <p:cNvGrpSpPr/>
          <p:nvPr/>
        </p:nvGrpSpPr>
        <p:grpSpPr>
          <a:xfrm>
            <a:off x="7882320" y="355886"/>
            <a:ext cx="1000132" cy="1850824"/>
            <a:chOff x="6215074" y="506606"/>
            <a:chExt cx="1000132" cy="1850824"/>
          </a:xfrm>
        </p:grpSpPr>
        <p:sp>
          <p:nvSpPr>
            <p:cNvPr id="200" name="正方形/長方形 36"/>
            <p:cNvSpPr/>
            <p:nvPr/>
          </p:nvSpPr>
          <p:spPr bwMode="auto">
            <a:xfrm>
              <a:off x="6604119" y="507427"/>
              <a:ext cx="252000" cy="27279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ja-JP" sz="9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1" lang="ja-JP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1" name="正方形/長方形 36"/>
            <p:cNvSpPr/>
            <p:nvPr/>
          </p:nvSpPr>
          <p:spPr bwMode="auto">
            <a:xfrm>
              <a:off x="6963206" y="507427"/>
              <a:ext cx="252000" cy="27361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ja-JP" sz="9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kumimoji="1" lang="ja-JP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2" name="正方形/長方形 36"/>
            <p:cNvSpPr/>
            <p:nvPr/>
          </p:nvSpPr>
          <p:spPr bwMode="auto">
            <a:xfrm>
              <a:off x="6242628" y="506606"/>
              <a:ext cx="252000" cy="27361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ja-JP" sz="9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kumimoji="1" lang="ja-JP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3" name="正方形/長方形 36"/>
            <p:cNvSpPr/>
            <p:nvPr/>
          </p:nvSpPr>
          <p:spPr bwMode="auto">
            <a:xfrm>
              <a:off x="6572264" y="911168"/>
              <a:ext cx="252000" cy="27279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ja-JP" sz="9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kumimoji="1" lang="ja-JP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4" name="正方形/長方形 36"/>
            <p:cNvSpPr/>
            <p:nvPr/>
          </p:nvSpPr>
          <p:spPr bwMode="auto">
            <a:xfrm>
              <a:off x="6931351" y="911168"/>
              <a:ext cx="252000" cy="27361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ja-JP" sz="9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kumimoji="1" lang="ja-JP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" name="正方形/長方形 36"/>
            <p:cNvSpPr/>
            <p:nvPr/>
          </p:nvSpPr>
          <p:spPr bwMode="auto">
            <a:xfrm>
              <a:off x="6963206" y="1302050"/>
              <a:ext cx="252000" cy="27361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ja-JP" sz="9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kumimoji="1" lang="ja-JP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6" name="正方形/長方形 36"/>
            <p:cNvSpPr/>
            <p:nvPr/>
          </p:nvSpPr>
          <p:spPr bwMode="auto">
            <a:xfrm>
              <a:off x="6215074" y="1302050"/>
              <a:ext cx="252000" cy="27279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ja-JP" sz="9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kumimoji="1" lang="ja-JP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7" name="正方形/長方形 36"/>
            <p:cNvSpPr/>
            <p:nvPr/>
          </p:nvSpPr>
          <p:spPr bwMode="auto">
            <a:xfrm>
              <a:off x="6574161" y="1692931"/>
              <a:ext cx="252000" cy="27361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ja-JP" sz="9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kumimoji="1" lang="ja-JP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8" name="正方形/長方形 36"/>
            <p:cNvSpPr/>
            <p:nvPr/>
          </p:nvSpPr>
          <p:spPr bwMode="auto">
            <a:xfrm>
              <a:off x="6891768" y="2083813"/>
              <a:ext cx="252000" cy="27361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ja-JP" sz="9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endParaRPr kumimoji="1" lang="ja-JP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9" name="正方形/長方形 36"/>
            <p:cNvSpPr/>
            <p:nvPr/>
          </p:nvSpPr>
          <p:spPr bwMode="auto">
            <a:xfrm>
              <a:off x="6391702" y="2083813"/>
              <a:ext cx="252000" cy="27361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ja-JP" sz="9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kumimoji="1" lang="ja-JP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10" name="TextBox 209"/>
          <p:cNvSpPr txBox="1"/>
          <p:nvPr/>
        </p:nvSpPr>
        <p:spPr>
          <a:xfrm>
            <a:off x="7972760" y="352286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’</a:t>
            </a:r>
            <a:endParaRPr lang="zh-CN" altLang="en-US" sz="1200" dirty="0"/>
          </a:p>
        </p:txBody>
      </p:sp>
      <p:sp>
        <p:nvSpPr>
          <p:cNvPr id="211" name="TextBox 210"/>
          <p:cNvSpPr txBox="1"/>
          <p:nvPr/>
        </p:nvSpPr>
        <p:spPr>
          <a:xfrm>
            <a:off x="8332760" y="352286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’</a:t>
            </a:r>
            <a:endParaRPr lang="zh-CN" altLang="en-US" sz="1200" dirty="0"/>
          </a:p>
        </p:txBody>
      </p:sp>
      <p:sp>
        <p:nvSpPr>
          <p:cNvPr id="212" name="TextBox 211"/>
          <p:cNvSpPr txBox="1"/>
          <p:nvPr/>
        </p:nvSpPr>
        <p:spPr>
          <a:xfrm>
            <a:off x="8689160" y="345086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’</a:t>
            </a:r>
            <a:endParaRPr lang="zh-CN" altLang="en-US" sz="1200" dirty="0"/>
          </a:p>
        </p:txBody>
      </p:sp>
      <p:sp>
        <p:nvSpPr>
          <p:cNvPr id="213" name="TextBox 212"/>
          <p:cNvSpPr txBox="1"/>
          <p:nvPr/>
        </p:nvSpPr>
        <p:spPr>
          <a:xfrm>
            <a:off x="8302914" y="757471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’</a:t>
            </a:r>
            <a:endParaRPr lang="zh-CN" altLang="en-US" sz="1200" dirty="0"/>
          </a:p>
        </p:txBody>
      </p:sp>
      <p:sp>
        <p:nvSpPr>
          <p:cNvPr id="214" name="TextBox 213"/>
          <p:cNvSpPr txBox="1"/>
          <p:nvPr/>
        </p:nvSpPr>
        <p:spPr>
          <a:xfrm>
            <a:off x="8659314" y="750271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’</a:t>
            </a:r>
            <a:endParaRPr lang="zh-CN" altLang="en-US" sz="1200" dirty="0"/>
          </a:p>
        </p:txBody>
      </p:sp>
      <p:sp>
        <p:nvSpPr>
          <p:cNvPr id="215" name="TextBox 214"/>
          <p:cNvSpPr txBox="1"/>
          <p:nvPr/>
        </p:nvSpPr>
        <p:spPr>
          <a:xfrm>
            <a:off x="7953758" y="1144286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’</a:t>
            </a:r>
            <a:endParaRPr lang="zh-CN" altLang="en-US" sz="1200" dirty="0"/>
          </a:p>
        </p:txBody>
      </p:sp>
      <p:sp>
        <p:nvSpPr>
          <p:cNvPr id="216" name="TextBox 215"/>
          <p:cNvSpPr txBox="1"/>
          <p:nvPr/>
        </p:nvSpPr>
        <p:spPr>
          <a:xfrm>
            <a:off x="8696360" y="1144286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’</a:t>
            </a:r>
            <a:endParaRPr lang="zh-CN" altLang="en-US" sz="1200" dirty="0"/>
          </a:p>
        </p:txBody>
      </p:sp>
      <p:sp>
        <p:nvSpPr>
          <p:cNvPr id="217" name="TextBox 216"/>
          <p:cNvSpPr txBox="1"/>
          <p:nvPr/>
        </p:nvSpPr>
        <p:spPr>
          <a:xfrm>
            <a:off x="8123960" y="1929086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’</a:t>
            </a:r>
            <a:endParaRPr lang="zh-CN" altLang="en-US" sz="1200" dirty="0"/>
          </a:p>
        </p:txBody>
      </p:sp>
      <p:sp>
        <p:nvSpPr>
          <p:cNvPr id="218" name="TextBox 217"/>
          <p:cNvSpPr txBox="1"/>
          <p:nvPr/>
        </p:nvSpPr>
        <p:spPr>
          <a:xfrm>
            <a:off x="8596700" y="1929086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’</a:t>
            </a:r>
            <a:endParaRPr lang="zh-CN" altLang="en-US" sz="1200" dirty="0"/>
          </a:p>
        </p:txBody>
      </p:sp>
      <p:graphicFrame>
        <p:nvGraphicFramePr>
          <p:cNvPr id="219" name="Object 32"/>
          <p:cNvGraphicFramePr>
            <a:graphicFrameLocks noChangeAspect="1"/>
          </p:cNvGraphicFramePr>
          <p:nvPr/>
        </p:nvGraphicFramePr>
        <p:xfrm>
          <a:off x="357158" y="3635385"/>
          <a:ext cx="1789112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81" name="公式" r:id="rId3" imgW="31699200" imgH="5486400" progId="Equation.3">
                  <p:embed/>
                </p:oleObj>
              </mc:Choice>
              <mc:Fallback>
                <p:oleObj name="公式" r:id="rId3" imgW="31699200" imgH="5486400" progId="Equation.3">
                  <p:embed/>
                  <p:pic>
                    <p:nvPicPr>
                      <p:cNvPr id="0" name="图片 22528" descr="image18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7158" y="3635385"/>
                        <a:ext cx="1789112" cy="3095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" name="Object 35"/>
          <p:cNvGraphicFramePr>
            <a:graphicFrameLocks noChangeAspect="1"/>
          </p:cNvGraphicFramePr>
          <p:nvPr/>
        </p:nvGraphicFramePr>
        <p:xfrm>
          <a:off x="349250" y="4714886"/>
          <a:ext cx="1308100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82" name="公式" r:id="rId5" imgW="23164800" imgH="5181600" progId="Equation.3">
                  <p:embed/>
                </p:oleObj>
              </mc:Choice>
              <mc:Fallback>
                <p:oleObj name="公式" r:id="rId5" imgW="23164800" imgH="5181600" progId="Equation.3">
                  <p:embed/>
                  <p:pic>
                    <p:nvPicPr>
                      <p:cNvPr id="0" name="图片 22529" descr="image36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9250" y="4714886"/>
                        <a:ext cx="1308100" cy="2730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" name="Object 40"/>
          <p:cNvGraphicFramePr>
            <a:graphicFrameLocks noChangeAspect="1"/>
          </p:cNvGraphicFramePr>
          <p:nvPr/>
        </p:nvGraphicFramePr>
        <p:xfrm>
          <a:off x="357158" y="3286130"/>
          <a:ext cx="1308100" cy="309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83" name="公式" r:id="rId7" imgW="23164800" imgH="5486400" progId="Equation.3">
                  <p:embed/>
                </p:oleObj>
              </mc:Choice>
              <mc:Fallback>
                <p:oleObj name="公式" r:id="rId7" imgW="23164800" imgH="5486400" progId="Equation.3">
                  <p:embed/>
                  <p:pic>
                    <p:nvPicPr>
                      <p:cNvPr id="0" name="图片 22530" descr="image24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57158" y="3286130"/>
                        <a:ext cx="1308100" cy="30956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" name="Object 41"/>
          <p:cNvGraphicFramePr>
            <a:graphicFrameLocks noChangeAspect="1"/>
          </p:cNvGraphicFramePr>
          <p:nvPr/>
        </p:nvGraphicFramePr>
        <p:xfrm>
          <a:off x="357158" y="4349760"/>
          <a:ext cx="1393825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84" name="公式" r:id="rId9" imgW="24688800" imgH="5486400" progId="Equation.3">
                  <p:embed/>
                </p:oleObj>
              </mc:Choice>
              <mc:Fallback>
                <p:oleObj name="公式" r:id="rId9" imgW="24688800" imgH="5486400" progId="Equation.3">
                  <p:embed/>
                  <p:pic>
                    <p:nvPicPr>
                      <p:cNvPr id="0" name="图片 22531" descr="image37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57158" y="4349760"/>
                        <a:ext cx="1393825" cy="3095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7" name="Object 42"/>
          <p:cNvGraphicFramePr>
            <a:graphicFrameLocks noChangeAspect="1"/>
          </p:cNvGraphicFramePr>
          <p:nvPr/>
        </p:nvGraphicFramePr>
        <p:xfrm>
          <a:off x="349250" y="3992572"/>
          <a:ext cx="1325563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85" name="公式" r:id="rId11" imgW="23469600" imgH="5486400" progId="Equation.3">
                  <p:embed/>
                </p:oleObj>
              </mc:Choice>
              <mc:Fallback>
                <p:oleObj name="公式" r:id="rId11" imgW="23469600" imgH="5486400" progId="Equation.3">
                  <p:embed/>
                  <p:pic>
                    <p:nvPicPr>
                      <p:cNvPr id="0" name="图片 22532" descr="image26"/>
                      <p:cNvPicPr>
                        <a:picLocks noChangeAspect="1"/>
                      </p:cNvPicPr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49250" y="3992572"/>
                        <a:ext cx="1325563" cy="3095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8" name="组合 287"/>
          <p:cNvGrpSpPr/>
          <p:nvPr/>
        </p:nvGrpSpPr>
        <p:grpSpPr>
          <a:xfrm>
            <a:off x="2214546" y="3286125"/>
            <a:ext cx="2581275" cy="1714511"/>
            <a:chOff x="2214546" y="3286125"/>
            <a:chExt cx="2581275" cy="1714511"/>
          </a:xfrm>
        </p:grpSpPr>
        <p:graphicFrame>
          <p:nvGraphicFramePr>
            <p:cNvPr id="248" name="Object 43"/>
            <p:cNvGraphicFramePr>
              <a:graphicFrameLocks noChangeAspect="1"/>
            </p:cNvGraphicFramePr>
            <p:nvPr/>
          </p:nvGraphicFramePr>
          <p:xfrm>
            <a:off x="2232022" y="3286125"/>
            <a:ext cx="1755775" cy="273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886" name="公式" r:id="rId13" imgW="31089600" imgH="5181600" progId="Equation.3">
                    <p:embed/>
                  </p:oleObj>
                </mc:Choice>
                <mc:Fallback>
                  <p:oleObj name="公式" r:id="rId13" imgW="31089600" imgH="5181600" progId="Equation.3">
                    <p:embed/>
                    <p:pic>
                      <p:nvPicPr>
                        <p:cNvPr id="0" name="图片 22533" descr="image38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2232022" y="3286125"/>
                          <a:ext cx="1755775" cy="273050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9" name="Object 44"/>
            <p:cNvGraphicFramePr>
              <a:graphicFrameLocks noChangeAspect="1"/>
            </p:cNvGraphicFramePr>
            <p:nvPr/>
          </p:nvGraphicFramePr>
          <p:xfrm>
            <a:off x="2222500" y="3635385"/>
            <a:ext cx="2511425" cy="288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887" name="公式" r:id="rId15" imgW="44500800" imgH="5486400" progId="Equation.3">
                    <p:embed/>
                  </p:oleObj>
                </mc:Choice>
                <mc:Fallback>
                  <p:oleObj name="公式" r:id="rId15" imgW="44500800" imgH="5486400" progId="Equation.3">
                    <p:embed/>
                    <p:pic>
                      <p:nvPicPr>
                        <p:cNvPr id="0" name="图片 22534" descr="image28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2222500" y="3635385"/>
                          <a:ext cx="2511425" cy="288925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0" name="Object 46"/>
            <p:cNvGraphicFramePr>
              <a:graphicFrameLocks noChangeAspect="1"/>
            </p:cNvGraphicFramePr>
            <p:nvPr/>
          </p:nvGraphicFramePr>
          <p:xfrm>
            <a:off x="2214546" y="3997335"/>
            <a:ext cx="2581275" cy="288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888" name="公式" r:id="rId17" imgW="45720000" imgH="5486400" progId="Equation.3">
                    <p:embed/>
                  </p:oleObj>
                </mc:Choice>
                <mc:Fallback>
                  <p:oleObj name="公式" r:id="rId17" imgW="45720000" imgH="5486400" progId="Equation.3">
                    <p:embed/>
                    <p:pic>
                      <p:nvPicPr>
                        <p:cNvPr id="0" name="图片 22535" descr="image29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2214546" y="3997335"/>
                          <a:ext cx="2581275" cy="288925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1" name="Object 47"/>
            <p:cNvGraphicFramePr>
              <a:graphicFrameLocks noChangeAspect="1"/>
            </p:cNvGraphicFramePr>
            <p:nvPr/>
          </p:nvGraphicFramePr>
          <p:xfrm>
            <a:off x="2222497" y="4349760"/>
            <a:ext cx="2116138" cy="288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889" name="公式" r:id="rId19" imgW="37490400" imgH="5486400" progId="Equation.3">
                    <p:embed/>
                  </p:oleObj>
                </mc:Choice>
                <mc:Fallback>
                  <p:oleObj name="公式" r:id="rId19" imgW="37490400" imgH="5486400" progId="Equation.3">
                    <p:embed/>
                    <p:pic>
                      <p:nvPicPr>
                        <p:cNvPr id="0" name="图片 22536" descr="image39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2222497" y="4349760"/>
                          <a:ext cx="2116138" cy="288925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2" name="Object 48"/>
            <p:cNvGraphicFramePr>
              <a:graphicFrameLocks noChangeAspect="1"/>
            </p:cNvGraphicFramePr>
            <p:nvPr/>
          </p:nvGraphicFramePr>
          <p:xfrm>
            <a:off x="2222497" y="4711711"/>
            <a:ext cx="2184400" cy="288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890" name="公式" r:id="rId21" imgW="38709600" imgH="5486400" progId="Equation.3">
                    <p:embed/>
                  </p:oleObj>
                </mc:Choice>
                <mc:Fallback>
                  <p:oleObj name="公式" r:id="rId21" imgW="38709600" imgH="5486400" progId="Equation.3">
                    <p:embed/>
                    <p:pic>
                      <p:nvPicPr>
                        <p:cNvPr id="0" name="图片 22537" descr="image40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2222497" y="4711711"/>
                          <a:ext cx="2184400" cy="288925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89" name="组合 288"/>
          <p:cNvGrpSpPr/>
          <p:nvPr/>
        </p:nvGrpSpPr>
        <p:grpSpPr>
          <a:xfrm>
            <a:off x="5008852" y="3214686"/>
            <a:ext cx="2706420" cy="1729360"/>
            <a:chOff x="5008852" y="3214686"/>
            <a:chExt cx="2706420" cy="1729360"/>
          </a:xfrm>
        </p:grpSpPr>
        <p:sp>
          <p:nvSpPr>
            <p:cNvPr id="221" name="矩形 220"/>
            <p:cNvSpPr/>
            <p:nvPr/>
          </p:nvSpPr>
          <p:spPr bwMode="auto">
            <a:xfrm>
              <a:off x="5008852" y="3571944"/>
              <a:ext cx="486657" cy="1372102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222" name="直線コネクタ 4"/>
            <p:cNvCxnSpPr/>
            <p:nvPr/>
          </p:nvCxnSpPr>
          <p:spPr bwMode="auto">
            <a:xfrm rot="5400000" flipH="1" flipV="1">
              <a:off x="5528560" y="3519487"/>
              <a:ext cx="59586" cy="14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none" w="med" len="med"/>
            </a:ln>
          </p:spPr>
        </p:cxnSp>
        <p:cxnSp>
          <p:nvCxnSpPr>
            <p:cNvPr id="223" name="直線コネクタ 5"/>
            <p:cNvCxnSpPr/>
            <p:nvPr/>
          </p:nvCxnSpPr>
          <p:spPr bwMode="auto">
            <a:xfrm rot="5400000" flipH="1" flipV="1">
              <a:off x="5924013" y="3519487"/>
              <a:ext cx="59586" cy="14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none" w="med" len="med"/>
            </a:ln>
          </p:spPr>
        </p:cxnSp>
        <p:cxnSp>
          <p:nvCxnSpPr>
            <p:cNvPr id="224" name="直線コネクタ 6"/>
            <p:cNvCxnSpPr/>
            <p:nvPr/>
          </p:nvCxnSpPr>
          <p:spPr bwMode="auto">
            <a:xfrm rot="5400000" flipH="1" flipV="1">
              <a:off x="6320201" y="3519487"/>
              <a:ext cx="59586" cy="14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none" w="med" len="med"/>
            </a:ln>
          </p:spPr>
        </p:cxnSp>
        <p:sp>
          <p:nvSpPr>
            <p:cNvPr id="225" name="テキスト ボックス 14"/>
            <p:cNvSpPr txBox="1"/>
            <p:nvPr/>
          </p:nvSpPr>
          <p:spPr>
            <a:xfrm>
              <a:off x="5741459" y="3214754"/>
              <a:ext cx="4090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0.5</a:t>
              </a:r>
              <a:endParaRPr kumimoji="1" lang="ja-JP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6" name="テキスト ボックス 15"/>
            <p:cNvSpPr txBox="1"/>
            <p:nvPr/>
          </p:nvSpPr>
          <p:spPr>
            <a:xfrm>
              <a:off x="6228060" y="3214754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1" lang="ja-JP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7" name="正方形/長方形 27"/>
            <p:cNvSpPr/>
            <p:nvPr/>
          </p:nvSpPr>
          <p:spPr bwMode="auto">
            <a:xfrm>
              <a:off x="5558353" y="3628602"/>
              <a:ext cx="1584000" cy="2383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1400" dirty="0">
                  <a:solidFill>
                    <a:schemeClr val="dk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2.0</a:t>
              </a:r>
              <a:endParaRPr lang="ja-JP" altLang="en-US" sz="14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8" name="Line 14"/>
            <p:cNvSpPr>
              <a:spLocks noChangeShapeType="1"/>
            </p:cNvSpPr>
            <p:nvPr/>
          </p:nvSpPr>
          <p:spPr bwMode="auto">
            <a:xfrm>
              <a:off x="5557555" y="3550857"/>
              <a:ext cx="1980000" cy="1217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en-US" sz="2000"/>
            </a:p>
          </p:txBody>
        </p:sp>
        <p:cxnSp>
          <p:nvCxnSpPr>
            <p:cNvPr id="229" name="直線コネクタ 6"/>
            <p:cNvCxnSpPr/>
            <p:nvPr/>
          </p:nvCxnSpPr>
          <p:spPr bwMode="auto">
            <a:xfrm rot="5400000" flipH="1" flipV="1">
              <a:off x="6715691" y="3520987"/>
              <a:ext cx="59586" cy="14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none" w="med" len="med"/>
            </a:ln>
          </p:spPr>
        </p:cxnSp>
        <p:cxnSp>
          <p:nvCxnSpPr>
            <p:cNvPr id="230" name="直線コネクタ 6"/>
            <p:cNvCxnSpPr/>
            <p:nvPr/>
          </p:nvCxnSpPr>
          <p:spPr bwMode="auto">
            <a:xfrm rot="5400000" flipH="1" flipV="1">
              <a:off x="7111667" y="3520987"/>
              <a:ext cx="59586" cy="14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none" w="med" len="med"/>
            </a:ln>
          </p:spPr>
        </p:cxnSp>
        <p:sp>
          <p:nvSpPr>
            <p:cNvPr id="231" name="テキスト ボックス 15"/>
            <p:cNvSpPr txBox="1"/>
            <p:nvPr/>
          </p:nvSpPr>
          <p:spPr>
            <a:xfrm>
              <a:off x="6527277" y="3214754"/>
              <a:ext cx="4090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1.5</a:t>
              </a:r>
              <a:endParaRPr kumimoji="1" lang="ja-JP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2" name="テキスト ボックス 15"/>
            <p:cNvSpPr txBox="1"/>
            <p:nvPr/>
          </p:nvSpPr>
          <p:spPr>
            <a:xfrm>
              <a:off x="7020434" y="3214754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kumimoji="1" lang="ja-JP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3" name="テキスト ボックス 14"/>
            <p:cNvSpPr txBox="1"/>
            <p:nvPr/>
          </p:nvSpPr>
          <p:spPr>
            <a:xfrm>
              <a:off x="5435685" y="3214754"/>
              <a:ext cx="253663" cy="2547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kumimoji="1" lang="ja-JP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4" name="正方形/長方形 27"/>
            <p:cNvSpPr/>
            <p:nvPr/>
          </p:nvSpPr>
          <p:spPr bwMode="auto">
            <a:xfrm>
              <a:off x="5558804" y="3981468"/>
              <a:ext cx="1584000" cy="23834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2.0</a:t>
              </a:r>
              <a:endParaRPr kumimoji="1" lang="ja-JP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35" name="直線コネクタ 4"/>
            <p:cNvCxnSpPr/>
            <p:nvPr/>
          </p:nvCxnSpPr>
          <p:spPr bwMode="auto">
            <a:xfrm rot="5400000" flipH="1" flipV="1">
              <a:off x="6138286" y="3535883"/>
              <a:ext cx="29793" cy="14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none" w="med" len="med"/>
            </a:ln>
          </p:spPr>
        </p:cxnSp>
        <p:cxnSp>
          <p:nvCxnSpPr>
            <p:cNvPr id="236" name="直線コネクタ 4"/>
            <p:cNvCxnSpPr/>
            <p:nvPr/>
          </p:nvCxnSpPr>
          <p:spPr bwMode="auto">
            <a:xfrm rot="5400000" flipH="1" flipV="1">
              <a:off x="5732327" y="3535883"/>
              <a:ext cx="29793" cy="14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none" w="med" len="med"/>
            </a:ln>
          </p:spPr>
        </p:cxnSp>
        <p:cxnSp>
          <p:nvCxnSpPr>
            <p:cNvPr id="237" name="直線コネクタ 4"/>
            <p:cNvCxnSpPr/>
            <p:nvPr/>
          </p:nvCxnSpPr>
          <p:spPr bwMode="auto">
            <a:xfrm rot="5400000" flipH="1" flipV="1">
              <a:off x="6534263" y="3535883"/>
              <a:ext cx="29793" cy="14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none" w="med" len="med"/>
            </a:ln>
          </p:spPr>
        </p:cxnSp>
        <p:cxnSp>
          <p:nvCxnSpPr>
            <p:cNvPr id="238" name="直線コネクタ 4"/>
            <p:cNvCxnSpPr/>
            <p:nvPr/>
          </p:nvCxnSpPr>
          <p:spPr bwMode="auto">
            <a:xfrm rot="5400000" flipH="1" flipV="1">
              <a:off x="6923584" y="3535883"/>
              <a:ext cx="29793" cy="14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none" w="med" len="med"/>
            </a:ln>
          </p:spPr>
        </p:cxnSp>
        <p:sp>
          <p:nvSpPr>
            <p:cNvPr id="239" name="正方形/長方形 27"/>
            <p:cNvSpPr/>
            <p:nvPr/>
          </p:nvSpPr>
          <p:spPr bwMode="auto">
            <a:xfrm>
              <a:off x="5558353" y="4336195"/>
              <a:ext cx="1321200" cy="23834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1400" dirty="0">
                  <a:solidFill>
                    <a:schemeClr val="dk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1.67</a:t>
              </a:r>
              <a:endParaRPr lang="ja-JP" altLang="en-US" sz="14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0" name="正方形/長方形 27"/>
            <p:cNvSpPr/>
            <p:nvPr/>
          </p:nvSpPr>
          <p:spPr bwMode="auto">
            <a:xfrm>
              <a:off x="5558803" y="4690921"/>
              <a:ext cx="1321200" cy="23834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1400" dirty="0">
                  <a:solidFill>
                    <a:schemeClr val="dk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1.67</a:t>
              </a:r>
              <a:endParaRPr lang="ja-JP" altLang="en-US" sz="14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241" name="Object 7"/>
            <p:cNvGraphicFramePr>
              <a:graphicFrameLocks noChangeAspect="1"/>
            </p:cNvGraphicFramePr>
            <p:nvPr/>
          </p:nvGraphicFramePr>
          <p:xfrm>
            <a:off x="5047824" y="3925976"/>
            <a:ext cx="455612" cy="3159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891" name="公式" r:id="rId23" imgW="6705600" imgH="5181600" progId="Equation.3">
                    <p:embed/>
                  </p:oleObj>
                </mc:Choice>
                <mc:Fallback>
                  <p:oleObj name="公式" r:id="rId23" imgW="6705600" imgH="5181600" progId="Equation.3">
                    <p:embed/>
                    <p:pic>
                      <p:nvPicPr>
                        <p:cNvPr id="0" name="图片 22538" descr="image20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5047824" y="3925976"/>
                          <a:ext cx="455612" cy="315913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2" name="Object 10"/>
            <p:cNvGraphicFramePr>
              <a:graphicFrameLocks noChangeAspect="1"/>
            </p:cNvGraphicFramePr>
            <p:nvPr/>
          </p:nvGraphicFramePr>
          <p:xfrm>
            <a:off x="5047824" y="3571964"/>
            <a:ext cx="438150" cy="3159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892" name="公式" r:id="rId25" imgW="6400800" imgH="5181600" progId="Equation.3">
                    <p:embed/>
                  </p:oleObj>
                </mc:Choice>
                <mc:Fallback>
                  <p:oleObj name="公式" r:id="rId25" imgW="6400800" imgH="5181600" progId="Equation.3">
                    <p:embed/>
                    <p:pic>
                      <p:nvPicPr>
                        <p:cNvPr id="0" name="图片 22539" descr="image21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5047824" y="3571964"/>
                          <a:ext cx="438150" cy="315912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3" name="Object 11"/>
            <p:cNvGraphicFramePr>
              <a:graphicFrameLocks noChangeAspect="1"/>
            </p:cNvGraphicFramePr>
            <p:nvPr/>
          </p:nvGraphicFramePr>
          <p:xfrm>
            <a:off x="5047824" y="4273639"/>
            <a:ext cx="439737" cy="334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893" name="公式" r:id="rId27" imgW="6400800" imgH="5486400" progId="Equation.3">
                    <p:embed/>
                  </p:oleObj>
                </mc:Choice>
                <mc:Fallback>
                  <p:oleObj name="公式" r:id="rId27" imgW="6400800" imgH="5486400" progId="Equation.3">
                    <p:embed/>
                    <p:pic>
                      <p:nvPicPr>
                        <p:cNvPr id="0" name="图片 22540" descr="image22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8"/>
                        <a:stretch>
                          <a:fillRect/>
                        </a:stretch>
                      </p:blipFill>
                      <p:spPr>
                        <a:xfrm>
                          <a:off x="5047824" y="4273639"/>
                          <a:ext cx="439737" cy="334962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4" name="Object 12"/>
            <p:cNvGraphicFramePr>
              <a:graphicFrameLocks noChangeAspect="1"/>
            </p:cNvGraphicFramePr>
            <p:nvPr/>
          </p:nvGraphicFramePr>
          <p:xfrm>
            <a:off x="5047824" y="4611776"/>
            <a:ext cx="455612" cy="317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894" name="公式" r:id="rId29" imgW="6705600" imgH="5181600" progId="Equation.3">
                    <p:embed/>
                  </p:oleObj>
                </mc:Choice>
                <mc:Fallback>
                  <p:oleObj name="公式" r:id="rId29" imgW="6705600" imgH="5181600" progId="Equation.3">
                    <p:embed/>
                    <p:pic>
                      <p:nvPicPr>
                        <p:cNvPr id="0" name="图片 22541" descr="image23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30"/>
                        <a:stretch>
                          <a:fillRect/>
                        </a:stretch>
                      </p:blipFill>
                      <p:spPr>
                        <a:xfrm>
                          <a:off x="5047824" y="4611776"/>
                          <a:ext cx="455612" cy="317500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53" name="直線コネクタ 6"/>
            <p:cNvCxnSpPr/>
            <p:nvPr/>
          </p:nvCxnSpPr>
          <p:spPr bwMode="auto">
            <a:xfrm rot="5400000" flipH="1" flipV="1">
              <a:off x="7507130" y="3524286"/>
              <a:ext cx="59586" cy="14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none" w="med" len="med"/>
            </a:ln>
          </p:spPr>
        </p:cxnSp>
        <p:cxnSp>
          <p:nvCxnSpPr>
            <p:cNvPr id="254" name="直線コネクタ 4"/>
            <p:cNvCxnSpPr/>
            <p:nvPr/>
          </p:nvCxnSpPr>
          <p:spPr bwMode="auto">
            <a:xfrm rot="5400000" flipH="1" flipV="1">
              <a:off x="7323530" y="3542286"/>
              <a:ext cx="29793" cy="14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none" w="med" len="med"/>
            </a:ln>
          </p:spPr>
        </p:cxnSp>
        <p:sp>
          <p:nvSpPr>
            <p:cNvPr id="255" name="テキスト ボックス 15"/>
            <p:cNvSpPr txBox="1"/>
            <p:nvPr/>
          </p:nvSpPr>
          <p:spPr>
            <a:xfrm>
              <a:off x="7306186" y="3214686"/>
              <a:ext cx="4090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2.5</a:t>
              </a:r>
              <a:endParaRPr kumimoji="1" lang="ja-JP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32" name="Oval 48"/>
          <p:cNvSpPr>
            <a:spLocks noChangeArrowheads="1"/>
          </p:cNvSpPr>
          <p:nvPr/>
        </p:nvSpPr>
        <p:spPr bwMode="auto">
          <a:xfrm>
            <a:off x="3496199" y="1303329"/>
            <a:ext cx="309563" cy="307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ja-JP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ja-JP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ja-JP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Oval 48"/>
          <p:cNvSpPr>
            <a:spLocks noChangeArrowheads="1"/>
          </p:cNvSpPr>
          <p:nvPr/>
        </p:nvSpPr>
        <p:spPr bwMode="auto">
          <a:xfrm>
            <a:off x="3210452" y="2039932"/>
            <a:ext cx="309563" cy="307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ja-JP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ja-JP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ja-JP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" name="Oval 48"/>
          <p:cNvSpPr>
            <a:spLocks noChangeArrowheads="1"/>
          </p:cNvSpPr>
          <p:nvPr/>
        </p:nvSpPr>
        <p:spPr bwMode="auto">
          <a:xfrm>
            <a:off x="3734329" y="2039932"/>
            <a:ext cx="309563" cy="307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ja-JP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ja-JP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ja-JP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5" name="AutoShape 62"/>
          <p:cNvCxnSpPr>
            <a:cxnSpLocks noChangeShapeType="1"/>
            <a:stCxn id="132" idx="4"/>
            <a:endCxn id="133" idx="0"/>
          </p:cNvCxnSpPr>
          <p:nvPr/>
        </p:nvCxnSpPr>
        <p:spPr bwMode="auto">
          <a:xfrm rot="5400000">
            <a:off x="3293794" y="1682745"/>
            <a:ext cx="428628" cy="28574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136" name="AutoShape 62"/>
          <p:cNvCxnSpPr>
            <a:cxnSpLocks noChangeShapeType="1"/>
            <a:stCxn id="132" idx="4"/>
            <a:endCxn id="134" idx="0"/>
          </p:cNvCxnSpPr>
          <p:nvPr/>
        </p:nvCxnSpPr>
        <p:spPr bwMode="auto">
          <a:xfrm rot="16200000" flipH="1">
            <a:off x="3555732" y="1706553"/>
            <a:ext cx="428628" cy="23813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sp>
        <p:nvSpPr>
          <p:cNvPr id="137" name="TextBox 136"/>
          <p:cNvSpPr txBox="1"/>
          <p:nvPr/>
        </p:nvSpPr>
        <p:spPr>
          <a:xfrm>
            <a:off x="3600970" y="1303003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’</a:t>
            </a:r>
            <a:endParaRPr lang="zh-CN" altLang="en-US" sz="1200" dirty="0"/>
          </a:p>
        </p:txBody>
      </p:sp>
      <p:sp>
        <p:nvSpPr>
          <p:cNvPr id="138" name="TextBox 137"/>
          <p:cNvSpPr txBox="1"/>
          <p:nvPr/>
        </p:nvSpPr>
        <p:spPr>
          <a:xfrm>
            <a:off x="3316570" y="2048203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’</a:t>
            </a:r>
            <a:endParaRPr lang="zh-CN" altLang="en-US" sz="1200" dirty="0"/>
          </a:p>
        </p:txBody>
      </p:sp>
      <p:sp>
        <p:nvSpPr>
          <p:cNvPr id="139" name="TextBox 138"/>
          <p:cNvSpPr txBox="1"/>
          <p:nvPr/>
        </p:nvSpPr>
        <p:spPr>
          <a:xfrm>
            <a:off x="3838570" y="2048203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’</a:t>
            </a:r>
            <a:endParaRPr lang="zh-CN" altLang="en-US" sz="1200" dirty="0"/>
          </a:p>
        </p:txBody>
      </p:sp>
      <p:sp>
        <p:nvSpPr>
          <p:cNvPr id="140" name="Oval 48"/>
          <p:cNvSpPr>
            <a:spLocks noChangeArrowheads="1"/>
          </p:cNvSpPr>
          <p:nvPr/>
        </p:nvSpPr>
        <p:spPr bwMode="auto">
          <a:xfrm>
            <a:off x="2933692" y="1304917"/>
            <a:ext cx="309563" cy="307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ja-JP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ja-JP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ja-JP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3028941" y="1303510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’</a:t>
            </a:r>
            <a:endParaRPr lang="zh-CN" altLang="en-US" sz="1200" dirty="0"/>
          </a:p>
        </p:txBody>
      </p:sp>
      <p:sp>
        <p:nvSpPr>
          <p:cNvPr id="142" name="Oval 48"/>
          <p:cNvSpPr>
            <a:spLocks noChangeArrowheads="1"/>
          </p:cNvSpPr>
          <p:nvPr/>
        </p:nvSpPr>
        <p:spPr bwMode="auto">
          <a:xfrm>
            <a:off x="4067178" y="1303329"/>
            <a:ext cx="309563" cy="307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ja-JP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ja-JP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ja-JP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4171949" y="1303003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’</a:t>
            </a:r>
            <a:endParaRPr lang="zh-CN" altLang="en-US" sz="1200" dirty="0"/>
          </a:p>
        </p:txBody>
      </p:sp>
      <p:cxnSp>
        <p:nvCxnSpPr>
          <p:cNvPr id="144" name="直接连接符 143"/>
          <p:cNvCxnSpPr>
            <a:stCxn id="139" idx="0"/>
            <a:endCxn id="142" idx="4"/>
          </p:cNvCxnSpPr>
          <p:nvPr/>
        </p:nvCxnSpPr>
        <p:spPr bwMode="auto">
          <a:xfrm rot="5400000" flipH="1" flipV="1">
            <a:off x="3867600" y="1693844"/>
            <a:ext cx="436899" cy="27182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145" name="直接连接符 144"/>
          <p:cNvCxnSpPr>
            <a:stCxn id="133" idx="0"/>
            <a:endCxn id="140" idx="4"/>
          </p:cNvCxnSpPr>
          <p:nvPr/>
        </p:nvCxnSpPr>
        <p:spPr bwMode="auto">
          <a:xfrm rot="16200000" flipV="1">
            <a:off x="3013334" y="1688032"/>
            <a:ext cx="427040" cy="27676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sp>
        <p:nvSpPr>
          <p:cNvPr id="146" name="Oval 48"/>
          <p:cNvSpPr>
            <a:spLocks noChangeArrowheads="1"/>
          </p:cNvSpPr>
          <p:nvPr/>
        </p:nvSpPr>
        <p:spPr bwMode="auto">
          <a:xfrm>
            <a:off x="1558537" y="1303329"/>
            <a:ext cx="309563" cy="307975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ja-JP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ja-JP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ja-JP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" name="Oval 48"/>
          <p:cNvSpPr>
            <a:spLocks noChangeArrowheads="1"/>
          </p:cNvSpPr>
          <p:nvPr/>
        </p:nvSpPr>
        <p:spPr bwMode="auto">
          <a:xfrm>
            <a:off x="1272790" y="2039932"/>
            <a:ext cx="309563" cy="30797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ja-JP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ja-JP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ja-JP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8" name="Oval 48"/>
          <p:cNvSpPr>
            <a:spLocks noChangeArrowheads="1"/>
          </p:cNvSpPr>
          <p:nvPr/>
        </p:nvSpPr>
        <p:spPr bwMode="auto">
          <a:xfrm>
            <a:off x="1796667" y="2039932"/>
            <a:ext cx="309563" cy="307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ja-JP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ja-JP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ja-JP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9" name="AutoShape 62"/>
          <p:cNvCxnSpPr>
            <a:cxnSpLocks noChangeShapeType="1"/>
            <a:stCxn id="146" idx="4"/>
            <a:endCxn id="147" idx="0"/>
          </p:cNvCxnSpPr>
          <p:nvPr/>
        </p:nvCxnSpPr>
        <p:spPr bwMode="auto">
          <a:xfrm rot="5400000">
            <a:off x="1356132" y="1682745"/>
            <a:ext cx="428628" cy="28574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150" name="AutoShape 62"/>
          <p:cNvCxnSpPr>
            <a:cxnSpLocks noChangeShapeType="1"/>
            <a:stCxn id="146" idx="4"/>
            <a:endCxn id="148" idx="0"/>
          </p:cNvCxnSpPr>
          <p:nvPr/>
        </p:nvCxnSpPr>
        <p:spPr bwMode="auto">
          <a:xfrm rot="16200000" flipH="1">
            <a:off x="1618070" y="1706553"/>
            <a:ext cx="428628" cy="23813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sp>
        <p:nvSpPr>
          <p:cNvPr id="151" name="Oval 48"/>
          <p:cNvSpPr>
            <a:spLocks noChangeArrowheads="1"/>
          </p:cNvSpPr>
          <p:nvPr/>
        </p:nvSpPr>
        <p:spPr bwMode="auto">
          <a:xfrm>
            <a:off x="981055" y="1304917"/>
            <a:ext cx="309563" cy="307975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ja-JP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ja-JP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ja-JP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2" name="Oval 48"/>
          <p:cNvSpPr>
            <a:spLocks noChangeArrowheads="1"/>
          </p:cNvSpPr>
          <p:nvPr/>
        </p:nvSpPr>
        <p:spPr bwMode="auto">
          <a:xfrm>
            <a:off x="2147874" y="1303329"/>
            <a:ext cx="309563" cy="307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ja-JP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ja-JP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ja-JP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3" name="直接连接符 152"/>
          <p:cNvCxnSpPr>
            <a:stCxn id="147" idx="0"/>
            <a:endCxn id="151" idx="4"/>
          </p:cNvCxnSpPr>
          <p:nvPr/>
        </p:nvCxnSpPr>
        <p:spPr bwMode="auto">
          <a:xfrm rot="16200000" flipV="1">
            <a:off x="1068185" y="1680544"/>
            <a:ext cx="427040" cy="29173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sp>
        <p:nvSpPr>
          <p:cNvPr id="154" name="任意多边形 153"/>
          <p:cNvSpPr/>
          <p:nvPr/>
        </p:nvSpPr>
        <p:spPr bwMode="auto">
          <a:xfrm>
            <a:off x="2433626" y="1191910"/>
            <a:ext cx="1677600" cy="180000"/>
          </a:xfrm>
          <a:custGeom>
            <a:avLst/>
            <a:gdLst>
              <a:gd name="connsiteX0" fmla="*/ 0 w 2157412"/>
              <a:gd name="connsiteY0" fmla="*/ 234156 h 234156"/>
              <a:gd name="connsiteX1" fmla="*/ 1062037 w 2157412"/>
              <a:gd name="connsiteY1" fmla="*/ 5556 h 234156"/>
              <a:gd name="connsiteX2" fmla="*/ 2157412 w 2157412"/>
              <a:gd name="connsiteY2" fmla="*/ 200819 h 234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7412" h="234156">
                <a:moveTo>
                  <a:pt x="0" y="234156"/>
                </a:moveTo>
                <a:cubicBezTo>
                  <a:pt x="351234" y="122634"/>
                  <a:pt x="702468" y="11112"/>
                  <a:pt x="1062037" y="5556"/>
                </a:cubicBezTo>
                <a:cubicBezTo>
                  <a:pt x="1421606" y="0"/>
                  <a:pt x="1789509" y="100409"/>
                  <a:pt x="2157412" y="200819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5" name="任意多边形 154"/>
          <p:cNvSpPr/>
          <p:nvPr/>
        </p:nvSpPr>
        <p:spPr bwMode="auto">
          <a:xfrm>
            <a:off x="1833545" y="1173910"/>
            <a:ext cx="1743089" cy="183600"/>
          </a:xfrm>
          <a:custGeom>
            <a:avLst/>
            <a:gdLst>
              <a:gd name="connsiteX0" fmla="*/ 0 w 2152650"/>
              <a:gd name="connsiteY0" fmla="*/ 254000 h 254000"/>
              <a:gd name="connsiteX1" fmla="*/ 1138237 w 2152650"/>
              <a:gd name="connsiteY1" fmla="*/ 6350 h 254000"/>
              <a:gd name="connsiteX2" fmla="*/ 2152650 w 2152650"/>
              <a:gd name="connsiteY2" fmla="*/ 215900 h 25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2650" h="254000">
                <a:moveTo>
                  <a:pt x="0" y="254000"/>
                </a:moveTo>
                <a:cubicBezTo>
                  <a:pt x="389731" y="133350"/>
                  <a:pt x="779462" y="12700"/>
                  <a:pt x="1138237" y="6350"/>
                </a:cubicBezTo>
                <a:cubicBezTo>
                  <a:pt x="1497012" y="0"/>
                  <a:pt x="1824831" y="107950"/>
                  <a:pt x="2152650" y="21590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6" name="任意多边形 155"/>
          <p:cNvSpPr/>
          <p:nvPr/>
        </p:nvSpPr>
        <p:spPr bwMode="auto">
          <a:xfrm>
            <a:off x="1256400" y="1195510"/>
            <a:ext cx="1720800" cy="169200"/>
          </a:xfrm>
          <a:custGeom>
            <a:avLst/>
            <a:gdLst>
              <a:gd name="connsiteX0" fmla="*/ 0 w 2114550"/>
              <a:gd name="connsiteY0" fmla="*/ 242094 h 242094"/>
              <a:gd name="connsiteX1" fmla="*/ 966787 w 2114550"/>
              <a:gd name="connsiteY1" fmla="*/ 3969 h 242094"/>
              <a:gd name="connsiteX2" fmla="*/ 2114550 w 2114550"/>
              <a:gd name="connsiteY2" fmla="*/ 218281 h 242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14550" h="242094">
                <a:moveTo>
                  <a:pt x="0" y="242094"/>
                </a:moveTo>
                <a:cubicBezTo>
                  <a:pt x="307181" y="125016"/>
                  <a:pt x="614362" y="7938"/>
                  <a:pt x="966787" y="3969"/>
                </a:cubicBezTo>
                <a:cubicBezTo>
                  <a:pt x="1319212" y="0"/>
                  <a:pt x="1716881" y="109140"/>
                  <a:pt x="2114550" y="218281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任意多边形 156"/>
          <p:cNvSpPr/>
          <p:nvPr/>
        </p:nvSpPr>
        <p:spPr bwMode="auto">
          <a:xfrm>
            <a:off x="2071670" y="2285992"/>
            <a:ext cx="1713600" cy="180000"/>
          </a:xfrm>
          <a:custGeom>
            <a:avLst/>
            <a:gdLst>
              <a:gd name="connsiteX0" fmla="*/ 0 w 2100262"/>
              <a:gd name="connsiteY0" fmla="*/ 0 h 237332"/>
              <a:gd name="connsiteX1" fmla="*/ 1019175 w 2100262"/>
              <a:gd name="connsiteY1" fmla="*/ 233363 h 237332"/>
              <a:gd name="connsiteX2" fmla="*/ 2100262 w 2100262"/>
              <a:gd name="connsiteY2" fmla="*/ 23813 h 237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00262" h="237332">
                <a:moveTo>
                  <a:pt x="0" y="0"/>
                </a:moveTo>
                <a:cubicBezTo>
                  <a:pt x="334565" y="114697"/>
                  <a:pt x="669131" y="229394"/>
                  <a:pt x="1019175" y="233363"/>
                </a:cubicBezTo>
                <a:cubicBezTo>
                  <a:pt x="1369219" y="237332"/>
                  <a:pt x="1734740" y="130572"/>
                  <a:pt x="2100262" y="23813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任意多边形 157"/>
          <p:cNvSpPr/>
          <p:nvPr/>
        </p:nvSpPr>
        <p:spPr bwMode="auto">
          <a:xfrm>
            <a:off x="1508107" y="2314568"/>
            <a:ext cx="1767600" cy="165600"/>
          </a:xfrm>
          <a:custGeom>
            <a:avLst/>
            <a:gdLst>
              <a:gd name="connsiteX0" fmla="*/ 0 w 2155825"/>
              <a:gd name="connsiteY0" fmla="*/ 12700 h 262467"/>
              <a:gd name="connsiteX1" fmla="*/ 1133475 w 2155825"/>
              <a:gd name="connsiteY1" fmla="*/ 260350 h 262467"/>
              <a:gd name="connsiteX2" fmla="*/ 2155825 w 2155825"/>
              <a:gd name="connsiteY2" fmla="*/ 0 h 26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5825" h="262467">
                <a:moveTo>
                  <a:pt x="0" y="12700"/>
                </a:moveTo>
                <a:cubicBezTo>
                  <a:pt x="387085" y="137583"/>
                  <a:pt x="774171" y="262467"/>
                  <a:pt x="1133475" y="260350"/>
                </a:cubicBezTo>
                <a:cubicBezTo>
                  <a:pt x="1492779" y="258233"/>
                  <a:pt x="1824302" y="129116"/>
                  <a:pt x="2155825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9" name="任意多边形 158"/>
          <p:cNvSpPr/>
          <p:nvPr/>
        </p:nvSpPr>
        <p:spPr bwMode="auto">
          <a:xfrm>
            <a:off x="2384822" y="1585905"/>
            <a:ext cx="1450800" cy="466725"/>
          </a:xfrm>
          <a:custGeom>
            <a:avLst/>
            <a:gdLst>
              <a:gd name="connsiteX0" fmla="*/ 0 w 1752600"/>
              <a:gd name="connsiteY0" fmla="*/ 0 h 466725"/>
              <a:gd name="connsiteX1" fmla="*/ 1752600 w 1752600"/>
              <a:gd name="connsiteY1" fmla="*/ 466725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52600" h="466725">
                <a:moveTo>
                  <a:pt x="0" y="0"/>
                </a:moveTo>
                <a:lnTo>
                  <a:pt x="1752600" y="466725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任意多边形 159"/>
          <p:cNvSpPr/>
          <p:nvPr/>
        </p:nvSpPr>
        <p:spPr bwMode="auto">
          <a:xfrm>
            <a:off x="1795444" y="1581142"/>
            <a:ext cx="2005200" cy="485775"/>
          </a:xfrm>
          <a:custGeom>
            <a:avLst/>
            <a:gdLst>
              <a:gd name="connsiteX0" fmla="*/ 0 w 2400300"/>
              <a:gd name="connsiteY0" fmla="*/ 0 h 485775"/>
              <a:gd name="connsiteX1" fmla="*/ 2400300 w 2400300"/>
              <a:gd name="connsiteY1" fmla="*/ 485775 h 48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00300" h="485775">
                <a:moveTo>
                  <a:pt x="0" y="0"/>
                </a:moveTo>
                <a:lnTo>
                  <a:pt x="2400300" y="485775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1" name="任意多边形 160"/>
          <p:cNvSpPr/>
          <p:nvPr/>
        </p:nvSpPr>
        <p:spPr bwMode="auto">
          <a:xfrm>
            <a:off x="1776395" y="1600192"/>
            <a:ext cx="1514487" cy="461963"/>
          </a:xfrm>
          <a:custGeom>
            <a:avLst/>
            <a:gdLst>
              <a:gd name="connsiteX0" fmla="*/ 0 w 1895475"/>
              <a:gd name="connsiteY0" fmla="*/ 0 h 461963"/>
              <a:gd name="connsiteX1" fmla="*/ 1895475 w 1895475"/>
              <a:gd name="connsiteY1" fmla="*/ 461963 h 46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95475" h="461963">
                <a:moveTo>
                  <a:pt x="0" y="0"/>
                </a:moveTo>
                <a:lnTo>
                  <a:pt x="1895475" y="461963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任意多边形 161"/>
          <p:cNvSpPr/>
          <p:nvPr/>
        </p:nvSpPr>
        <p:spPr bwMode="auto">
          <a:xfrm>
            <a:off x="1166794" y="1604955"/>
            <a:ext cx="2073600" cy="504825"/>
          </a:xfrm>
          <a:custGeom>
            <a:avLst/>
            <a:gdLst>
              <a:gd name="connsiteX0" fmla="*/ 0 w 2462212"/>
              <a:gd name="connsiteY0" fmla="*/ 0 h 504825"/>
              <a:gd name="connsiteX1" fmla="*/ 2462212 w 2462212"/>
              <a:gd name="connsiteY1" fmla="*/ 504825 h 50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62212" h="504825">
                <a:moveTo>
                  <a:pt x="0" y="0"/>
                </a:moveTo>
                <a:lnTo>
                  <a:pt x="2462212" y="504825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" name="任意多边形 162"/>
          <p:cNvSpPr/>
          <p:nvPr/>
        </p:nvSpPr>
        <p:spPr bwMode="auto">
          <a:xfrm>
            <a:off x="2052620" y="1590667"/>
            <a:ext cx="2095518" cy="481013"/>
          </a:xfrm>
          <a:custGeom>
            <a:avLst/>
            <a:gdLst>
              <a:gd name="connsiteX0" fmla="*/ 2652712 w 2652712"/>
              <a:gd name="connsiteY0" fmla="*/ 0 h 481013"/>
              <a:gd name="connsiteX1" fmla="*/ 0 w 2652712"/>
              <a:gd name="connsiteY1" fmla="*/ 481013 h 481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652712" h="481013">
                <a:moveTo>
                  <a:pt x="2652712" y="0"/>
                </a:moveTo>
                <a:lnTo>
                  <a:pt x="0" y="481013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4" name="任意多边形 163"/>
          <p:cNvSpPr/>
          <p:nvPr/>
        </p:nvSpPr>
        <p:spPr bwMode="auto">
          <a:xfrm>
            <a:off x="2014521" y="1590667"/>
            <a:ext cx="1562114" cy="461963"/>
          </a:xfrm>
          <a:custGeom>
            <a:avLst/>
            <a:gdLst>
              <a:gd name="connsiteX0" fmla="*/ 1957387 w 1957387"/>
              <a:gd name="connsiteY0" fmla="*/ 0 h 461963"/>
              <a:gd name="connsiteX1" fmla="*/ 0 w 1957387"/>
              <a:gd name="connsiteY1" fmla="*/ 461963 h 46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57387" h="461963">
                <a:moveTo>
                  <a:pt x="1957387" y="0"/>
                </a:moveTo>
                <a:lnTo>
                  <a:pt x="0" y="461963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5" name="任意多边形 164"/>
          <p:cNvSpPr/>
          <p:nvPr/>
        </p:nvSpPr>
        <p:spPr bwMode="auto">
          <a:xfrm>
            <a:off x="1543032" y="1543042"/>
            <a:ext cx="1980000" cy="547688"/>
          </a:xfrm>
          <a:custGeom>
            <a:avLst/>
            <a:gdLst>
              <a:gd name="connsiteX0" fmla="*/ 2376488 w 2376488"/>
              <a:gd name="connsiteY0" fmla="*/ 0 h 547688"/>
              <a:gd name="connsiteX1" fmla="*/ 0 w 2376488"/>
              <a:gd name="connsiteY1" fmla="*/ 547688 h 547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376488" h="547688">
                <a:moveTo>
                  <a:pt x="2376488" y="0"/>
                </a:moveTo>
                <a:lnTo>
                  <a:pt x="0" y="547688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0" name="任意多边形 289"/>
          <p:cNvSpPr/>
          <p:nvPr/>
        </p:nvSpPr>
        <p:spPr bwMode="auto">
          <a:xfrm>
            <a:off x="1504932" y="1581142"/>
            <a:ext cx="1490400" cy="476250"/>
          </a:xfrm>
          <a:custGeom>
            <a:avLst/>
            <a:gdLst>
              <a:gd name="connsiteX0" fmla="*/ 1843088 w 1843088"/>
              <a:gd name="connsiteY0" fmla="*/ 0 h 476250"/>
              <a:gd name="connsiteX1" fmla="*/ 0 w 1843088"/>
              <a:gd name="connsiteY1" fmla="*/ 476250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43088" h="476250">
                <a:moveTo>
                  <a:pt x="1843088" y="0"/>
                </a:moveTo>
                <a:lnTo>
                  <a:pt x="0" y="47625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1" name="任意多边形 290"/>
          <p:cNvSpPr/>
          <p:nvPr/>
        </p:nvSpPr>
        <p:spPr bwMode="auto">
          <a:xfrm>
            <a:off x="1971685" y="1590691"/>
            <a:ext cx="266700" cy="447675"/>
          </a:xfrm>
          <a:custGeom>
            <a:avLst/>
            <a:gdLst>
              <a:gd name="connsiteX0" fmla="*/ 0 w 266700"/>
              <a:gd name="connsiteY0" fmla="*/ 447675 h 447675"/>
              <a:gd name="connsiteX1" fmla="*/ 266700 w 266700"/>
              <a:gd name="connsiteY1" fmla="*/ 0 h 447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66700" h="447675">
                <a:moveTo>
                  <a:pt x="0" y="447675"/>
                </a:moveTo>
                <a:lnTo>
                  <a:pt x="26670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468938" y="1662723"/>
            <a:ext cx="1800000" cy="1454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39" name="Oval 48"/>
          <p:cNvSpPr>
            <a:spLocks noChangeArrowheads="1"/>
          </p:cNvSpPr>
          <p:nvPr/>
        </p:nvSpPr>
        <p:spPr bwMode="auto">
          <a:xfrm>
            <a:off x="680720" y="819150"/>
            <a:ext cx="309880" cy="31369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0" lang="en-US" altLang="ja-JP" sz="1600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7</a:t>
            </a:r>
          </a:p>
        </p:txBody>
      </p:sp>
      <p:sp>
        <p:nvSpPr>
          <p:cNvPr id="41" name="Oval 48"/>
          <p:cNvSpPr>
            <a:spLocks noChangeArrowheads="1"/>
          </p:cNvSpPr>
          <p:nvPr/>
        </p:nvSpPr>
        <p:spPr bwMode="auto">
          <a:xfrm>
            <a:off x="1323340" y="317500"/>
            <a:ext cx="309880" cy="31242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0" lang="en-US" altLang="ja-JP" sz="1600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8</a:t>
            </a:r>
          </a:p>
        </p:txBody>
      </p:sp>
      <p:cxnSp>
        <p:nvCxnSpPr>
          <p:cNvPr id="42" name="AutoShape 62"/>
          <p:cNvCxnSpPr>
            <a:cxnSpLocks noChangeShapeType="1"/>
            <a:stCxn id="39" idx="4"/>
            <a:endCxn id="44" idx="0"/>
          </p:cNvCxnSpPr>
          <p:nvPr/>
        </p:nvCxnSpPr>
        <p:spPr bwMode="auto">
          <a:xfrm>
            <a:off x="835660" y="1132840"/>
            <a:ext cx="356870" cy="579755"/>
          </a:xfrm>
          <a:prstGeom prst="straightConnector1">
            <a:avLst/>
          </a:prstGeom>
          <a:noFill/>
          <a:ln w="22225">
            <a:solidFill>
              <a:schemeClr val="tx1"/>
            </a:solidFill>
            <a:prstDash val="sysDash"/>
            <a:round/>
            <a:tailEnd type="stealth" w="med" len="lg"/>
          </a:ln>
        </p:spPr>
      </p:cxnSp>
      <p:cxnSp>
        <p:nvCxnSpPr>
          <p:cNvPr id="43" name="AutoShape 62"/>
          <p:cNvCxnSpPr>
            <a:cxnSpLocks noChangeShapeType="1"/>
            <a:stCxn id="41" idx="4"/>
            <a:endCxn id="44" idx="0"/>
          </p:cNvCxnSpPr>
          <p:nvPr/>
        </p:nvCxnSpPr>
        <p:spPr bwMode="auto">
          <a:xfrm flipH="1">
            <a:off x="1192530" y="629920"/>
            <a:ext cx="285750" cy="1082675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tailEnd type="stealth" w="med" len="lg"/>
          </a:ln>
        </p:spPr>
      </p:cxnSp>
      <p:sp>
        <p:nvSpPr>
          <p:cNvPr id="44" name="Oval 48"/>
          <p:cNvSpPr>
            <a:spLocks noChangeArrowheads="1"/>
          </p:cNvSpPr>
          <p:nvPr/>
        </p:nvSpPr>
        <p:spPr bwMode="auto">
          <a:xfrm>
            <a:off x="1037590" y="1712595"/>
            <a:ext cx="309880" cy="34734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0" lang="en-US" altLang="ja-JP" sz="1600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10</a:t>
            </a:r>
          </a:p>
        </p:txBody>
      </p:sp>
      <p:sp>
        <p:nvSpPr>
          <p:cNvPr id="2" name="Line 12"/>
          <p:cNvSpPr>
            <a:spLocks noChangeShapeType="1"/>
          </p:cNvSpPr>
          <p:nvPr/>
        </p:nvSpPr>
        <p:spPr bwMode="auto">
          <a:xfrm>
            <a:off x="468938" y="1201037"/>
            <a:ext cx="1800000" cy="1454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3" name="Line 13"/>
          <p:cNvSpPr>
            <a:spLocks noChangeShapeType="1"/>
          </p:cNvSpPr>
          <p:nvPr/>
        </p:nvSpPr>
        <p:spPr bwMode="auto">
          <a:xfrm>
            <a:off x="468938" y="738351"/>
            <a:ext cx="1800000" cy="1454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5" name="Line 15"/>
          <p:cNvSpPr>
            <a:spLocks noChangeShapeType="1"/>
          </p:cNvSpPr>
          <p:nvPr/>
        </p:nvSpPr>
        <p:spPr bwMode="auto">
          <a:xfrm>
            <a:off x="468938" y="269556"/>
            <a:ext cx="1800000" cy="1453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6" name="Line 14"/>
          <p:cNvSpPr>
            <a:spLocks noChangeShapeType="1"/>
          </p:cNvSpPr>
          <p:nvPr/>
        </p:nvSpPr>
        <p:spPr bwMode="auto">
          <a:xfrm>
            <a:off x="468879" y="2122954"/>
            <a:ext cx="1800000" cy="1454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65" name="Line 14"/>
          <p:cNvSpPr>
            <a:spLocks noChangeShapeType="1"/>
          </p:cNvSpPr>
          <p:nvPr/>
        </p:nvSpPr>
        <p:spPr bwMode="auto">
          <a:xfrm>
            <a:off x="466090" y="2583180"/>
            <a:ext cx="1800000" cy="1270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66" name="Line 14"/>
          <p:cNvSpPr>
            <a:spLocks noChangeShapeType="1"/>
          </p:cNvSpPr>
          <p:nvPr/>
        </p:nvSpPr>
        <p:spPr bwMode="auto">
          <a:xfrm>
            <a:off x="466090" y="3042920"/>
            <a:ext cx="1800000" cy="1270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70" name="Line 14"/>
          <p:cNvSpPr>
            <a:spLocks noChangeShapeType="1"/>
          </p:cNvSpPr>
          <p:nvPr/>
        </p:nvSpPr>
        <p:spPr bwMode="auto">
          <a:xfrm>
            <a:off x="453390" y="3541015"/>
            <a:ext cx="1800000" cy="1270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75" name="Text Box 40"/>
          <p:cNvSpPr txBox="1">
            <a:spLocks noChangeArrowheads="1"/>
          </p:cNvSpPr>
          <p:nvPr/>
        </p:nvSpPr>
        <p:spPr bwMode="auto">
          <a:xfrm>
            <a:off x="291465" y="1575435"/>
            <a:ext cx="139700" cy="2152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77" name="Text Box 40"/>
          <p:cNvSpPr txBox="1">
            <a:spLocks noChangeArrowheads="1"/>
          </p:cNvSpPr>
          <p:nvPr/>
        </p:nvSpPr>
        <p:spPr bwMode="auto">
          <a:xfrm>
            <a:off x="293370" y="2037080"/>
            <a:ext cx="139700" cy="2152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78" name="Text Box 40"/>
          <p:cNvSpPr txBox="1">
            <a:spLocks noChangeArrowheads="1"/>
          </p:cNvSpPr>
          <p:nvPr/>
        </p:nvSpPr>
        <p:spPr bwMode="auto">
          <a:xfrm>
            <a:off x="291465" y="652145"/>
            <a:ext cx="139700" cy="2152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79" name="Text Box 40"/>
          <p:cNvSpPr txBox="1">
            <a:spLocks noChangeArrowheads="1"/>
          </p:cNvSpPr>
          <p:nvPr/>
        </p:nvSpPr>
        <p:spPr bwMode="auto">
          <a:xfrm>
            <a:off x="292735" y="1113790"/>
            <a:ext cx="139700" cy="2152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68" name="Text Box 40"/>
          <p:cNvSpPr txBox="1">
            <a:spLocks noChangeArrowheads="1"/>
          </p:cNvSpPr>
          <p:nvPr/>
        </p:nvSpPr>
        <p:spPr bwMode="auto">
          <a:xfrm>
            <a:off x="293370" y="2491740"/>
            <a:ext cx="139700" cy="2152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169" name="Text Box 40"/>
          <p:cNvSpPr txBox="1">
            <a:spLocks noChangeArrowheads="1"/>
          </p:cNvSpPr>
          <p:nvPr/>
        </p:nvSpPr>
        <p:spPr bwMode="auto">
          <a:xfrm>
            <a:off x="293370" y="2953385"/>
            <a:ext cx="139700" cy="2152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180" name="Text Box 40"/>
          <p:cNvSpPr txBox="1">
            <a:spLocks noChangeArrowheads="1"/>
          </p:cNvSpPr>
          <p:nvPr/>
        </p:nvSpPr>
        <p:spPr bwMode="auto">
          <a:xfrm>
            <a:off x="292100" y="3439160"/>
            <a:ext cx="139700" cy="2152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8" name="Text Box 40"/>
          <p:cNvSpPr txBox="1">
            <a:spLocks noChangeArrowheads="1"/>
          </p:cNvSpPr>
          <p:nvPr/>
        </p:nvSpPr>
        <p:spPr bwMode="auto">
          <a:xfrm>
            <a:off x="292580" y="184410"/>
            <a:ext cx="139700" cy="2152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30" name="圆角矩形 29"/>
          <p:cNvSpPr/>
          <p:nvPr/>
        </p:nvSpPr>
        <p:spPr>
          <a:xfrm>
            <a:off x="2700020" y="263525"/>
            <a:ext cx="453600" cy="3312795"/>
          </a:xfrm>
          <a:prstGeom prst="roundRect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endParaRPr kumimoji="0" lang="en-US" altLang="ja-JP" sz="1600" i="1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7" name="圆角矩形 46"/>
          <p:cNvSpPr/>
          <p:nvPr/>
        </p:nvSpPr>
        <p:spPr>
          <a:xfrm>
            <a:off x="2747010" y="819150"/>
            <a:ext cx="360045" cy="313055"/>
          </a:xfrm>
          <a:prstGeom prst="roundRect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endParaRPr kumimoji="0" lang="en-US" altLang="ja-JP" sz="1600" i="1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8" name="圆角矩形 47"/>
          <p:cNvSpPr/>
          <p:nvPr>
            <p:custDataLst>
              <p:tags r:id="rId1"/>
            </p:custDataLst>
          </p:nvPr>
        </p:nvSpPr>
        <p:spPr>
          <a:xfrm>
            <a:off x="2746800" y="1707515"/>
            <a:ext cx="360000" cy="334010"/>
          </a:xfrm>
          <a:prstGeom prst="roundRect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endParaRPr kumimoji="0" lang="en-US" altLang="ja-JP" sz="1600" i="1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9" name="圆角矩形 48"/>
          <p:cNvSpPr/>
          <p:nvPr>
            <p:custDataLst>
              <p:tags r:id="rId2"/>
            </p:custDataLst>
          </p:nvPr>
        </p:nvSpPr>
        <p:spPr>
          <a:xfrm>
            <a:off x="3349625" y="263525"/>
            <a:ext cx="453600" cy="3312795"/>
          </a:xfrm>
          <a:prstGeom prst="roundRect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endParaRPr kumimoji="0" lang="en-US" altLang="ja-JP" sz="1600" i="1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3" name="圆角矩形 52"/>
          <p:cNvSpPr/>
          <p:nvPr>
            <p:custDataLst>
              <p:tags r:id="rId3"/>
            </p:custDataLst>
          </p:nvPr>
        </p:nvSpPr>
        <p:spPr>
          <a:xfrm>
            <a:off x="3392170" y="384810"/>
            <a:ext cx="360045" cy="353695"/>
          </a:xfrm>
          <a:prstGeom prst="roundRect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endParaRPr kumimoji="0" lang="en-US" altLang="ja-JP" sz="1600" i="1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0" name="Line 14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5044748" y="1717968"/>
            <a:ext cx="1800000" cy="1454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1" name="Oval 48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256530" y="874395"/>
            <a:ext cx="309880" cy="31369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0" lang="en-US" altLang="ja-JP" sz="1600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7</a:t>
            </a:r>
          </a:p>
        </p:txBody>
      </p:sp>
      <p:sp>
        <p:nvSpPr>
          <p:cNvPr id="12" name="Oval 48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827395" y="1305560"/>
            <a:ext cx="309880" cy="31242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0" lang="en-US" altLang="ja-JP" sz="1600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8</a:t>
            </a:r>
          </a:p>
        </p:txBody>
      </p:sp>
      <p:cxnSp>
        <p:nvCxnSpPr>
          <p:cNvPr id="13" name="AutoShape 62"/>
          <p:cNvCxnSpPr>
            <a:cxnSpLocks noChangeShapeType="1"/>
            <a:stCxn id="11" idx="4"/>
            <a:endCxn id="15" idx="0"/>
          </p:cNvCxnSpPr>
          <p:nvPr>
            <p:custDataLst>
              <p:tags r:id="rId7"/>
            </p:custDataLst>
          </p:nvPr>
        </p:nvCxnSpPr>
        <p:spPr bwMode="auto">
          <a:xfrm>
            <a:off x="5411470" y="1188085"/>
            <a:ext cx="356870" cy="579755"/>
          </a:xfrm>
          <a:prstGeom prst="straightConnector1">
            <a:avLst/>
          </a:prstGeom>
          <a:noFill/>
          <a:ln w="22225">
            <a:solidFill>
              <a:schemeClr val="tx1"/>
            </a:solidFill>
            <a:prstDash val="sysDash"/>
            <a:round/>
            <a:tailEnd type="stealth" w="med" len="lg"/>
          </a:ln>
        </p:spPr>
      </p:cxnSp>
      <p:cxnSp>
        <p:nvCxnSpPr>
          <p:cNvPr id="14" name="AutoShape 62"/>
          <p:cNvCxnSpPr>
            <a:cxnSpLocks noChangeShapeType="1"/>
            <a:stCxn id="12" idx="4"/>
            <a:endCxn id="15" idx="0"/>
          </p:cNvCxnSpPr>
          <p:nvPr>
            <p:custDataLst>
              <p:tags r:id="rId8"/>
            </p:custDataLst>
          </p:nvPr>
        </p:nvCxnSpPr>
        <p:spPr bwMode="auto">
          <a:xfrm flipH="1">
            <a:off x="5768340" y="1617980"/>
            <a:ext cx="213995" cy="149860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tailEnd type="stealth" w="med" len="lg"/>
          </a:ln>
        </p:spPr>
      </p:cxnSp>
      <p:sp>
        <p:nvSpPr>
          <p:cNvPr id="15" name="Oval 48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613400" y="1767840"/>
            <a:ext cx="309880" cy="34734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0" lang="en-US" altLang="ja-JP" sz="1600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10</a:t>
            </a:r>
          </a:p>
        </p:txBody>
      </p:sp>
      <p:sp>
        <p:nvSpPr>
          <p:cNvPr id="16" name="Line 12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5044748" y="1256282"/>
            <a:ext cx="1800000" cy="1454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7" name="Line 13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5044748" y="793596"/>
            <a:ext cx="1800000" cy="1454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8" name="Line 15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5044748" y="324801"/>
            <a:ext cx="1800000" cy="1453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9" name="Line 14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5044689" y="2178199"/>
            <a:ext cx="1800000" cy="1454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20" name="Line 14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5041900" y="2638425"/>
            <a:ext cx="1800000" cy="1270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21" name="Line 14"/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>
            <a:off x="5041900" y="3098165"/>
            <a:ext cx="1800000" cy="1270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22" name="Line 14"/>
          <p:cNvSpPr>
            <a:spLocks noChangeShapeType="1"/>
          </p:cNvSpPr>
          <p:nvPr>
            <p:custDataLst>
              <p:tags r:id="rId16"/>
            </p:custDataLst>
          </p:nvPr>
        </p:nvSpPr>
        <p:spPr bwMode="auto">
          <a:xfrm>
            <a:off x="5029200" y="3596260"/>
            <a:ext cx="1800000" cy="1270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23" name="Text Box 40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4867275" y="1630680"/>
            <a:ext cx="139700" cy="2152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24" name="Text Box 40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4869180" y="2092325"/>
            <a:ext cx="139700" cy="2152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25" name="Text Box 40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4867275" y="707390"/>
            <a:ext cx="139700" cy="2152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6" name="Text Box 40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4868545" y="1169035"/>
            <a:ext cx="139700" cy="2152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7" name="Text Box 40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4869180" y="2546985"/>
            <a:ext cx="139700" cy="2152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28" name="Text Box 40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4869180" y="3008630"/>
            <a:ext cx="139700" cy="2152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29" name="Text Box 40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4867910" y="3494405"/>
            <a:ext cx="139700" cy="2152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31" name="Text Box 40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4868390" y="239655"/>
            <a:ext cx="139700" cy="2152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32" name="圆角矩形 31"/>
          <p:cNvSpPr/>
          <p:nvPr>
            <p:custDataLst>
              <p:tags r:id="rId25"/>
            </p:custDataLst>
          </p:nvPr>
        </p:nvSpPr>
        <p:spPr>
          <a:xfrm>
            <a:off x="7275830" y="318770"/>
            <a:ext cx="453600" cy="3312795"/>
          </a:xfrm>
          <a:prstGeom prst="roundRect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endParaRPr kumimoji="0" lang="en-US" altLang="ja-JP" sz="1600" i="1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3" name="圆角矩形 32"/>
          <p:cNvSpPr/>
          <p:nvPr>
            <p:custDataLst>
              <p:tags r:id="rId26"/>
            </p:custDataLst>
          </p:nvPr>
        </p:nvSpPr>
        <p:spPr>
          <a:xfrm>
            <a:off x="7322820" y="874395"/>
            <a:ext cx="360045" cy="313055"/>
          </a:xfrm>
          <a:prstGeom prst="roundRect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endParaRPr kumimoji="0" lang="en-US" altLang="ja-JP" sz="1600" i="1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4" name="圆角矩形 33"/>
          <p:cNvSpPr/>
          <p:nvPr>
            <p:custDataLst>
              <p:tags r:id="rId27"/>
            </p:custDataLst>
          </p:nvPr>
        </p:nvSpPr>
        <p:spPr>
          <a:xfrm>
            <a:off x="7322610" y="1762760"/>
            <a:ext cx="360000" cy="334010"/>
          </a:xfrm>
          <a:prstGeom prst="roundRect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endParaRPr kumimoji="0" lang="en-US" altLang="ja-JP" sz="1600" i="1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5" name="圆角矩形 34"/>
          <p:cNvSpPr/>
          <p:nvPr>
            <p:custDataLst>
              <p:tags r:id="rId28"/>
            </p:custDataLst>
          </p:nvPr>
        </p:nvSpPr>
        <p:spPr>
          <a:xfrm>
            <a:off x="7925435" y="318770"/>
            <a:ext cx="453600" cy="3312795"/>
          </a:xfrm>
          <a:prstGeom prst="roundRect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endParaRPr kumimoji="0" lang="en-US" altLang="ja-JP" sz="1600" i="1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6" name="圆角矩形 35"/>
          <p:cNvSpPr/>
          <p:nvPr>
            <p:custDataLst>
              <p:tags r:id="rId29"/>
            </p:custDataLst>
          </p:nvPr>
        </p:nvSpPr>
        <p:spPr>
          <a:xfrm>
            <a:off x="7967980" y="440055"/>
            <a:ext cx="360045" cy="353695"/>
          </a:xfrm>
          <a:prstGeom prst="roundRect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endParaRPr kumimoji="0" lang="en-US" altLang="ja-JP" sz="1600" i="1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Box 165"/>
          <p:cNvSpPr txBox="1"/>
          <p:nvPr/>
        </p:nvSpPr>
        <p:spPr>
          <a:xfrm>
            <a:off x="7382254" y="2414803"/>
            <a:ext cx="923651" cy="3341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Mobilities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7" name="Line 12"/>
          <p:cNvSpPr>
            <a:spLocks noChangeShapeType="1"/>
          </p:cNvSpPr>
          <p:nvPr/>
        </p:nvSpPr>
        <p:spPr bwMode="auto">
          <a:xfrm>
            <a:off x="6624000" y="1097886"/>
            <a:ext cx="2520000" cy="1454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68" name="Line 13"/>
          <p:cNvSpPr>
            <a:spLocks noChangeShapeType="1"/>
          </p:cNvSpPr>
          <p:nvPr/>
        </p:nvSpPr>
        <p:spPr bwMode="auto">
          <a:xfrm>
            <a:off x="6624000" y="706004"/>
            <a:ext cx="2520000" cy="1454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69" name="Line 14"/>
          <p:cNvSpPr>
            <a:spLocks noChangeShapeType="1"/>
          </p:cNvSpPr>
          <p:nvPr/>
        </p:nvSpPr>
        <p:spPr bwMode="auto">
          <a:xfrm>
            <a:off x="6624000" y="1488768"/>
            <a:ext cx="2520000" cy="1454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70" name="Line 15"/>
          <p:cNvSpPr>
            <a:spLocks noChangeShapeType="1"/>
          </p:cNvSpPr>
          <p:nvPr/>
        </p:nvSpPr>
        <p:spPr bwMode="auto">
          <a:xfrm>
            <a:off x="6624000" y="315096"/>
            <a:ext cx="2520000" cy="1453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71" name="Text Box 40"/>
          <p:cNvSpPr txBox="1">
            <a:spLocks noChangeArrowheads="1"/>
          </p:cNvSpPr>
          <p:nvPr/>
        </p:nvSpPr>
        <p:spPr bwMode="auto">
          <a:xfrm>
            <a:off x="6446521" y="1207333"/>
            <a:ext cx="139407" cy="16909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kumimoji="0" lang="en-US" altLang="ja-JP" sz="1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72" name="Line 14"/>
          <p:cNvSpPr>
            <a:spLocks noChangeShapeType="1"/>
          </p:cNvSpPr>
          <p:nvPr/>
        </p:nvSpPr>
        <p:spPr bwMode="auto">
          <a:xfrm>
            <a:off x="6623941" y="1879649"/>
            <a:ext cx="2520000" cy="1454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73" name="Text Box 40"/>
          <p:cNvSpPr txBox="1">
            <a:spLocks noChangeArrowheads="1"/>
          </p:cNvSpPr>
          <p:nvPr/>
        </p:nvSpPr>
        <p:spPr bwMode="auto">
          <a:xfrm>
            <a:off x="6440069" y="1598215"/>
            <a:ext cx="139407" cy="16909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kumimoji="0" lang="en-US" altLang="ja-JP" sz="1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74" name="Line 12"/>
          <p:cNvSpPr>
            <a:spLocks noChangeShapeType="1"/>
          </p:cNvSpPr>
          <p:nvPr/>
        </p:nvSpPr>
        <p:spPr bwMode="auto">
          <a:xfrm>
            <a:off x="6623941" y="2270531"/>
            <a:ext cx="2520000" cy="1454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75" name="Text Box 40"/>
          <p:cNvSpPr txBox="1">
            <a:spLocks noChangeArrowheads="1"/>
          </p:cNvSpPr>
          <p:nvPr/>
        </p:nvSpPr>
        <p:spPr bwMode="auto">
          <a:xfrm>
            <a:off x="6447608" y="1989096"/>
            <a:ext cx="139407" cy="16909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kumimoji="0" lang="en-US" altLang="ja-JP" sz="1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176" name="Text Box 40"/>
          <p:cNvSpPr txBox="1">
            <a:spLocks noChangeArrowheads="1"/>
          </p:cNvSpPr>
          <p:nvPr/>
        </p:nvSpPr>
        <p:spPr bwMode="auto">
          <a:xfrm>
            <a:off x="6446521" y="425570"/>
            <a:ext cx="139407" cy="16909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kumimoji="0" lang="en-US" altLang="ja-JP" sz="1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77" name="Text Box 40"/>
          <p:cNvSpPr txBox="1">
            <a:spLocks noChangeArrowheads="1"/>
          </p:cNvSpPr>
          <p:nvPr/>
        </p:nvSpPr>
        <p:spPr bwMode="auto">
          <a:xfrm>
            <a:off x="6447608" y="816452"/>
            <a:ext cx="139407" cy="16909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kumimoji="0" lang="en-US" altLang="ja-JP" sz="1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2</a:t>
            </a:r>
          </a:p>
        </p:txBody>
      </p:sp>
      <p:grpSp>
        <p:nvGrpSpPr>
          <p:cNvPr id="2" name="组合 177"/>
          <p:cNvGrpSpPr/>
          <p:nvPr/>
        </p:nvGrpSpPr>
        <p:grpSpPr>
          <a:xfrm>
            <a:off x="6705560" y="357166"/>
            <a:ext cx="1000132" cy="1850824"/>
            <a:chOff x="4824000" y="465680"/>
            <a:chExt cx="1000132" cy="1850824"/>
          </a:xfrm>
        </p:grpSpPr>
        <p:sp>
          <p:nvSpPr>
            <p:cNvPr id="179" name="正方形/長方形 36"/>
            <p:cNvSpPr/>
            <p:nvPr/>
          </p:nvSpPr>
          <p:spPr bwMode="auto">
            <a:xfrm>
              <a:off x="5213045" y="466501"/>
              <a:ext cx="252000" cy="27279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ja-JP" sz="9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1" lang="ja-JP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0" name="正方形/長方形 36"/>
            <p:cNvSpPr/>
            <p:nvPr/>
          </p:nvSpPr>
          <p:spPr bwMode="auto">
            <a:xfrm>
              <a:off x="5572132" y="466501"/>
              <a:ext cx="252000" cy="27361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ja-JP" sz="9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kumimoji="1" lang="ja-JP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1" name="正方形/長方形 36"/>
            <p:cNvSpPr/>
            <p:nvPr/>
          </p:nvSpPr>
          <p:spPr bwMode="auto">
            <a:xfrm>
              <a:off x="4851554" y="465680"/>
              <a:ext cx="252000" cy="27361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ja-JP" sz="9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kumimoji="1" lang="ja-JP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2" name="正方形/長方形 36"/>
            <p:cNvSpPr/>
            <p:nvPr/>
          </p:nvSpPr>
          <p:spPr bwMode="auto">
            <a:xfrm>
              <a:off x="5181190" y="870242"/>
              <a:ext cx="252000" cy="27279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ja-JP" sz="9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kumimoji="1" lang="ja-JP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3" name="正方形/長方形 36"/>
            <p:cNvSpPr/>
            <p:nvPr/>
          </p:nvSpPr>
          <p:spPr bwMode="auto">
            <a:xfrm>
              <a:off x="5540277" y="870242"/>
              <a:ext cx="252000" cy="27361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ja-JP" sz="9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kumimoji="1" lang="ja-JP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4" name="正方形/長方形 36"/>
            <p:cNvSpPr/>
            <p:nvPr/>
          </p:nvSpPr>
          <p:spPr bwMode="auto">
            <a:xfrm>
              <a:off x="5572132" y="1261124"/>
              <a:ext cx="252000" cy="27361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ja-JP" sz="9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kumimoji="1" lang="ja-JP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5" name="正方形/長方形 36"/>
            <p:cNvSpPr/>
            <p:nvPr/>
          </p:nvSpPr>
          <p:spPr bwMode="auto">
            <a:xfrm>
              <a:off x="4824000" y="1261124"/>
              <a:ext cx="252000" cy="27279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ja-JP" sz="9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kumimoji="1" lang="ja-JP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6" name="正方形/長方形 36"/>
            <p:cNvSpPr/>
            <p:nvPr/>
          </p:nvSpPr>
          <p:spPr bwMode="auto">
            <a:xfrm>
              <a:off x="5183087" y="1652005"/>
              <a:ext cx="252000" cy="27361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ja-JP" sz="9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kumimoji="1" lang="ja-JP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7" name="正方形/長方形 36"/>
            <p:cNvSpPr/>
            <p:nvPr/>
          </p:nvSpPr>
          <p:spPr bwMode="auto">
            <a:xfrm>
              <a:off x="5500694" y="2042887"/>
              <a:ext cx="252000" cy="27361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ja-JP" sz="9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endParaRPr kumimoji="1" lang="ja-JP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8" name="正方形/長方形 36"/>
            <p:cNvSpPr/>
            <p:nvPr/>
          </p:nvSpPr>
          <p:spPr bwMode="auto">
            <a:xfrm>
              <a:off x="5000628" y="2042887"/>
              <a:ext cx="252000" cy="27361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ja-JP" sz="9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kumimoji="1" lang="ja-JP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" name="组合 198"/>
          <p:cNvGrpSpPr/>
          <p:nvPr/>
        </p:nvGrpSpPr>
        <p:grpSpPr>
          <a:xfrm>
            <a:off x="7882320" y="355886"/>
            <a:ext cx="1000132" cy="1850824"/>
            <a:chOff x="6215074" y="506606"/>
            <a:chExt cx="1000132" cy="1850824"/>
          </a:xfrm>
        </p:grpSpPr>
        <p:sp>
          <p:nvSpPr>
            <p:cNvPr id="200" name="正方形/長方形 36"/>
            <p:cNvSpPr/>
            <p:nvPr/>
          </p:nvSpPr>
          <p:spPr bwMode="auto">
            <a:xfrm>
              <a:off x="6604119" y="507427"/>
              <a:ext cx="252000" cy="27279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ja-JP" sz="9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1" lang="ja-JP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1" name="正方形/長方形 36"/>
            <p:cNvSpPr/>
            <p:nvPr/>
          </p:nvSpPr>
          <p:spPr bwMode="auto">
            <a:xfrm>
              <a:off x="6963206" y="507427"/>
              <a:ext cx="252000" cy="27361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ja-JP" sz="9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kumimoji="1" lang="ja-JP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2" name="正方形/長方形 36"/>
            <p:cNvSpPr/>
            <p:nvPr/>
          </p:nvSpPr>
          <p:spPr bwMode="auto">
            <a:xfrm>
              <a:off x="6242628" y="506606"/>
              <a:ext cx="252000" cy="27361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ja-JP" sz="9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kumimoji="1" lang="ja-JP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3" name="正方形/長方形 36"/>
            <p:cNvSpPr/>
            <p:nvPr/>
          </p:nvSpPr>
          <p:spPr bwMode="auto">
            <a:xfrm>
              <a:off x="6572264" y="911168"/>
              <a:ext cx="252000" cy="27279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ja-JP" sz="9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kumimoji="1" lang="ja-JP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4" name="正方形/長方形 36"/>
            <p:cNvSpPr/>
            <p:nvPr/>
          </p:nvSpPr>
          <p:spPr bwMode="auto">
            <a:xfrm>
              <a:off x="6931351" y="911168"/>
              <a:ext cx="252000" cy="27361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ja-JP" sz="9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kumimoji="1" lang="ja-JP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" name="正方形/長方形 36"/>
            <p:cNvSpPr/>
            <p:nvPr/>
          </p:nvSpPr>
          <p:spPr bwMode="auto">
            <a:xfrm>
              <a:off x="6963206" y="1302050"/>
              <a:ext cx="252000" cy="27361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ja-JP" sz="9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kumimoji="1" lang="ja-JP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6" name="正方形/長方形 36"/>
            <p:cNvSpPr/>
            <p:nvPr/>
          </p:nvSpPr>
          <p:spPr bwMode="auto">
            <a:xfrm>
              <a:off x="6215074" y="1302050"/>
              <a:ext cx="252000" cy="27279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ja-JP" sz="9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kumimoji="1" lang="ja-JP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7" name="正方形/長方形 36"/>
            <p:cNvSpPr/>
            <p:nvPr/>
          </p:nvSpPr>
          <p:spPr bwMode="auto">
            <a:xfrm>
              <a:off x="6574161" y="1692931"/>
              <a:ext cx="252000" cy="27361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ja-JP" sz="9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kumimoji="1" lang="ja-JP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8" name="正方形/長方形 36"/>
            <p:cNvSpPr/>
            <p:nvPr/>
          </p:nvSpPr>
          <p:spPr bwMode="auto">
            <a:xfrm>
              <a:off x="6891768" y="2083813"/>
              <a:ext cx="252000" cy="27361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ja-JP" sz="9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endParaRPr kumimoji="1" lang="ja-JP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9" name="正方形/長方形 36"/>
            <p:cNvSpPr/>
            <p:nvPr/>
          </p:nvSpPr>
          <p:spPr bwMode="auto">
            <a:xfrm>
              <a:off x="6391702" y="2083813"/>
              <a:ext cx="252000" cy="27361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ja-JP" sz="9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kumimoji="1" lang="ja-JP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10" name="TextBox 209"/>
          <p:cNvSpPr txBox="1"/>
          <p:nvPr/>
        </p:nvSpPr>
        <p:spPr>
          <a:xfrm>
            <a:off x="7972760" y="352286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’</a:t>
            </a:r>
            <a:endParaRPr lang="zh-CN" altLang="en-US" sz="1200" dirty="0"/>
          </a:p>
        </p:txBody>
      </p:sp>
      <p:sp>
        <p:nvSpPr>
          <p:cNvPr id="211" name="TextBox 210"/>
          <p:cNvSpPr txBox="1"/>
          <p:nvPr/>
        </p:nvSpPr>
        <p:spPr>
          <a:xfrm>
            <a:off x="8332760" y="352286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’</a:t>
            </a:r>
            <a:endParaRPr lang="zh-CN" altLang="en-US" sz="1200" dirty="0"/>
          </a:p>
        </p:txBody>
      </p:sp>
      <p:sp>
        <p:nvSpPr>
          <p:cNvPr id="212" name="TextBox 211"/>
          <p:cNvSpPr txBox="1"/>
          <p:nvPr/>
        </p:nvSpPr>
        <p:spPr>
          <a:xfrm>
            <a:off x="8689160" y="345086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’</a:t>
            </a:r>
            <a:endParaRPr lang="zh-CN" altLang="en-US" sz="1200" dirty="0"/>
          </a:p>
        </p:txBody>
      </p:sp>
      <p:sp>
        <p:nvSpPr>
          <p:cNvPr id="213" name="TextBox 212"/>
          <p:cNvSpPr txBox="1"/>
          <p:nvPr/>
        </p:nvSpPr>
        <p:spPr>
          <a:xfrm>
            <a:off x="8302914" y="757471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’</a:t>
            </a:r>
            <a:endParaRPr lang="zh-CN" altLang="en-US" sz="1200" dirty="0"/>
          </a:p>
        </p:txBody>
      </p:sp>
      <p:sp>
        <p:nvSpPr>
          <p:cNvPr id="214" name="TextBox 213"/>
          <p:cNvSpPr txBox="1"/>
          <p:nvPr/>
        </p:nvSpPr>
        <p:spPr>
          <a:xfrm>
            <a:off x="8659314" y="750271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’</a:t>
            </a:r>
            <a:endParaRPr lang="zh-CN" altLang="en-US" sz="1200" dirty="0"/>
          </a:p>
        </p:txBody>
      </p:sp>
      <p:sp>
        <p:nvSpPr>
          <p:cNvPr id="215" name="TextBox 214"/>
          <p:cNvSpPr txBox="1"/>
          <p:nvPr/>
        </p:nvSpPr>
        <p:spPr>
          <a:xfrm>
            <a:off x="7953758" y="1144286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’</a:t>
            </a:r>
            <a:endParaRPr lang="zh-CN" altLang="en-US" sz="1200" dirty="0"/>
          </a:p>
        </p:txBody>
      </p:sp>
      <p:sp>
        <p:nvSpPr>
          <p:cNvPr id="216" name="TextBox 215"/>
          <p:cNvSpPr txBox="1"/>
          <p:nvPr/>
        </p:nvSpPr>
        <p:spPr>
          <a:xfrm>
            <a:off x="8696360" y="1144286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’</a:t>
            </a:r>
            <a:endParaRPr lang="zh-CN" altLang="en-US" sz="1200" dirty="0"/>
          </a:p>
        </p:txBody>
      </p:sp>
      <p:sp>
        <p:nvSpPr>
          <p:cNvPr id="217" name="TextBox 216"/>
          <p:cNvSpPr txBox="1"/>
          <p:nvPr/>
        </p:nvSpPr>
        <p:spPr>
          <a:xfrm>
            <a:off x="8123960" y="1929086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’</a:t>
            </a:r>
            <a:endParaRPr lang="zh-CN" altLang="en-US" sz="1200" dirty="0"/>
          </a:p>
        </p:txBody>
      </p:sp>
      <p:sp>
        <p:nvSpPr>
          <p:cNvPr id="218" name="TextBox 217"/>
          <p:cNvSpPr txBox="1"/>
          <p:nvPr/>
        </p:nvSpPr>
        <p:spPr>
          <a:xfrm>
            <a:off x="8596700" y="1929086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’</a:t>
            </a:r>
            <a:endParaRPr lang="zh-CN" altLang="en-US" sz="1200" dirty="0"/>
          </a:p>
        </p:txBody>
      </p:sp>
      <p:graphicFrame>
        <p:nvGraphicFramePr>
          <p:cNvPr id="219" name="Object 32"/>
          <p:cNvGraphicFramePr>
            <a:graphicFrameLocks noChangeAspect="1"/>
          </p:cNvGraphicFramePr>
          <p:nvPr/>
        </p:nvGraphicFramePr>
        <p:xfrm>
          <a:off x="870553" y="4087976"/>
          <a:ext cx="1789112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05" name="公式" r:id="rId3" imgW="31699200" imgH="5486400" progId="Equation.3">
                  <p:embed/>
                </p:oleObj>
              </mc:Choice>
              <mc:Fallback>
                <p:oleObj name="公式" r:id="rId3" imgW="31699200" imgH="5486400" progId="Equation.3">
                  <p:embed/>
                  <p:pic>
                    <p:nvPicPr>
                      <p:cNvPr id="0" name="图片 23552" descr="image18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70553" y="4087976"/>
                        <a:ext cx="1789112" cy="3095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" name="Object 35"/>
          <p:cNvGraphicFramePr>
            <a:graphicFrameLocks noChangeAspect="1"/>
          </p:cNvGraphicFramePr>
          <p:nvPr/>
        </p:nvGraphicFramePr>
        <p:xfrm>
          <a:off x="862645" y="5167477"/>
          <a:ext cx="1308100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06" name="公式" r:id="rId5" imgW="23164800" imgH="5181600" progId="Equation.3">
                  <p:embed/>
                </p:oleObj>
              </mc:Choice>
              <mc:Fallback>
                <p:oleObj name="公式" r:id="rId5" imgW="23164800" imgH="5181600" progId="Equation.3">
                  <p:embed/>
                  <p:pic>
                    <p:nvPicPr>
                      <p:cNvPr id="0" name="图片 23553" descr="image41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62645" y="5167477"/>
                        <a:ext cx="1308100" cy="2730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1" name="矩形 220"/>
          <p:cNvSpPr/>
          <p:nvPr/>
        </p:nvSpPr>
        <p:spPr bwMode="auto">
          <a:xfrm>
            <a:off x="5522247" y="4024535"/>
            <a:ext cx="486657" cy="1372102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rtlCol="0" anchor="ctr"/>
          <a:lstStyle/>
          <a:p>
            <a:pPr algn="ctr"/>
            <a:endParaRPr lang="zh-CN" altLang="en-US" dirty="0"/>
          </a:p>
        </p:txBody>
      </p:sp>
      <p:cxnSp>
        <p:nvCxnSpPr>
          <p:cNvPr id="222" name="直線コネクタ 4"/>
          <p:cNvCxnSpPr/>
          <p:nvPr/>
        </p:nvCxnSpPr>
        <p:spPr bwMode="auto">
          <a:xfrm rot="5400000" flipH="1" flipV="1">
            <a:off x="6041955" y="3972078"/>
            <a:ext cx="59586" cy="14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223" name="直線コネクタ 5"/>
          <p:cNvCxnSpPr/>
          <p:nvPr/>
        </p:nvCxnSpPr>
        <p:spPr bwMode="auto">
          <a:xfrm rot="5400000" flipH="1" flipV="1">
            <a:off x="6437408" y="3972078"/>
            <a:ext cx="59586" cy="14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224" name="直線コネクタ 6"/>
          <p:cNvCxnSpPr/>
          <p:nvPr/>
        </p:nvCxnSpPr>
        <p:spPr bwMode="auto">
          <a:xfrm rot="5400000" flipH="1" flipV="1">
            <a:off x="6833596" y="3972078"/>
            <a:ext cx="59586" cy="14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sp>
        <p:nvSpPr>
          <p:cNvPr id="225" name="テキスト ボックス 14"/>
          <p:cNvSpPr txBox="1"/>
          <p:nvPr/>
        </p:nvSpPr>
        <p:spPr>
          <a:xfrm>
            <a:off x="6254854" y="3667345"/>
            <a:ext cx="409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6" name="テキスト ボックス 15"/>
          <p:cNvSpPr txBox="1"/>
          <p:nvPr/>
        </p:nvSpPr>
        <p:spPr>
          <a:xfrm>
            <a:off x="6741455" y="3667345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7" name="正方形/長方形 27"/>
          <p:cNvSpPr/>
          <p:nvPr/>
        </p:nvSpPr>
        <p:spPr bwMode="auto">
          <a:xfrm>
            <a:off x="6071748" y="4081193"/>
            <a:ext cx="1584000" cy="23834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4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2.0</a:t>
            </a:r>
            <a:endParaRPr lang="ja-JP" altLang="en-US" sz="14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8" name="Line 14"/>
          <p:cNvSpPr>
            <a:spLocks noChangeShapeType="1"/>
          </p:cNvSpPr>
          <p:nvPr/>
        </p:nvSpPr>
        <p:spPr bwMode="auto">
          <a:xfrm>
            <a:off x="6070950" y="4003448"/>
            <a:ext cx="1980000" cy="1217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</a:ln>
        </p:spPr>
        <p:txBody>
          <a:bodyPr/>
          <a:lstStyle/>
          <a:p>
            <a:endParaRPr lang="en-US" sz="2000"/>
          </a:p>
        </p:txBody>
      </p:sp>
      <p:cxnSp>
        <p:nvCxnSpPr>
          <p:cNvPr id="229" name="直線コネクタ 6"/>
          <p:cNvCxnSpPr/>
          <p:nvPr/>
        </p:nvCxnSpPr>
        <p:spPr bwMode="auto">
          <a:xfrm rot="5400000" flipH="1" flipV="1">
            <a:off x="7229086" y="3973578"/>
            <a:ext cx="59586" cy="14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230" name="直線コネクタ 6"/>
          <p:cNvCxnSpPr/>
          <p:nvPr/>
        </p:nvCxnSpPr>
        <p:spPr bwMode="auto">
          <a:xfrm rot="5400000" flipH="1" flipV="1">
            <a:off x="7625062" y="3973578"/>
            <a:ext cx="59586" cy="14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sp>
        <p:nvSpPr>
          <p:cNvPr id="231" name="テキスト ボックス 15"/>
          <p:cNvSpPr txBox="1"/>
          <p:nvPr/>
        </p:nvSpPr>
        <p:spPr>
          <a:xfrm>
            <a:off x="7040672" y="3667345"/>
            <a:ext cx="409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1.5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2" name="テキスト ボックス 15"/>
          <p:cNvSpPr txBox="1"/>
          <p:nvPr/>
        </p:nvSpPr>
        <p:spPr>
          <a:xfrm>
            <a:off x="7533829" y="3667345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3" name="テキスト ボックス 14"/>
          <p:cNvSpPr txBox="1"/>
          <p:nvPr/>
        </p:nvSpPr>
        <p:spPr>
          <a:xfrm>
            <a:off x="5949080" y="3667345"/>
            <a:ext cx="253663" cy="2547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4" name="正方形/長方形 27"/>
          <p:cNvSpPr/>
          <p:nvPr/>
        </p:nvSpPr>
        <p:spPr bwMode="auto">
          <a:xfrm>
            <a:off x="6072199" y="4434059"/>
            <a:ext cx="1321200" cy="23834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1.67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5" name="直線コネクタ 4"/>
          <p:cNvCxnSpPr/>
          <p:nvPr/>
        </p:nvCxnSpPr>
        <p:spPr bwMode="auto">
          <a:xfrm rot="5400000" flipH="1" flipV="1">
            <a:off x="6651681" y="3988474"/>
            <a:ext cx="29793" cy="14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236" name="直線コネクタ 4"/>
          <p:cNvCxnSpPr/>
          <p:nvPr/>
        </p:nvCxnSpPr>
        <p:spPr bwMode="auto">
          <a:xfrm rot="5400000" flipH="1" flipV="1">
            <a:off x="6245722" y="3988474"/>
            <a:ext cx="29793" cy="14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237" name="直線コネクタ 4"/>
          <p:cNvCxnSpPr/>
          <p:nvPr/>
        </p:nvCxnSpPr>
        <p:spPr bwMode="auto">
          <a:xfrm rot="5400000" flipH="1" flipV="1">
            <a:off x="7047658" y="3988474"/>
            <a:ext cx="29793" cy="14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238" name="直線コネクタ 4"/>
          <p:cNvCxnSpPr/>
          <p:nvPr/>
        </p:nvCxnSpPr>
        <p:spPr bwMode="auto">
          <a:xfrm rot="5400000" flipH="1" flipV="1">
            <a:off x="7436979" y="3988474"/>
            <a:ext cx="29793" cy="14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sp>
        <p:nvSpPr>
          <p:cNvPr id="239" name="正方形/長方形 27"/>
          <p:cNvSpPr/>
          <p:nvPr/>
        </p:nvSpPr>
        <p:spPr bwMode="auto">
          <a:xfrm>
            <a:off x="6071748" y="4788786"/>
            <a:ext cx="1321200" cy="2383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4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1.67</a:t>
            </a:r>
            <a:endParaRPr lang="ja-JP" altLang="en-US" sz="14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0" name="正方形/長方形 27"/>
          <p:cNvSpPr/>
          <p:nvPr/>
        </p:nvSpPr>
        <p:spPr bwMode="auto">
          <a:xfrm>
            <a:off x="6072198" y="5143512"/>
            <a:ext cx="1584000" cy="23834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4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2.0</a:t>
            </a:r>
            <a:endParaRPr lang="ja-JP" altLang="en-US" sz="14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41" name="Object 7"/>
          <p:cNvGraphicFramePr>
            <a:graphicFrameLocks noChangeAspect="1"/>
          </p:cNvGraphicFramePr>
          <p:nvPr/>
        </p:nvGraphicFramePr>
        <p:xfrm>
          <a:off x="5561219" y="4378567"/>
          <a:ext cx="455612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07" name="公式" r:id="rId7" imgW="6705600" imgH="5181600" progId="Equation.3">
                  <p:embed/>
                </p:oleObj>
              </mc:Choice>
              <mc:Fallback>
                <p:oleObj name="公式" r:id="rId7" imgW="6705600" imgH="5181600" progId="Equation.3">
                  <p:embed/>
                  <p:pic>
                    <p:nvPicPr>
                      <p:cNvPr id="0" name="图片 23554" descr="image20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561219" y="4378567"/>
                        <a:ext cx="455612" cy="31591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2" name="Object 10"/>
          <p:cNvGraphicFramePr>
            <a:graphicFrameLocks noChangeAspect="1"/>
          </p:cNvGraphicFramePr>
          <p:nvPr/>
        </p:nvGraphicFramePr>
        <p:xfrm>
          <a:off x="5561219" y="4024555"/>
          <a:ext cx="438150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08" name="公式" r:id="rId9" imgW="6400800" imgH="5181600" progId="Equation.3">
                  <p:embed/>
                </p:oleObj>
              </mc:Choice>
              <mc:Fallback>
                <p:oleObj name="公式" r:id="rId9" imgW="6400800" imgH="5181600" progId="Equation.3">
                  <p:embed/>
                  <p:pic>
                    <p:nvPicPr>
                      <p:cNvPr id="0" name="图片 23555" descr="image21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561219" y="4024555"/>
                        <a:ext cx="438150" cy="31591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3" name="Object 11"/>
          <p:cNvGraphicFramePr>
            <a:graphicFrameLocks noChangeAspect="1"/>
          </p:cNvGraphicFramePr>
          <p:nvPr/>
        </p:nvGraphicFramePr>
        <p:xfrm>
          <a:off x="5561219" y="4726230"/>
          <a:ext cx="439737" cy="33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09" name="公式" r:id="rId11" imgW="6400800" imgH="5486400" progId="Equation.3">
                  <p:embed/>
                </p:oleObj>
              </mc:Choice>
              <mc:Fallback>
                <p:oleObj name="公式" r:id="rId11" imgW="6400800" imgH="5486400" progId="Equation.3">
                  <p:embed/>
                  <p:pic>
                    <p:nvPicPr>
                      <p:cNvPr id="0" name="图片 23556" descr="image22"/>
                      <p:cNvPicPr>
                        <a:picLocks noChangeAspect="1"/>
                      </p:cNvPicPr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561219" y="4726230"/>
                        <a:ext cx="439737" cy="33496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4" name="Object 12"/>
          <p:cNvGraphicFramePr>
            <a:graphicFrameLocks noChangeAspect="1"/>
          </p:cNvGraphicFramePr>
          <p:nvPr/>
        </p:nvGraphicFramePr>
        <p:xfrm>
          <a:off x="5561219" y="5064367"/>
          <a:ext cx="455612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10" name="公式" r:id="rId13" imgW="6705600" imgH="5181600" progId="Equation.3">
                  <p:embed/>
                </p:oleObj>
              </mc:Choice>
              <mc:Fallback>
                <p:oleObj name="公式" r:id="rId13" imgW="6705600" imgH="5181600" progId="Equation.3">
                  <p:embed/>
                  <p:pic>
                    <p:nvPicPr>
                      <p:cNvPr id="0" name="图片 23557" descr="image23"/>
                      <p:cNvPicPr>
                        <a:picLocks noChangeAspect="1"/>
                      </p:cNvPicPr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561219" y="5064367"/>
                        <a:ext cx="455612" cy="3175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" name="Object 40"/>
          <p:cNvGraphicFramePr>
            <a:graphicFrameLocks noChangeAspect="1"/>
          </p:cNvGraphicFramePr>
          <p:nvPr/>
        </p:nvGraphicFramePr>
        <p:xfrm>
          <a:off x="870553" y="3738721"/>
          <a:ext cx="1308100" cy="309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11" name="公式" r:id="rId15" imgW="23164800" imgH="5486400" progId="Equation.3">
                  <p:embed/>
                </p:oleObj>
              </mc:Choice>
              <mc:Fallback>
                <p:oleObj name="公式" r:id="rId15" imgW="23164800" imgH="5486400" progId="Equation.3">
                  <p:embed/>
                  <p:pic>
                    <p:nvPicPr>
                      <p:cNvPr id="0" name="图片 23558" descr="image24"/>
                      <p:cNvPicPr>
                        <a:picLocks noChangeAspect="1"/>
                      </p:cNvPicPr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870553" y="3738721"/>
                        <a:ext cx="1308100" cy="30956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" name="Object 41"/>
          <p:cNvGraphicFramePr>
            <a:graphicFrameLocks noChangeAspect="1"/>
          </p:cNvGraphicFramePr>
          <p:nvPr/>
        </p:nvGraphicFramePr>
        <p:xfrm>
          <a:off x="870553" y="4802351"/>
          <a:ext cx="1393825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12" name="公式" r:id="rId17" imgW="24688800" imgH="5486400" progId="Equation.3">
                  <p:embed/>
                </p:oleObj>
              </mc:Choice>
              <mc:Fallback>
                <p:oleObj name="公式" r:id="rId17" imgW="24688800" imgH="5486400" progId="Equation.3">
                  <p:embed/>
                  <p:pic>
                    <p:nvPicPr>
                      <p:cNvPr id="0" name="图片 23559" descr="image42"/>
                      <p:cNvPicPr>
                        <a:picLocks noChangeAspect="1"/>
                      </p:cNvPicPr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870553" y="4802351"/>
                        <a:ext cx="1393825" cy="3095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7" name="Object 42"/>
          <p:cNvGraphicFramePr>
            <a:graphicFrameLocks noChangeAspect="1"/>
          </p:cNvGraphicFramePr>
          <p:nvPr/>
        </p:nvGraphicFramePr>
        <p:xfrm>
          <a:off x="862645" y="4445163"/>
          <a:ext cx="1325563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13" name="公式" r:id="rId19" imgW="23469600" imgH="5486400" progId="Equation.3">
                  <p:embed/>
                </p:oleObj>
              </mc:Choice>
              <mc:Fallback>
                <p:oleObj name="公式" r:id="rId19" imgW="23469600" imgH="5486400" progId="Equation.3">
                  <p:embed/>
                  <p:pic>
                    <p:nvPicPr>
                      <p:cNvPr id="0" name="图片 23560" descr="image26"/>
                      <p:cNvPicPr>
                        <a:picLocks noChangeAspect="1"/>
                      </p:cNvPicPr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862645" y="4445163"/>
                        <a:ext cx="1325563" cy="3095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8" name="Object 43"/>
          <p:cNvGraphicFramePr>
            <a:graphicFrameLocks noChangeAspect="1"/>
          </p:cNvGraphicFramePr>
          <p:nvPr/>
        </p:nvGraphicFramePr>
        <p:xfrm>
          <a:off x="2745417" y="3738716"/>
          <a:ext cx="1755775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14" name="公式" r:id="rId21" imgW="31089600" imgH="5181600" progId="Equation.3">
                  <p:embed/>
                </p:oleObj>
              </mc:Choice>
              <mc:Fallback>
                <p:oleObj name="公式" r:id="rId21" imgW="31089600" imgH="5181600" progId="Equation.3">
                  <p:embed/>
                  <p:pic>
                    <p:nvPicPr>
                      <p:cNvPr id="0" name="图片 23561" descr="image43"/>
                      <p:cNvPicPr>
                        <a:picLocks noChangeAspect="1"/>
                      </p:cNvPicPr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745417" y="3738716"/>
                        <a:ext cx="1755775" cy="2730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9" name="Object 44"/>
          <p:cNvGraphicFramePr>
            <a:graphicFrameLocks noChangeAspect="1"/>
          </p:cNvGraphicFramePr>
          <p:nvPr/>
        </p:nvGraphicFramePr>
        <p:xfrm>
          <a:off x="2735895" y="4087976"/>
          <a:ext cx="2511425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15" name="公式" r:id="rId23" imgW="44500800" imgH="5486400" progId="Equation.3">
                  <p:embed/>
                </p:oleObj>
              </mc:Choice>
              <mc:Fallback>
                <p:oleObj name="公式" r:id="rId23" imgW="44500800" imgH="5486400" progId="Equation.3">
                  <p:embed/>
                  <p:pic>
                    <p:nvPicPr>
                      <p:cNvPr id="0" name="图片 23562" descr="image28"/>
                      <p:cNvPicPr>
                        <a:picLocks noChangeAspect="1"/>
                      </p:cNvPicPr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2735895" y="4087976"/>
                        <a:ext cx="2511425" cy="2889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0" name="Object 46"/>
          <p:cNvGraphicFramePr>
            <a:graphicFrameLocks noChangeAspect="1"/>
          </p:cNvGraphicFramePr>
          <p:nvPr/>
        </p:nvGraphicFramePr>
        <p:xfrm>
          <a:off x="2727941" y="4449926"/>
          <a:ext cx="2581275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16" name="公式" r:id="rId25" imgW="45720000" imgH="5486400" progId="Equation.3">
                  <p:embed/>
                </p:oleObj>
              </mc:Choice>
              <mc:Fallback>
                <p:oleObj name="公式" r:id="rId25" imgW="45720000" imgH="5486400" progId="Equation.3">
                  <p:embed/>
                  <p:pic>
                    <p:nvPicPr>
                      <p:cNvPr id="0" name="图片 23563" descr="image29"/>
                      <p:cNvPicPr>
                        <a:picLocks noChangeAspect="1"/>
                      </p:cNvPicPr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2727941" y="4449926"/>
                        <a:ext cx="2581275" cy="2889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1" name="Object 47"/>
          <p:cNvGraphicFramePr>
            <a:graphicFrameLocks noChangeAspect="1"/>
          </p:cNvGraphicFramePr>
          <p:nvPr/>
        </p:nvGraphicFramePr>
        <p:xfrm>
          <a:off x="2735892" y="4802351"/>
          <a:ext cx="2116138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17" name="公式" r:id="rId27" imgW="37490400" imgH="5486400" progId="Equation.3">
                  <p:embed/>
                </p:oleObj>
              </mc:Choice>
              <mc:Fallback>
                <p:oleObj name="公式" r:id="rId27" imgW="37490400" imgH="5486400" progId="Equation.3">
                  <p:embed/>
                  <p:pic>
                    <p:nvPicPr>
                      <p:cNvPr id="0" name="图片 23564" descr="image44"/>
                      <p:cNvPicPr>
                        <a:picLocks noChangeAspect="1"/>
                      </p:cNvPicPr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2735892" y="4802351"/>
                        <a:ext cx="2116138" cy="2889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2" name="Object 48"/>
          <p:cNvGraphicFramePr>
            <a:graphicFrameLocks noChangeAspect="1"/>
          </p:cNvGraphicFramePr>
          <p:nvPr/>
        </p:nvGraphicFramePr>
        <p:xfrm>
          <a:off x="2735892" y="5164302"/>
          <a:ext cx="2184400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18" name="公式" r:id="rId29" imgW="38709600" imgH="5486400" progId="Equation.3">
                  <p:embed/>
                </p:oleObj>
              </mc:Choice>
              <mc:Fallback>
                <p:oleObj name="公式" r:id="rId29" imgW="38709600" imgH="5486400" progId="Equation.3">
                  <p:embed/>
                  <p:pic>
                    <p:nvPicPr>
                      <p:cNvPr id="0" name="图片 23565" descr="image45"/>
                      <p:cNvPicPr>
                        <a:picLocks noChangeAspect="1"/>
                      </p:cNvPicPr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2735892" y="5164302"/>
                        <a:ext cx="2184400" cy="2889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53" name="直線コネクタ 6"/>
          <p:cNvCxnSpPr/>
          <p:nvPr/>
        </p:nvCxnSpPr>
        <p:spPr bwMode="auto">
          <a:xfrm rot="5400000" flipH="1" flipV="1">
            <a:off x="8020525" y="3976877"/>
            <a:ext cx="59586" cy="14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254" name="直線コネクタ 4"/>
          <p:cNvCxnSpPr/>
          <p:nvPr/>
        </p:nvCxnSpPr>
        <p:spPr bwMode="auto">
          <a:xfrm rot="5400000" flipH="1" flipV="1">
            <a:off x="7836925" y="3994877"/>
            <a:ext cx="29793" cy="14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sp>
        <p:nvSpPr>
          <p:cNvPr id="255" name="テキスト ボックス 15"/>
          <p:cNvSpPr txBox="1"/>
          <p:nvPr/>
        </p:nvSpPr>
        <p:spPr>
          <a:xfrm>
            <a:off x="7819581" y="3667277"/>
            <a:ext cx="409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2.5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0" name="Oval 48"/>
          <p:cNvSpPr>
            <a:spLocks noChangeArrowheads="1"/>
          </p:cNvSpPr>
          <p:nvPr/>
        </p:nvSpPr>
        <p:spPr bwMode="auto">
          <a:xfrm>
            <a:off x="3091382" y="1343841"/>
            <a:ext cx="309563" cy="307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ja-JP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ja-JP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ja-JP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1" name="Oval 48"/>
          <p:cNvSpPr>
            <a:spLocks noChangeArrowheads="1"/>
          </p:cNvSpPr>
          <p:nvPr/>
        </p:nvSpPr>
        <p:spPr bwMode="auto">
          <a:xfrm>
            <a:off x="2805635" y="2080444"/>
            <a:ext cx="309563" cy="307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ja-JP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ja-JP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ja-JP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2" name="Oval 48"/>
          <p:cNvSpPr>
            <a:spLocks noChangeArrowheads="1"/>
          </p:cNvSpPr>
          <p:nvPr/>
        </p:nvSpPr>
        <p:spPr bwMode="auto">
          <a:xfrm>
            <a:off x="3329512" y="2080444"/>
            <a:ext cx="309563" cy="307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ja-JP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ja-JP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ja-JP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3" name="AutoShape 62"/>
          <p:cNvCxnSpPr>
            <a:cxnSpLocks noChangeShapeType="1"/>
            <a:stCxn id="130" idx="4"/>
            <a:endCxn id="131" idx="0"/>
          </p:cNvCxnSpPr>
          <p:nvPr/>
        </p:nvCxnSpPr>
        <p:spPr bwMode="auto">
          <a:xfrm rot="5400000">
            <a:off x="2888977" y="1723257"/>
            <a:ext cx="428628" cy="28574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134" name="AutoShape 62"/>
          <p:cNvCxnSpPr>
            <a:cxnSpLocks noChangeShapeType="1"/>
            <a:stCxn id="130" idx="4"/>
            <a:endCxn id="132" idx="0"/>
          </p:cNvCxnSpPr>
          <p:nvPr/>
        </p:nvCxnSpPr>
        <p:spPr bwMode="auto">
          <a:xfrm rot="16200000" flipH="1">
            <a:off x="3150915" y="1747065"/>
            <a:ext cx="428628" cy="23813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sp>
        <p:nvSpPr>
          <p:cNvPr id="135" name="TextBox 134"/>
          <p:cNvSpPr txBox="1"/>
          <p:nvPr/>
        </p:nvSpPr>
        <p:spPr>
          <a:xfrm>
            <a:off x="3196153" y="1343515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’</a:t>
            </a:r>
            <a:endParaRPr lang="zh-CN" altLang="en-US" sz="1200" dirty="0"/>
          </a:p>
        </p:txBody>
      </p:sp>
      <p:sp>
        <p:nvSpPr>
          <p:cNvPr id="136" name="TextBox 135"/>
          <p:cNvSpPr txBox="1"/>
          <p:nvPr/>
        </p:nvSpPr>
        <p:spPr>
          <a:xfrm>
            <a:off x="2911753" y="2088715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’</a:t>
            </a:r>
            <a:endParaRPr lang="zh-CN" altLang="en-US" sz="1200" dirty="0"/>
          </a:p>
        </p:txBody>
      </p:sp>
      <p:sp>
        <p:nvSpPr>
          <p:cNvPr id="137" name="TextBox 136"/>
          <p:cNvSpPr txBox="1"/>
          <p:nvPr/>
        </p:nvSpPr>
        <p:spPr>
          <a:xfrm>
            <a:off x="3433753" y="2088715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’</a:t>
            </a:r>
            <a:endParaRPr lang="zh-CN" altLang="en-US" sz="1200" dirty="0"/>
          </a:p>
        </p:txBody>
      </p:sp>
      <p:sp>
        <p:nvSpPr>
          <p:cNvPr id="138" name="Oval 48"/>
          <p:cNvSpPr>
            <a:spLocks noChangeArrowheads="1"/>
          </p:cNvSpPr>
          <p:nvPr/>
        </p:nvSpPr>
        <p:spPr bwMode="auto">
          <a:xfrm>
            <a:off x="2528875" y="1345429"/>
            <a:ext cx="309563" cy="307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ja-JP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ja-JP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ja-JP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2624124" y="1344022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’</a:t>
            </a:r>
            <a:endParaRPr lang="zh-CN" altLang="en-US" sz="1200" dirty="0"/>
          </a:p>
        </p:txBody>
      </p:sp>
      <p:sp>
        <p:nvSpPr>
          <p:cNvPr id="140" name="Oval 48"/>
          <p:cNvSpPr>
            <a:spLocks noChangeArrowheads="1"/>
          </p:cNvSpPr>
          <p:nvPr/>
        </p:nvSpPr>
        <p:spPr bwMode="auto">
          <a:xfrm>
            <a:off x="3662361" y="1343841"/>
            <a:ext cx="309563" cy="307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ja-JP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ja-JP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ja-JP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3767132" y="1343515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’</a:t>
            </a:r>
            <a:endParaRPr lang="zh-CN" altLang="en-US" sz="1200" dirty="0"/>
          </a:p>
        </p:txBody>
      </p:sp>
      <p:cxnSp>
        <p:nvCxnSpPr>
          <p:cNvPr id="142" name="直接连接符 141"/>
          <p:cNvCxnSpPr>
            <a:stCxn id="137" idx="0"/>
            <a:endCxn id="140" idx="4"/>
          </p:cNvCxnSpPr>
          <p:nvPr/>
        </p:nvCxnSpPr>
        <p:spPr bwMode="auto">
          <a:xfrm rot="5400000" flipH="1" flipV="1">
            <a:off x="3462783" y="1734356"/>
            <a:ext cx="436899" cy="27182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143" name="直接连接符 142"/>
          <p:cNvCxnSpPr>
            <a:stCxn id="131" idx="0"/>
            <a:endCxn id="138" idx="4"/>
          </p:cNvCxnSpPr>
          <p:nvPr/>
        </p:nvCxnSpPr>
        <p:spPr bwMode="auto">
          <a:xfrm rot="16200000" flipV="1">
            <a:off x="2608517" y="1728544"/>
            <a:ext cx="427040" cy="27676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sp>
        <p:nvSpPr>
          <p:cNvPr id="144" name="Oval 48"/>
          <p:cNvSpPr>
            <a:spLocks noChangeArrowheads="1"/>
          </p:cNvSpPr>
          <p:nvPr/>
        </p:nvSpPr>
        <p:spPr bwMode="auto">
          <a:xfrm>
            <a:off x="1153720" y="1343841"/>
            <a:ext cx="309563" cy="30797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ja-JP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ja-JP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ja-JP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Oval 48"/>
          <p:cNvSpPr>
            <a:spLocks noChangeArrowheads="1"/>
          </p:cNvSpPr>
          <p:nvPr/>
        </p:nvSpPr>
        <p:spPr bwMode="auto">
          <a:xfrm>
            <a:off x="867973" y="2080444"/>
            <a:ext cx="309563" cy="30797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ja-JP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ja-JP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ja-JP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Oval 48"/>
          <p:cNvSpPr>
            <a:spLocks noChangeArrowheads="1"/>
          </p:cNvSpPr>
          <p:nvPr/>
        </p:nvSpPr>
        <p:spPr bwMode="auto">
          <a:xfrm>
            <a:off x="1391850" y="2080444"/>
            <a:ext cx="309563" cy="307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ja-JP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ja-JP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ja-JP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7" name="AutoShape 62"/>
          <p:cNvCxnSpPr>
            <a:cxnSpLocks noChangeShapeType="1"/>
            <a:stCxn id="144" idx="4"/>
            <a:endCxn id="145" idx="0"/>
          </p:cNvCxnSpPr>
          <p:nvPr/>
        </p:nvCxnSpPr>
        <p:spPr bwMode="auto">
          <a:xfrm rot="5400000">
            <a:off x="951315" y="1723257"/>
            <a:ext cx="428628" cy="28574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148" name="AutoShape 62"/>
          <p:cNvCxnSpPr>
            <a:cxnSpLocks noChangeShapeType="1"/>
            <a:stCxn id="144" idx="4"/>
            <a:endCxn id="146" idx="0"/>
          </p:cNvCxnSpPr>
          <p:nvPr/>
        </p:nvCxnSpPr>
        <p:spPr bwMode="auto">
          <a:xfrm rot="16200000" flipH="1">
            <a:off x="1213253" y="1747065"/>
            <a:ext cx="428628" cy="23813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sp>
        <p:nvSpPr>
          <p:cNvPr id="149" name="Oval 48"/>
          <p:cNvSpPr>
            <a:spLocks noChangeArrowheads="1"/>
          </p:cNvSpPr>
          <p:nvPr/>
        </p:nvSpPr>
        <p:spPr bwMode="auto">
          <a:xfrm>
            <a:off x="576238" y="1345429"/>
            <a:ext cx="309563" cy="307975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ja-JP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ja-JP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ja-JP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0" name="Oval 48"/>
          <p:cNvSpPr>
            <a:spLocks noChangeArrowheads="1"/>
          </p:cNvSpPr>
          <p:nvPr/>
        </p:nvSpPr>
        <p:spPr bwMode="auto">
          <a:xfrm>
            <a:off x="1743057" y="1343841"/>
            <a:ext cx="309563" cy="307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ja-JP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ja-JP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ja-JP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1" name="直接连接符 150"/>
          <p:cNvCxnSpPr>
            <a:stCxn id="145" idx="0"/>
            <a:endCxn id="149" idx="4"/>
          </p:cNvCxnSpPr>
          <p:nvPr/>
        </p:nvCxnSpPr>
        <p:spPr bwMode="auto">
          <a:xfrm rot="16200000" flipV="1">
            <a:off x="663368" y="1721056"/>
            <a:ext cx="427040" cy="29173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sp>
        <p:nvSpPr>
          <p:cNvPr id="152" name="任意多边形 151"/>
          <p:cNvSpPr/>
          <p:nvPr/>
        </p:nvSpPr>
        <p:spPr bwMode="auto">
          <a:xfrm>
            <a:off x="2028809" y="1232422"/>
            <a:ext cx="1677600" cy="180000"/>
          </a:xfrm>
          <a:custGeom>
            <a:avLst/>
            <a:gdLst>
              <a:gd name="connsiteX0" fmla="*/ 0 w 2157412"/>
              <a:gd name="connsiteY0" fmla="*/ 234156 h 234156"/>
              <a:gd name="connsiteX1" fmla="*/ 1062037 w 2157412"/>
              <a:gd name="connsiteY1" fmla="*/ 5556 h 234156"/>
              <a:gd name="connsiteX2" fmla="*/ 2157412 w 2157412"/>
              <a:gd name="connsiteY2" fmla="*/ 200819 h 234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7412" h="234156">
                <a:moveTo>
                  <a:pt x="0" y="234156"/>
                </a:moveTo>
                <a:cubicBezTo>
                  <a:pt x="351234" y="122634"/>
                  <a:pt x="702468" y="11112"/>
                  <a:pt x="1062037" y="5556"/>
                </a:cubicBezTo>
                <a:cubicBezTo>
                  <a:pt x="1421606" y="0"/>
                  <a:pt x="1789509" y="100409"/>
                  <a:pt x="2157412" y="200819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3" name="任意多边形 152"/>
          <p:cNvSpPr/>
          <p:nvPr/>
        </p:nvSpPr>
        <p:spPr bwMode="auto">
          <a:xfrm>
            <a:off x="1428728" y="1214422"/>
            <a:ext cx="1743089" cy="183600"/>
          </a:xfrm>
          <a:custGeom>
            <a:avLst/>
            <a:gdLst>
              <a:gd name="connsiteX0" fmla="*/ 0 w 2152650"/>
              <a:gd name="connsiteY0" fmla="*/ 254000 h 254000"/>
              <a:gd name="connsiteX1" fmla="*/ 1138237 w 2152650"/>
              <a:gd name="connsiteY1" fmla="*/ 6350 h 254000"/>
              <a:gd name="connsiteX2" fmla="*/ 2152650 w 2152650"/>
              <a:gd name="connsiteY2" fmla="*/ 215900 h 25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2650" h="254000">
                <a:moveTo>
                  <a:pt x="0" y="254000"/>
                </a:moveTo>
                <a:cubicBezTo>
                  <a:pt x="389731" y="133350"/>
                  <a:pt x="779462" y="12700"/>
                  <a:pt x="1138237" y="6350"/>
                </a:cubicBezTo>
                <a:cubicBezTo>
                  <a:pt x="1497012" y="0"/>
                  <a:pt x="1824831" y="107950"/>
                  <a:pt x="2152650" y="21590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4" name="任意多边形 153"/>
          <p:cNvSpPr/>
          <p:nvPr/>
        </p:nvSpPr>
        <p:spPr bwMode="auto">
          <a:xfrm>
            <a:off x="853200" y="1236022"/>
            <a:ext cx="1720800" cy="169200"/>
          </a:xfrm>
          <a:custGeom>
            <a:avLst/>
            <a:gdLst>
              <a:gd name="connsiteX0" fmla="*/ 0 w 2114550"/>
              <a:gd name="connsiteY0" fmla="*/ 242094 h 242094"/>
              <a:gd name="connsiteX1" fmla="*/ 966787 w 2114550"/>
              <a:gd name="connsiteY1" fmla="*/ 3969 h 242094"/>
              <a:gd name="connsiteX2" fmla="*/ 2114550 w 2114550"/>
              <a:gd name="connsiteY2" fmla="*/ 218281 h 242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14550" h="242094">
                <a:moveTo>
                  <a:pt x="0" y="242094"/>
                </a:moveTo>
                <a:cubicBezTo>
                  <a:pt x="307181" y="125016"/>
                  <a:pt x="614362" y="7938"/>
                  <a:pt x="966787" y="3969"/>
                </a:cubicBezTo>
                <a:cubicBezTo>
                  <a:pt x="1319212" y="0"/>
                  <a:pt x="1716881" y="109140"/>
                  <a:pt x="2114550" y="218281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5" name="任意多边形 154"/>
          <p:cNvSpPr/>
          <p:nvPr/>
        </p:nvSpPr>
        <p:spPr bwMode="auto">
          <a:xfrm>
            <a:off x="1666853" y="2326504"/>
            <a:ext cx="1713600" cy="180000"/>
          </a:xfrm>
          <a:custGeom>
            <a:avLst/>
            <a:gdLst>
              <a:gd name="connsiteX0" fmla="*/ 0 w 2100262"/>
              <a:gd name="connsiteY0" fmla="*/ 0 h 237332"/>
              <a:gd name="connsiteX1" fmla="*/ 1019175 w 2100262"/>
              <a:gd name="connsiteY1" fmla="*/ 233363 h 237332"/>
              <a:gd name="connsiteX2" fmla="*/ 2100262 w 2100262"/>
              <a:gd name="connsiteY2" fmla="*/ 23813 h 237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00262" h="237332">
                <a:moveTo>
                  <a:pt x="0" y="0"/>
                </a:moveTo>
                <a:cubicBezTo>
                  <a:pt x="334565" y="114697"/>
                  <a:pt x="669131" y="229394"/>
                  <a:pt x="1019175" y="233363"/>
                </a:cubicBezTo>
                <a:cubicBezTo>
                  <a:pt x="1369219" y="237332"/>
                  <a:pt x="1734740" y="130572"/>
                  <a:pt x="2100262" y="23813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6" name="任意多边形 155"/>
          <p:cNvSpPr/>
          <p:nvPr/>
        </p:nvSpPr>
        <p:spPr bwMode="auto">
          <a:xfrm>
            <a:off x="1103290" y="2355080"/>
            <a:ext cx="1767600" cy="165600"/>
          </a:xfrm>
          <a:custGeom>
            <a:avLst/>
            <a:gdLst>
              <a:gd name="connsiteX0" fmla="*/ 0 w 2155825"/>
              <a:gd name="connsiteY0" fmla="*/ 12700 h 262467"/>
              <a:gd name="connsiteX1" fmla="*/ 1133475 w 2155825"/>
              <a:gd name="connsiteY1" fmla="*/ 260350 h 262467"/>
              <a:gd name="connsiteX2" fmla="*/ 2155825 w 2155825"/>
              <a:gd name="connsiteY2" fmla="*/ 0 h 26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5825" h="262467">
                <a:moveTo>
                  <a:pt x="0" y="12700"/>
                </a:moveTo>
                <a:cubicBezTo>
                  <a:pt x="387085" y="137583"/>
                  <a:pt x="774171" y="262467"/>
                  <a:pt x="1133475" y="260350"/>
                </a:cubicBezTo>
                <a:cubicBezTo>
                  <a:pt x="1492779" y="258233"/>
                  <a:pt x="1824302" y="129116"/>
                  <a:pt x="2155825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任意多边形 156"/>
          <p:cNvSpPr/>
          <p:nvPr/>
        </p:nvSpPr>
        <p:spPr bwMode="auto">
          <a:xfrm>
            <a:off x="1980005" y="1626417"/>
            <a:ext cx="1450800" cy="466725"/>
          </a:xfrm>
          <a:custGeom>
            <a:avLst/>
            <a:gdLst>
              <a:gd name="connsiteX0" fmla="*/ 0 w 1752600"/>
              <a:gd name="connsiteY0" fmla="*/ 0 h 466725"/>
              <a:gd name="connsiteX1" fmla="*/ 1752600 w 1752600"/>
              <a:gd name="connsiteY1" fmla="*/ 466725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52600" h="466725">
                <a:moveTo>
                  <a:pt x="0" y="0"/>
                </a:moveTo>
                <a:lnTo>
                  <a:pt x="1752600" y="466725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任意多边形 157"/>
          <p:cNvSpPr/>
          <p:nvPr/>
        </p:nvSpPr>
        <p:spPr bwMode="auto">
          <a:xfrm>
            <a:off x="1390627" y="1621654"/>
            <a:ext cx="2005200" cy="485775"/>
          </a:xfrm>
          <a:custGeom>
            <a:avLst/>
            <a:gdLst>
              <a:gd name="connsiteX0" fmla="*/ 0 w 2400300"/>
              <a:gd name="connsiteY0" fmla="*/ 0 h 485775"/>
              <a:gd name="connsiteX1" fmla="*/ 2400300 w 2400300"/>
              <a:gd name="connsiteY1" fmla="*/ 485775 h 48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00300" h="485775">
                <a:moveTo>
                  <a:pt x="0" y="0"/>
                </a:moveTo>
                <a:lnTo>
                  <a:pt x="2400300" y="485775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9" name="任意多边形 158"/>
          <p:cNvSpPr/>
          <p:nvPr/>
        </p:nvSpPr>
        <p:spPr bwMode="auto">
          <a:xfrm>
            <a:off x="1371578" y="1640704"/>
            <a:ext cx="1514487" cy="461963"/>
          </a:xfrm>
          <a:custGeom>
            <a:avLst/>
            <a:gdLst>
              <a:gd name="connsiteX0" fmla="*/ 0 w 1895475"/>
              <a:gd name="connsiteY0" fmla="*/ 0 h 461963"/>
              <a:gd name="connsiteX1" fmla="*/ 1895475 w 1895475"/>
              <a:gd name="connsiteY1" fmla="*/ 461963 h 46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95475" h="461963">
                <a:moveTo>
                  <a:pt x="0" y="0"/>
                </a:moveTo>
                <a:lnTo>
                  <a:pt x="1895475" y="461963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任意多边形 159"/>
          <p:cNvSpPr/>
          <p:nvPr/>
        </p:nvSpPr>
        <p:spPr bwMode="auto">
          <a:xfrm>
            <a:off x="761977" y="1645467"/>
            <a:ext cx="2073600" cy="504825"/>
          </a:xfrm>
          <a:custGeom>
            <a:avLst/>
            <a:gdLst>
              <a:gd name="connsiteX0" fmla="*/ 0 w 2462212"/>
              <a:gd name="connsiteY0" fmla="*/ 0 h 504825"/>
              <a:gd name="connsiteX1" fmla="*/ 2462212 w 2462212"/>
              <a:gd name="connsiteY1" fmla="*/ 504825 h 50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62212" h="504825">
                <a:moveTo>
                  <a:pt x="0" y="0"/>
                </a:moveTo>
                <a:lnTo>
                  <a:pt x="2462212" y="504825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1" name="任意多边形 160"/>
          <p:cNvSpPr/>
          <p:nvPr/>
        </p:nvSpPr>
        <p:spPr bwMode="auto">
          <a:xfrm>
            <a:off x="1647803" y="1631179"/>
            <a:ext cx="2095518" cy="481013"/>
          </a:xfrm>
          <a:custGeom>
            <a:avLst/>
            <a:gdLst>
              <a:gd name="connsiteX0" fmla="*/ 2652712 w 2652712"/>
              <a:gd name="connsiteY0" fmla="*/ 0 h 481013"/>
              <a:gd name="connsiteX1" fmla="*/ 0 w 2652712"/>
              <a:gd name="connsiteY1" fmla="*/ 481013 h 481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652712" h="481013">
                <a:moveTo>
                  <a:pt x="2652712" y="0"/>
                </a:moveTo>
                <a:lnTo>
                  <a:pt x="0" y="481013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任意多边形 161"/>
          <p:cNvSpPr/>
          <p:nvPr/>
        </p:nvSpPr>
        <p:spPr bwMode="auto">
          <a:xfrm>
            <a:off x="1609704" y="1631179"/>
            <a:ext cx="1562114" cy="461963"/>
          </a:xfrm>
          <a:custGeom>
            <a:avLst/>
            <a:gdLst>
              <a:gd name="connsiteX0" fmla="*/ 1957387 w 1957387"/>
              <a:gd name="connsiteY0" fmla="*/ 0 h 461963"/>
              <a:gd name="connsiteX1" fmla="*/ 0 w 1957387"/>
              <a:gd name="connsiteY1" fmla="*/ 461963 h 46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57387" h="461963">
                <a:moveTo>
                  <a:pt x="1957387" y="0"/>
                </a:moveTo>
                <a:lnTo>
                  <a:pt x="0" y="461963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" name="任意多边形 162"/>
          <p:cNvSpPr/>
          <p:nvPr/>
        </p:nvSpPr>
        <p:spPr bwMode="auto">
          <a:xfrm>
            <a:off x="1138215" y="1583554"/>
            <a:ext cx="1980000" cy="547688"/>
          </a:xfrm>
          <a:custGeom>
            <a:avLst/>
            <a:gdLst>
              <a:gd name="connsiteX0" fmla="*/ 2376488 w 2376488"/>
              <a:gd name="connsiteY0" fmla="*/ 0 h 547688"/>
              <a:gd name="connsiteX1" fmla="*/ 0 w 2376488"/>
              <a:gd name="connsiteY1" fmla="*/ 547688 h 547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376488" h="547688">
                <a:moveTo>
                  <a:pt x="2376488" y="0"/>
                </a:moveTo>
                <a:lnTo>
                  <a:pt x="0" y="547688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4" name="任意多边形 163"/>
          <p:cNvSpPr/>
          <p:nvPr/>
        </p:nvSpPr>
        <p:spPr bwMode="auto">
          <a:xfrm>
            <a:off x="1100115" y="1621654"/>
            <a:ext cx="1490400" cy="476250"/>
          </a:xfrm>
          <a:custGeom>
            <a:avLst/>
            <a:gdLst>
              <a:gd name="connsiteX0" fmla="*/ 1843088 w 1843088"/>
              <a:gd name="connsiteY0" fmla="*/ 0 h 476250"/>
              <a:gd name="connsiteX1" fmla="*/ 0 w 1843088"/>
              <a:gd name="connsiteY1" fmla="*/ 476250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43088" h="476250">
                <a:moveTo>
                  <a:pt x="1843088" y="0"/>
                </a:moveTo>
                <a:lnTo>
                  <a:pt x="0" y="47625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5" name="任意多边形 164"/>
          <p:cNvSpPr/>
          <p:nvPr/>
        </p:nvSpPr>
        <p:spPr bwMode="auto">
          <a:xfrm>
            <a:off x="1566868" y="1631203"/>
            <a:ext cx="266700" cy="447675"/>
          </a:xfrm>
          <a:custGeom>
            <a:avLst/>
            <a:gdLst>
              <a:gd name="connsiteX0" fmla="*/ 0 w 266700"/>
              <a:gd name="connsiteY0" fmla="*/ 447675 h 447675"/>
              <a:gd name="connsiteX1" fmla="*/ 266700 w 266700"/>
              <a:gd name="connsiteY1" fmla="*/ 0 h 447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66700" h="447675">
                <a:moveTo>
                  <a:pt x="0" y="447675"/>
                </a:moveTo>
                <a:lnTo>
                  <a:pt x="26670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48"/>
          <p:cNvSpPr>
            <a:spLocks noChangeArrowheads="1"/>
          </p:cNvSpPr>
          <p:nvPr/>
        </p:nvSpPr>
        <p:spPr bwMode="auto">
          <a:xfrm>
            <a:off x="318909" y="2319182"/>
            <a:ext cx="324000" cy="3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5" name="Oval 48"/>
          <p:cNvSpPr>
            <a:spLocks noChangeArrowheads="1"/>
          </p:cNvSpPr>
          <p:nvPr/>
        </p:nvSpPr>
        <p:spPr bwMode="auto">
          <a:xfrm>
            <a:off x="890413" y="2319182"/>
            <a:ext cx="324000" cy="3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4</a:t>
            </a:r>
          </a:p>
        </p:txBody>
      </p:sp>
      <p:sp>
        <p:nvSpPr>
          <p:cNvPr id="6" name="Oval 48"/>
          <p:cNvSpPr>
            <a:spLocks noChangeArrowheads="1"/>
          </p:cNvSpPr>
          <p:nvPr/>
        </p:nvSpPr>
        <p:spPr bwMode="auto">
          <a:xfrm>
            <a:off x="604662" y="2944800"/>
            <a:ext cx="324000" cy="3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5</a:t>
            </a:r>
          </a:p>
        </p:txBody>
      </p:sp>
      <p:sp>
        <p:nvSpPr>
          <p:cNvPr id="9" name="Oval 48"/>
          <p:cNvSpPr>
            <a:spLocks noChangeArrowheads="1"/>
          </p:cNvSpPr>
          <p:nvPr/>
        </p:nvSpPr>
        <p:spPr bwMode="auto">
          <a:xfrm>
            <a:off x="604662" y="3571876"/>
            <a:ext cx="324000" cy="3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6</a:t>
            </a:r>
          </a:p>
        </p:txBody>
      </p:sp>
      <p:cxnSp>
        <p:nvCxnSpPr>
          <p:cNvPr id="12" name="直接箭头连接符 11"/>
          <p:cNvCxnSpPr>
            <a:stCxn id="5" idx="4"/>
            <a:endCxn id="6" idx="0"/>
          </p:cNvCxnSpPr>
          <p:nvPr/>
        </p:nvCxnSpPr>
        <p:spPr bwMode="auto">
          <a:xfrm rot="5400000">
            <a:off x="758729" y="2651116"/>
            <a:ext cx="301618" cy="28575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/>
          </a:ln>
        </p:spPr>
      </p:cxnSp>
      <p:cxnSp>
        <p:nvCxnSpPr>
          <p:cNvPr id="13" name="直接箭头连接符 12"/>
          <p:cNvCxnSpPr>
            <a:stCxn id="4" idx="4"/>
            <a:endCxn id="6" idx="0"/>
          </p:cNvCxnSpPr>
          <p:nvPr/>
        </p:nvCxnSpPr>
        <p:spPr bwMode="auto">
          <a:xfrm rot="16200000" flipH="1">
            <a:off x="472976" y="2651114"/>
            <a:ext cx="301618" cy="28575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/>
          </a:ln>
        </p:spPr>
      </p:cxnSp>
      <p:cxnSp>
        <p:nvCxnSpPr>
          <p:cNvPr id="14" name="直接箭头连接符 13"/>
          <p:cNvCxnSpPr>
            <a:stCxn id="6" idx="4"/>
            <a:endCxn id="9" idx="0"/>
          </p:cNvCxnSpPr>
          <p:nvPr/>
        </p:nvCxnSpPr>
        <p:spPr bwMode="auto">
          <a:xfrm rot="5400000">
            <a:off x="615124" y="3420338"/>
            <a:ext cx="303076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/>
          </a:ln>
        </p:spPr>
      </p:cxnSp>
      <p:sp>
        <p:nvSpPr>
          <p:cNvPr id="15" name="Oval 48"/>
          <p:cNvSpPr>
            <a:spLocks noChangeArrowheads="1"/>
          </p:cNvSpPr>
          <p:nvPr/>
        </p:nvSpPr>
        <p:spPr bwMode="auto">
          <a:xfrm>
            <a:off x="318910" y="1730310"/>
            <a:ext cx="324000" cy="3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16" name="Oval 48"/>
          <p:cNvSpPr>
            <a:spLocks noChangeArrowheads="1"/>
          </p:cNvSpPr>
          <p:nvPr/>
        </p:nvSpPr>
        <p:spPr bwMode="auto">
          <a:xfrm>
            <a:off x="890414" y="1730310"/>
            <a:ext cx="324000" cy="3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cxnSp>
        <p:nvCxnSpPr>
          <p:cNvPr id="18" name="直接箭头连接符 17"/>
          <p:cNvCxnSpPr>
            <a:stCxn id="15" idx="4"/>
            <a:endCxn id="4" idx="0"/>
          </p:cNvCxnSpPr>
          <p:nvPr/>
        </p:nvCxnSpPr>
        <p:spPr bwMode="auto">
          <a:xfrm rot="5400000">
            <a:off x="348474" y="2186746"/>
            <a:ext cx="264872" cy="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/>
          </a:ln>
        </p:spPr>
      </p:cxnSp>
      <p:cxnSp>
        <p:nvCxnSpPr>
          <p:cNvPr id="19" name="直接箭头连接符 18"/>
          <p:cNvCxnSpPr>
            <a:stCxn id="16" idx="4"/>
            <a:endCxn id="5" idx="0"/>
          </p:cNvCxnSpPr>
          <p:nvPr/>
        </p:nvCxnSpPr>
        <p:spPr bwMode="auto">
          <a:xfrm rot="5400000">
            <a:off x="919978" y="2186746"/>
            <a:ext cx="264872" cy="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/>
          </a:ln>
        </p:spPr>
      </p:cxnSp>
      <p:sp>
        <p:nvSpPr>
          <p:cNvPr id="36" name="Oval 48"/>
          <p:cNvSpPr>
            <a:spLocks noChangeArrowheads="1"/>
          </p:cNvSpPr>
          <p:nvPr/>
        </p:nvSpPr>
        <p:spPr bwMode="auto">
          <a:xfrm>
            <a:off x="1533355" y="2303360"/>
            <a:ext cx="324000" cy="3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kumimoji="0" lang="zh-CN" altLang="en-US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’</a:t>
            </a:r>
            <a:endParaRPr kumimoji="0" lang="en-US" altLang="ja-JP" sz="140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7" name="Oval 48"/>
          <p:cNvSpPr>
            <a:spLocks noChangeArrowheads="1"/>
          </p:cNvSpPr>
          <p:nvPr/>
        </p:nvSpPr>
        <p:spPr bwMode="auto">
          <a:xfrm>
            <a:off x="2104859" y="2303360"/>
            <a:ext cx="324000" cy="3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4</a:t>
            </a:r>
            <a:r>
              <a:rPr kumimoji="0" lang="zh-CN" altLang="en-US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’</a:t>
            </a:r>
            <a:endParaRPr kumimoji="0" lang="en-US" altLang="ja-JP" sz="140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8" name="Oval 48"/>
          <p:cNvSpPr>
            <a:spLocks noChangeArrowheads="1"/>
          </p:cNvSpPr>
          <p:nvPr/>
        </p:nvSpPr>
        <p:spPr bwMode="auto">
          <a:xfrm>
            <a:off x="1819108" y="2928978"/>
            <a:ext cx="324000" cy="3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5</a:t>
            </a:r>
            <a:r>
              <a:rPr kumimoji="0" lang="zh-CN" altLang="en-US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’</a:t>
            </a:r>
            <a:endParaRPr kumimoji="0" lang="en-US" altLang="ja-JP" sz="140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9" name="Oval 48"/>
          <p:cNvSpPr>
            <a:spLocks noChangeArrowheads="1"/>
          </p:cNvSpPr>
          <p:nvPr/>
        </p:nvSpPr>
        <p:spPr bwMode="auto">
          <a:xfrm>
            <a:off x="1819108" y="3556054"/>
            <a:ext cx="324000" cy="3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6</a:t>
            </a:r>
            <a:r>
              <a:rPr kumimoji="0" lang="zh-CN" altLang="en-US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’</a:t>
            </a:r>
            <a:endParaRPr kumimoji="0" lang="en-US" altLang="ja-JP" sz="140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40" name="直接箭头连接符 39"/>
          <p:cNvCxnSpPr>
            <a:stCxn id="37" idx="4"/>
            <a:endCxn id="38" idx="0"/>
          </p:cNvCxnSpPr>
          <p:nvPr/>
        </p:nvCxnSpPr>
        <p:spPr bwMode="auto">
          <a:xfrm rot="5400000">
            <a:off x="1973175" y="2635294"/>
            <a:ext cx="301618" cy="28575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/>
          </a:ln>
        </p:spPr>
      </p:cxnSp>
      <p:cxnSp>
        <p:nvCxnSpPr>
          <p:cNvPr id="41" name="直接箭头连接符 40"/>
          <p:cNvCxnSpPr>
            <a:stCxn id="36" idx="4"/>
            <a:endCxn id="38" idx="0"/>
          </p:cNvCxnSpPr>
          <p:nvPr/>
        </p:nvCxnSpPr>
        <p:spPr bwMode="auto">
          <a:xfrm rot="16200000" flipH="1">
            <a:off x="1687422" y="2635292"/>
            <a:ext cx="301618" cy="28575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/>
          </a:ln>
        </p:spPr>
      </p:cxnSp>
      <p:cxnSp>
        <p:nvCxnSpPr>
          <p:cNvPr id="42" name="直接箭头连接符 41"/>
          <p:cNvCxnSpPr>
            <a:stCxn id="38" idx="4"/>
            <a:endCxn id="39" idx="0"/>
          </p:cNvCxnSpPr>
          <p:nvPr/>
        </p:nvCxnSpPr>
        <p:spPr bwMode="auto">
          <a:xfrm rot="5400000">
            <a:off x="1829570" y="3404516"/>
            <a:ext cx="303076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/>
          </a:ln>
        </p:spPr>
      </p:cxnSp>
      <p:sp>
        <p:nvSpPr>
          <p:cNvPr id="43" name="Oval 48"/>
          <p:cNvSpPr>
            <a:spLocks noChangeArrowheads="1"/>
          </p:cNvSpPr>
          <p:nvPr/>
        </p:nvSpPr>
        <p:spPr bwMode="auto">
          <a:xfrm>
            <a:off x="1533356" y="1714488"/>
            <a:ext cx="324000" cy="3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kumimoji="0" lang="zh-CN" altLang="en-US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’</a:t>
            </a:r>
            <a:endParaRPr kumimoji="0" lang="en-US" altLang="ja-JP" sz="140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4" name="Oval 48"/>
          <p:cNvSpPr>
            <a:spLocks noChangeArrowheads="1"/>
          </p:cNvSpPr>
          <p:nvPr/>
        </p:nvSpPr>
        <p:spPr bwMode="auto">
          <a:xfrm>
            <a:off x="2104860" y="1714488"/>
            <a:ext cx="324000" cy="3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0" lang="zh-CN" altLang="en-US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’</a:t>
            </a:r>
            <a:endParaRPr kumimoji="0" lang="en-US" altLang="ja-JP" sz="140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45" name="直接箭头连接符 44"/>
          <p:cNvCxnSpPr>
            <a:stCxn id="43" idx="4"/>
            <a:endCxn id="36" idx="0"/>
          </p:cNvCxnSpPr>
          <p:nvPr/>
        </p:nvCxnSpPr>
        <p:spPr bwMode="auto">
          <a:xfrm rot="5400000">
            <a:off x="1562920" y="2170924"/>
            <a:ext cx="264872" cy="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/>
          </a:ln>
        </p:spPr>
      </p:cxnSp>
      <p:cxnSp>
        <p:nvCxnSpPr>
          <p:cNvPr id="46" name="直接箭头连接符 45"/>
          <p:cNvCxnSpPr>
            <a:stCxn id="44" idx="4"/>
            <a:endCxn id="37" idx="0"/>
          </p:cNvCxnSpPr>
          <p:nvPr/>
        </p:nvCxnSpPr>
        <p:spPr bwMode="auto">
          <a:xfrm rot="5400000">
            <a:off x="2134424" y="2170924"/>
            <a:ext cx="264872" cy="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/>
          </a:ln>
        </p:spPr>
      </p:cxnSp>
      <p:sp>
        <p:nvSpPr>
          <p:cNvPr id="47" name="Oval 48"/>
          <p:cNvSpPr>
            <a:spLocks noChangeArrowheads="1"/>
          </p:cNvSpPr>
          <p:nvPr/>
        </p:nvSpPr>
        <p:spPr bwMode="auto">
          <a:xfrm>
            <a:off x="3857619" y="2247700"/>
            <a:ext cx="324000" cy="3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48" name="Oval 48"/>
          <p:cNvSpPr>
            <a:spLocks noChangeArrowheads="1"/>
          </p:cNvSpPr>
          <p:nvPr/>
        </p:nvSpPr>
        <p:spPr bwMode="auto">
          <a:xfrm>
            <a:off x="4429123" y="2247700"/>
            <a:ext cx="324000" cy="3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4</a:t>
            </a:r>
          </a:p>
        </p:txBody>
      </p:sp>
      <p:sp>
        <p:nvSpPr>
          <p:cNvPr id="49" name="Oval 48"/>
          <p:cNvSpPr>
            <a:spLocks noChangeArrowheads="1"/>
          </p:cNvSpPr>
          <p:nvPr/>
        </p:nvSpPr>
        <p:spPr bwMode="auto">
          <a:xfrm>
            <a:off x="4143372" y="2873318"/>
            <a:ext cx="324000" cy="3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5</a:t>
            </a:r>
          </a:p>
        </p:txBody>
      </p:sp>
      <p:sp>
        <p:nvSpPr>
          <p:cNvPr id="50" name="Oval 48"/>
          <p:cNvSpPr>
            <a:spLocks noChangeArrowheads="1"/>
          </p:cNvSpPr>
          <p:nvPr/>
        </p:nvSpPr>
        <p:spPr bwMode="auto">
          <a:xfrm>
            <a:off x="4143372" y="3500394"/>
            <a:ext cx="324000" cy="3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6</a:t>
            </a:r>
          </a:p>
        </p:txBody>
      </p:sp>
      <p:cxnSp>
        <p:nvCxnSpPr>
          <p:cNvPr id="51" name="直接箭头连接符 50"/>
          <p:cNvCxnSpPr>
            <a:stCxn id="48" idx="4"/>
            <a:endCxn id="49" idx="0"/>
          </p:cNvCxnSpPr>
          <p:nvPr/>
        </p:nvCxnSpPr>
        <p:spPr bwMode="auto">
          <a:xfrm rot="5400000">
            <a:off x="4297439" y="2579634"/>
            <a:ext cx="301618" cy="285751"/>
          </a:xfrm>
          <a:prstGeom prst="straightConnector1">
            <a:avLst/>
          </a:prstGeom>
          <a:noFill/>
          <a:ln w="9525">
            <a:solidFill>
              <a:schemeClr val="accent5">
                <a:lumMod val="75000"/>
              </a:schemeClr>
            </a:solidFill>
            <a:round/>
            <a:tailEnd type="none"/>
          </a:ln>
        </p:spPr>
      </p:cxnSp>
      <p:cxnSp>
        <p:nvCxnSpPr>
          <p:cNvPr id="52" name="直接箭头连接符 51"/>
          <p:cNvCxnSpPr>
            <a:stCxn id="47" idx="4"/>
            <a:endCxn id="49" idx="0"/>
          </p:cNvCxnSpPr>
          <p:nvPr/>
        </p:nvCxnSpPr>
        <p:spPr bwMode="auto">
          <a:xfrm rot="16200000" flipH="1">
            <a:off x="4011686" y="2579632"/>
            <a:ext cx="301618" cy="285753"/>
          </a:xfrm>
          <a:prstGeom prst="straightConnector1">
            <a:avLst/>
          </a:prstGeom>
          <a:noFill/>
          <a:ln w="9525">
            <a:solidFill>
              <a:schemeClr val="accent5">
                <a:lumMod val="75000"/>
              </a:schemeClr>
            </a:solidFill>
            <a:round/>
            <a:tailEnd type="none"/>
          </a:ln>
        </p:spPr>
      </p:cxnSp>
      <p:cxnSp>
        <p:nvCxnSpPr>
          <p:cNvPr id="53" name="直接箭头连接符 52"/>
          <p:cNvCxnSpPr>
            <a:stCxn id="49" idx="4"/>
            <a:endCxn id="50" idx="0"/>
          </p:cNvCxnSpPr>
          <p:nvPr/>
        </p:nvCxnSpPr>
        <p:spPr bwMode="auto">
          <a:xfrm rot="5400000">
            <a:off x="4153834" y="3348856"/>
            <a:ext cx="303076" cy="1588"/>
          </a:xfrm>
          <a:prstGeom prst="straightConnector1">
            <a:avLst/>
          </a:prstGeom>
          <a:noFill/>
          <a:ln w="9525">
            <a:solidFill>
              <a:schemeClr val="accent5">
                <a:lumMod val="75000"/>
              </a:schemeClr>
            </a:solidFill>
            <a:round/>
            <a:tailEnd type="none"/>
          </a:ln>
        </p:spPr>
      </p:cxnSp>
      <p:sp>
        <p:nvSpPr>
          <p:cNvPr id="54" name="Oval 48"/>
          <p:cNvSpPr>
            <a:spLocks noChangeArrowheads="1"/>
          </p:cNvSpPr>
          <p:nvPr/>
        </p:nvSpPr>
        <p:spPr bwMode="auto">
          <a:xfrm>
            <a:off x="3857620" y="1658828"/>
            <a:ext cx="324000" cy="3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55" name="Oval 48"/>
          <p:cNvSpPr>
            <a:spLocks noChangeArrowheads="1"/>
          </p:cNvSpPr>
          <p:nvPr/>
        </p:nvSpPr>
        <p:spPr bwMode="auto">
          <a:xfrm>
            <a:off x="4429124" y="1658828"/>
            <a:ext cx="324000" cy="3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cxnSp>
        <p:nvCxnSpPr>
          <p:cNvPr id="56" name="直接箭头连接符 55"/>
          <p:cNvCxnSpPr>
            <a:stCxn id="54" idx="4"/>
            <a:endCxn id="47" idx="0"/>
          </p:cNvCxnSpPr>
          <p:nvPr/>
        </p:nvCxnSpPr>
        <p:spPr bwMode="auto">
          <a:xfrm rot="5400000">
            <a:off x="3887184" y="2115264"/>
            <a:ext cx="264872" cy="1"/>
          </a:xfrm>
          <a:prstGeom prst="straightConnector1">
            <a:avLst/>
          </a:prstGeom>
          <a:noFill/>
          <a:ln w="9525">
            <a:solidFill>
              <a:schemeClr val="accent5">
                <a:lumMod val="75000"/>
              </a:schemeClr>
            </a:solidFill>
            <a:round/>
            <a:tailEnd type="none"/>
          </a:ln>
        </p:spPr>
      </p:cxnSp>
      <p:cxnSp>
        <p:nvCxnSpPr>
          <p:cNvPr id="57" name="直接箭头连接符 56"/>
          <p:cNvCxnSpPr>
            <a:stCxn id="55" idx="4"/>
            <a:endCxn id="48" idx="0"/>
          </p:cNvCxnSpPr>
          <p:nvPr/>
        </p:nvCxnSpPr>
        <p:spPr bwMode="auto">
          <a:xfrm rot="5400000">
            <a:off x="4458688" y="2115264"/>
            <a:ext cx="264872" cy="1"/>
          </a:xfrm>
          <a:prstGeom prst="straightConnector1">
            <a:avLst/>
          </a:prstGeom>
          <a:noFill/>
          <a:ln w="9525">
            <a:solidFill>
              <a:schemeClr val="accent5">
                <a:lumMod val="75000"/>
              </a:schemeClr>
            </a:solidFill>
            <a:round/>
            <a:tailEnd type="none"/>
          </a:ln>
        </p:spPr>
      </p:cxnSp>
      <p:sp>
        <p:nvSpPr>
          <p:cNvPr id="58" name="Oval 48"/>
          <p:cNvSpPr>
            <a:spLocks noChangeArrowheads="1"/>
          </p:cNvSpPr>
          <p:nvPr/>
        </p:nvSpPr>
        <p:spPr bwMode="auto">
          <a:xfrm>
            <a:off x="5072065" y="2231878"/>
            <a:ext cx="324000" cy="3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kumimoji="0" lang="zh-CN" altLang="en-US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’</a:t>
            </a:r>
            <a:endParaRPr kumimoji="0" lang="en-US" altLang="ja-JP" sz="140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9" name="Oval 48"/>
          <p:cNvSpPr>
            <a:spLocks noChangeArrowheads="1"/>
          </p:cNvSpPr>
          <p:nvPr/>
        </p:nvSpPr>
        <p:spPr bwMode="auto">
          <a:xfrm>
            <a:off x="5643569" y="2231878"/>
            <a:ext cx="324000" cy="3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4</a:t>
            </a:r>
            <a:r>
              <a:rPr kumimoji="0" lang="zh-CN" altLang="en-US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’</a:t>
            </a:r>
            <a:endParaRPr kumimoji="0" lang="en-US" altLang="ja-JP" sz="140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60" name="Oval 48"/>
          <p:cNvSpPr>
            <a:spLocks noChangeArrowheads="1"/>
          </p:cNvSpPr>
          <p:nvPr/>
        </p:nvSpPr>
        <p:spPr bwMode="auto">
          <a:xfrm>
            <a:off x="5357818" y="2857496"/>
            <a:ext cx="324000" cy="3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5</a:t>
            </a:r>
            <a:r>
              <a:rPr kumimoji="0" lang="zh-CN" altLang="en-US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’</a:t>
            </a:r>
            <a:endParaRPr kumimoji="0" lang="en-US" altLang="ja-JP" sz="140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61" name="Oval 48"/>
          <p:cNvSpPr>
            <a:spLocks noChangeArrowheads="1"/>
          </p:cNvSpPr>
          <p:nvPr/>
        </p:nvSpPr>
        <p:spPr bwMode="auto">
          <a:xfrm>
            <a:off x="5357818" y="3484572"/>
            <a:ext cx="324000" cy="3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6</a:t>
            </a:r>
            <a:r>
              <a:rPr kumimoji="0" lang="zh-CN" altLang="en-US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’</a:t>
            </a:r>
            <a:endParaRPr kumimoji="0" lang="en-US" altLang="ja-JP" sz="140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62" name="直接箭头连接符 61"/>
          <p:cNvCxnSpPr>
            <a:stCxn id="59" idx="4"/>
            <a:endCxn id="60" idx="0"/>
          </p:cNvCxnSpPr>
          <p:nvPr/>
        </p:nvCxnSpPr>
        <p:spPr bwMode="auto">
          <a:xfrm rot="5400000">
            <a:off x="5511885" y="2563812"/>
            <a:ext cx="301618" cy="285751"/>
          </a:xfrm>
          <a:prstGeom prst="straightConnector1">
            <a:avLst/>
          </a:prstGeom>
          <a:noFill/>
          <a:ln w="9525">
            <a:solidFill>
              <a:schemeClr val="accent5">
                <a:lumMod val="75000"/>
              </a:schemeClr>
            </a:solidFill>
            <a:round/>
            <a:tailEnd type="none"/>
          </a:ln>
        </p:spPr>
      </p:cxnSp>
      <p:cxnSp>
        <p:nvCxnSpPr>
          <p:cNvPr id="63" name="直接箭头连接符 62"/>
          <p:cNvCxnSpPr>
            <a:stCxn id="58" idx="4"/>
            <a:endCxn id="60" idx="0"/>
          </p:cNvCxnSpPr>
          <p:nvPr/>
        </p:nvCxnSpPr>
        <p:spPr bwMode="auto">
          <a:xfrm rot="16200000" flipH="1">
            <a:off x="5226132" y="2563810"/>
            <a:ext cx="301618" cy="285753"/>
          </a:xfrm>
          <a:prstGeom prst="straightConnector1">
            <a:avLst/>
          </a:prstGeom>
          <a:noFill/>
          <a:ln w="9525">
            <a:solidFill>
              <a:schemeClr val="accent5">
                <a:lumMod val="75000"/>
              </a:schemeClr>
            </a:solidFill>
            <a:round/>
            <a:tailEnd type="none"/>
          </a:ln>
        </p:spPr>
      </p:cxnSp>
      <p:cxnSp>
        <p:nvCxnSpPr>
          <p:cNvPr id="64" name="直接箭头连接符 63"/>
          <p:cNvCxnSpPr>
            <a:stCxn id="60" idx="4"/>
            <a:endCxn id="61" idx="0"/>
          </p:cNvCxnSpPr>
          <p:nvPr/>
        </p:nvCxnSpPr>
        <p:spPr bwMode="auto">
          <a:xfrm rot="5400000">
            <a:off x="5368280" y="3333034"/>
            <a:ext cx="303076" cy="1588"/>
          </a:xfrm>
          <a:prstGeom prst="straightConnector1">
            <a:avLst/>
          </a:prstGeom>
          <a:noFill/>
          <a:ln w="9525">
            <a:solidFill>
              <a:schemeClr val="accent5">
                <a:lumMod val="75000"/>
              </a:schemeClr>
            </a:solidFill>
            <a:round/>
            <a:tailEnd type="none"/>
          </a:ln>
        </p:spPr>
      </p:cxnSp>
      <p:sp>
        <p:nvSpPr>
          <p:cNvPr id="65" name="Oval 48"/>
          <p:cNvSpPr>
            <a:spLocks noChangeArrowheads="1"/>
          </p:cNvSpPr>
          <p:nvPr/>
        </p:nvSpPr>
        <p:spPr bwMode="auto">
          <a:xfrm>
            <a:off x="5072066" y="1643006"/>
            <a:ext cx="324000" cy="3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kumimoji="0" lang="zh-CN" altLang="en-US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’</a:t>
            </a:r>
            <a:endParaRPr kumimoji="0" lang="en-US" altLang="ja-JP" sz="140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66" name="Oval 48"/>
          <p:cNvSpPr>
            <a:spLocks noChangeArrowheads="1"/>
          </p:cNvSpPr>
          <p:nvPr/>
        </p:nvSpPr>
        <p:spPr bwMode="auto">
          <a:xfrm>
            <a:off x="5643570" y="1643006"/>
            <a:ext cx="324000" cy="3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0" lang="zh-CN" altLang="en-US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’</a:t>
            </a:r>
            <a:endParaRPr kumimoji="0" lang="en-US" altLang="ja-JP" sz="140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67" name="直接箭头连接符 66"/>
          <p:cNvCxnSpPr>
            <a:stCxn id="65" idx="4"/>
            <a:endCxn id="58" idx="0"/>
          </p:cNvCxnSpPr>
          <p:nvPr/>
        </p:nvCxnSpPr>
        <p:spPr bwMode="auto">
          <a:xfrm rot="5400000">
            <a:off x="5101630" y="2099442"/>
            <a:ext cx="264872" cy="1"/>
          </a:xfrm>
          <a:prstGeom prst="straightConnector1">
            <a:avLst/>
          </a:prstGeom>
          <a:noFill/>
          <a:ln w="9525">
            <a:solidFill>
              <a:schemeClr val="accent5">
                <a:lumMod val="75000"/>
              </a:schemeClr>
            </a:solidFill>
            <a:round/>
            <a:tailEnd type="none"/>
          </a:ln>
        </p:spPr>
      </p:cxnSp>
      <p:cxnSp>
        <p:nvCxnSpPr>
          <p:cNvPr id="68" name="直接箭头连接符 67"/>
          <p:cNvCxnSpPr>
            <a:stCxn id="66" idx="4"/>
            <a:endCxn id="59" idx="0"/>
          </p:cNvCxnSpPr>
          <p:nvPr/>
        </p:nvCxnSpPr>
        <p:spPr bwMode="auto">
          <a:xfrm rot="5400000">
            <a:off x="5673134" y="2099442"/>
            <a:ext cx="264872" cy="1"/>
          </a:xfrm>
          <a:prstGeom prst="straightConnector1">
            <a:avLst/>
          </a:prstGeom>
          <a:noFill/>
          <a:ln w="9525">
            <a:solidFill>
              <a:schemeClr val="accent5">
                <a:lumMod val="75000"/>
              </a:schemeClr>
            </a:solidFill>
            <a:round/>
            <a:tailEnd type="none"/>
          </a:ln>
        </p:spPr>
      </p:cxnSp>
      <p:sp>
        <p:nvSpPr>
          <p:cNvPr id="69" name="任意多边形 68"/>
          <p:cNvSpPr/>
          <p:nvPr/>
        </p:nvSpPr>
        <p:spPr bwMode="auto">
          <a:xfrm>
            <a:off x="4111200" y="1576800"/>
            <a:ext cx="1019175" cy="108000"/>
          </a:xfrm>
          <a:custGeom>
            <a:avLst/>
            <a:gdLst>
              <a:gd name="connsiteX0" fmla="*/ 0 w 1019175"/>
              <a:gd name="connsiteY0" fmla="*/ 162719 h 162719"/>
              <a:gd name="connsiteX1" fmla="*/ 423862 w 1019175"/>
              <a:gd name="connsiteY1" fmla="*/ 794 h 162719"/>
              <a:gd name="connsiteX2" fmla="*/ 1019175 w 1019175"/>
              <a:gd name="connsiteY2" fmla="*/ 157957 h 162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9175" h="162719">
                <a:moveTo>
                  <a:pt x="0" y="162719"/>
                </a:moveTo>
                <a:cubicBezTo>
                  <a:pt x="127000" y="82153"/>
                  <a:pt x="254000" y="1588"/>
                  <a:pt x="423862" y="794"/>
                </a:cubicBezTo>
                <a:cubicBezTo>
                  <a:pt x="593724" y="0"/>
                  <a:pt x="806449" y="78978"/>
                  <a:pt x="1019175" y="157957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任意多边形 69"/>
          <p:cNvSpPr/>
          <p:nvPr/>
        </p:nvSpPr>
        <p:spPr bwMode="auto">
          <a:xfrm>
            <a:off x="4680000" y="1573200"/>
            <a:ext cx="1057275" cy="108000"/>
          </a:xfrm>
          <a:custGeom>
            <a:avLst/>
            <a:gdLst>
              <a:gd name="connsiteX0" fmla="*/ 0 w 1057275"/>
              <a:gd name="connsiteY0" fmla="*/ 176212 h 176212"/>
              <a:gd name="connsiteX1" fmla="*/ 509587 w 1057275"/>
              <a:gd name="connsiteY1" fmla="*/ 4762 h 176212"/>
              <a:gd name="connsiteX2" fmla="*/ 1057275 w 1057275"/>
              <a:gd name="connsiteY2" fmla="*/ 147637 h 176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7275" h="176212">
                <a:moveTo>
                  <a:pt x="0" y="176212"/>
                </a:moveTo>
                <a:cubicBezTo>
                  <a:pt x="166687" y="92868"/>
                  <a:pt x="333375" y="9524"/>
                  <a:pt x="509587" y="4762"/>
                </a:cubicBezTo>
                <a:cubicBezTo>
                  <a:pt x="685799" y="0"/>
                  <a:pt x="1057275" y="147637"/>
                  <a:pt x="1057275" y="147637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任意多边形 72"/>
          <p:cNvSpPr/>
          <p:nvPr/>
        </p:nvSpPr>
        <p:spPr bwMode="auto">
          <a:xfrm>
            <a:off x="4467225" y="3024188"/>
            <a:ext cx="895350" cy="4762"/>
          </a:xfrm>
          <a:custGeom>
            <a:avLst/>
            <a:gdLst>
              <a:gd name="connsiteX0" fmla="*/ 0 w 895350"/>
              <a:gd name="connsiteY0" fmla="*/ 0 h 4762"/>
              <a:gd name="connsiteX1" fmla="*/ 895350 w 895350"/>
              <a:gd name="connsiteY1" fmla="*/ 4762 h 4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95350" h="4762">
                <a:moveTo>
                  <a:pt x="0" y="0"/>
                </a:moveTo>
                <a:lnTo>
                  <a:pt x="895350" y="476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任意多边形 73"/>
          <p:cNvSpPr/>
          <p:nvPr/>
        </p:nvSpPr>
        <p:spPr bwMode="auto">
          <a:xfrm>
            <a:off x="4462463" y="3652838"/>
            <a:ext cx="895350" cy="0"/>
          </a:xfrm>
          <a:custGeom>
            <a:avLst/>
            <a:gdLst>
              <a:gd name="connsiteX0" fmla="*/ 0 w 895350"/>
              <a:gd name="connsiteY0" fmla="*/ 0 h 0"/>
              <a:gd name="connsiteX1" fmla="*/ 895350 w 89535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95350">
                <a:moveTo>
                  <a:pt x="0" y="0"/>
                </a:moveTo>
                <a:lnTo>
                  <a:pt x="89535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任意多边形 74"/>
          <p:cNvSpPr/>
          <p:nvPr/>
        </p:nvSpPr>
        <p:spPr bwMode="auto">
          <a:xfrm>
            <a:off x="4114800" y="1952625"/>
            <a:ext cx="1114425" cy="280988"/>
          </a:xfrm>
          <a:custGeom>
            <a:avLst/>
            <a:gdLst>
              <a:gd name="connsiteX0" fmla="*/ 0 w 1114425"/>
              <a:gd name="connsiteY0" fmla="*/ 0 h 280988"/>
              <a:gd name="connsiteX1" fmla="*/ 1114425 w 1114425"/>
              <a:gd name="connsiteY1" fmla="*/ 280988 h 280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14425" h="280988">
                <a:moveTo>
                  <a:pt x="0" y="0"/>
                </a:moveTo>
                <a:lnTo>
                  <a:pt x="1114425" y="280988"/>
                </a:lnTo>
              </a:path>
            </a:pathLst>
          </a:custGeom>
          <a:noFill/>
          <a:ln w="9525">
            <a:solidFill>
              <a:schemeClr val="accent2">
                <a:lumMod val="75000"/>
              </a:schemeClr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 bwMode="auto">
          <a:xfrm>
            <a:off x="4062413" y="1938338"/>
            <a:ext cx="1071562" cy="309562"/>
          </a:xfrm>
          <a:custGeom>
            <a:avLst/>
            <a:gdLst>
              <a:gd name="connsiteX0" fmla="*/ 0 w 1071562"/>
              <a:gd name="connsiteY0" fmla="*/ 309562 h 309562"/>
              <a:gd name="connsiteX1" fmla="*/ 1071562 w 1071562"/>
              <a:gd name="connsiteY1" fmla="*/ 0 h 309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71562" h="309562">
                <a:moveTo>
                  <a:pt x="0" y="309562"/>
                </a:moveTo>
                <a:lnTo>
                  <a:pt x="1071562" y="0"/>
                </a:lnTo>
              </a:path>
            </a:pathLst>
          </a:custGeom>
          <a:noFill/>
          <a:ln w="9525">
            <a:solidFill>
              <a:schemeClr val="accent2">
                <a:lumMod val="75000"/>
              </a:schemeClr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任意多边形 77"/>
          <p:cNvSpPr/>
          <p:nvPr/>
        </p:nvSpPr>
        <p:spPr bwMode="auto">
          <a:xfrm>
            <a:off x="4705350" y="1933575"/>
            <a:ext cx="1090613" cy="304800"/>
          </a:xfrm>
          <a:custGeom>
            <a:avLst/>
            <a:gdLst>
              <a:gd name="connsiteX0" fmla="*/ 0 w 1090613"/>
              <a:gd name="connsiteY0" fmla="*/ 0 h 304800"/>
              <a:gd name="connsiteX1" fmla="*/ 1090613 w 1090613"/>
              <a:gd name="connsiteY1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90613" h="304800">
                <a:moveTo>
                  <a:pt x="0" y="0"/>
                </a:moveTo>
                <a:lnTo>
                  <a:pt x="1090613" y="304800"/>
                </a:lnTo>
              </a:path>
            </a:pathLst>
          </a:custGeom>
          <a:noFill/>
          <a:ln w="9525">
            <a:solidFill>
              <a:schemeClr val="accent2">
                <a:lumMod val="75000"/>
              </a:schemeClr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任意多边形 79"/>
          <p:cNvSpPr/>
          <p:nvPr/>
        </p:nvSpPr>
        <p:spPr bwMode="auto">
          <a:xfrm>
            <a:off x="4629150" y="1928813"/>
            <a:ext cx="1071563" cy="319087"/>
          </a:xfrm>
          <a:custGeom>
            <a:avLst/>
            <a:gdLst>
              <a:gd name="connsiteX0" fmla="*/ 0 w 1071563"/>
              <a:gd name="connsiteY0" fmla="*/ 319087 h 319087"/>
              <a:gd name="connsiteX1" fmla="*/ 1071563 w 1071563"/>
              <a:gd name="connsiteY1" fmla="*/ 0 h 319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71563" h="319087">
                <a:moveTo>
                  <a:pt x="0" y="319087"/>
                </a:moveTo>
                <a:lnTo>
                  <a:pt x="1071563" y="0"/>
                </a:lnTo>
              </a:path>
            </a:pathLst>
          </a:custGeom>
          <a:noFill/>
          <a:ln w="9525">
            <a:solidFill>
              <a:schemeClr val="accent2">
                <a:lumMod val="75000"/>
              </a:schemeClr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 bwMode="auto">
          <a:xfrm>
            <a:off x="4110038" y="2543175"/>
            <a:ext cx="1047750" cy="110332"/>
          </a:xfrm>
          <a:custGeom>
            <a:avLst/>
            <a:gdLst>
              <a:gd name="connsiteX0" fmla="*/ 0 w 1047750"/>
              <a:gd name="connsiteY0" fmla="*/ 4763 h 110332"/>
              <a:gd name="connsiteX1" fmla="*/ 500062 w 1047750"/>
              <a:gd name="connsiteY1" fmla="*/ 109538 h 110332"/>
              <a:gd name="connsiteX2" fmla="*/ 1047750 w 1047750"/>
              <a:gd name="connsiteY2" fmla="*/ 0 h 110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7750" h="110332">
                <a:moveTo>
                  <a:pt x="0" y="4763"/>
                </a:moveTo>
                <a:cubicBezTo>
                  <a:pt x="162718" y="57547"/>
                  <a:pt x="325437" y="110332"/>
                  <a:pt x="500062" y="109538"/>
                </a:cubicBezTo>
                <a:cubicBezTo>
                  <a:pt x="674687" y="108744"/>
                  <a:pt x="861218" y="54372"/>
                  <a:pt x="104775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任意多边形 81"/>
          <p:cNvSpPr/>
          <p:nvPr/>
        </p:nvSpPr>
        <p:spPr bwMode="auto">
          <a:xfrm>
            <a:off x="4657725" y="2528888"/>
            <a:ext cx="1052513" cy="118269"/>
          </a:xfrm>
          <a:custGeom>
            <a:avLst/>
            <a:gdLst>
              <a:gd name="connsiteX0" fmla="*/ 0 w 1052513"/>
              <a:gd name="connsiteY0" fmla="*/ 23812 h 118269"/>
              <a:gd name="connsiteX1" fmla="*/ 552450 w 1052513"/>
              <a:gd name="connsiteY1" fmla="*/ 114300 h 118269"/>
              <a:gd name="connsiteX2" fmla="*/ 1052513 w 1052513"/>
              <a:gd name="connsiteY2" fmla="*/ 0 h 11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2513" h="118269">
                <a:moveTo>
                  <a:pt x="0" y="23812"/>
                </a:moveTo>
                <a:cubicBezTo>
                  <a:pt x="188515" y="71040"/>
                  <a:pt x="377031" y="118269"/>
                  <a:pt x="552450" y="114300"/>
                </a:cubicBezTo>
                <a:cubicBezTo>
                  <a:pt x="727869" y="110331"/>
                  <a:pt x="890191" y="55165"/>
                  <a:pt x="1052513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任意多边形 82"/>
          <p:cNvSpPr/>
          <p:nvPr/>
        </p:nvSpPr>
        <p:spPr bwMode="auto">
          <a:xfrm>
            <a:off x="4052888" y="2562225"/>
            <a:ext cx="1333500" cy="366713"/>
          </a:xfrm>
          <a:custGeom>
            <a:avLst/>
            <a:gdLst>
              <a:gd name="connsiteX0" fmla="*/ 0 w 1333500"/>
              <a:gd name="connsiteY0" fmla="*/ 0 h 366713"/>
              <a:gd name="connsiteX1" fmla="*/ 1333500 w 1333500"/>
              <a:gd name="connsiteY1" fmla="*/ 366713 h 366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33500" h="366713">
                <a:moveTo>
                  <a:pt x="0" y="0"/>
                </a:moveTo>
                <a:lnTo>
                  <a:pt x="1333500" y="366713"/>
                </a:lnTo>
              </a:path>
            </a:pathLst>
          </a:custGeom>
          <a:noFill/>
          <a:ln w="9525">
            <a:solidFill>
              <a:schemeClr val="accent2">
                <a:lumMod val="75000"/>
              </a:schemeClr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 bwMode="auto">
          <a:xfrm>
            <a:off x="4648200" y="2562225"/>
            <a:ext cx="757238" cy="342900"/>
          </a:xfrm>
          <a:custGeom>
            <a:avLst/>
            <a:gdLst>
              <a:gd name="connsiteX0" fmla="*/ 0 w 757238"/>
              <a:gd name="connsiteY0" fmla="*/ 0 h 342900"/>
              <a:gd name="connsiteX1" fmla="*/ 757238 w 757238"/>
              <a:gd name="connsiteY1" fmla="*/ 34290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57238" h="342900">
                <a:moveTo>
                  <a:pt x="0" y="0"/>
                </a:moveTo>
                <a:lnTo>
                  <a:pt x="757238" y="342900"/>
                </a:lnTo>
              </a:path>
            </a:pathLst>
          </a:custGeom>
          <a:noFill/>
          <a:ln w="9525">
            <a:solidFill>
              <a:schemeClr val="accent2">
                <a:lumMod val="75000"/>
              </a:schemeClr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任意多边形 84"/>
          <p:cNvSpPr/>
          <p:nvPr/>
        </p:nvSpPr>
        <p:spPr bwMode="auto">
          <a:xfrm>
            <a:off x="4391025" y="2552700"/>
            <a:ext cx="790575" cy="338138"/>
          </a:xfrm>
          <a:custGeom>
            <a:avLst/>
            <a:gdLst>
              <a:gd name="connsiteX0" fmla="*/ 790575 w 790575"/>
              <a:gd name="connsiteY0" fmla="*/ 0 h 338138"/>
              <a:gd name="connsiteX1" fmla="*/ 0 w 790575"/>
              <a:gd name="connsiteY1" fmla="*/ 338138 h 338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90575" h="338138">
                <a:moveTo>
                  <a:pt x="790575" y="0"/>
                </a:moveTo>
                <a:lnTo>
                  <a:pt x="0" y="338138"/>
                </a:lnTo>
              </a:path>
            </a:pathLst>
          </a:custGeom>
          <a:noFill/>
          <a:ln w="9525">
            <a:solidFill>
              <a:schemeClr val="accent2">
                <a:lumMod val="75000"/>
              </a:schemeClr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任意多边形 86"/>
          <p:cNvSpPr/>
          <p:nvPr/>
        </p:nvSpPr>
        <p:spPr bwMode="auto">
          <a:xfrm>
            <a:off x="4452938" y="2547938"/>
            <a:ext cx="1309687" cy="409575"/>
          </a:xfrm>
          <a:custGeom>
            <a:avLst/>
            <a:gdLst>
              <a:gd name="connsiteX0" fmla="*/ 1309687 w 1309687"/>
              <a:gd name="connsiteY0" fmla="*/ 0 h 409575"/>
              <a:gd name="connsiteX1" fmla="*/ 0 w 1309687"/>
              <a:gd name="connsiteY1" fmla="*/ 409575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09687" h="409575">
                <a:moveTo>
                  <a:pt x="1309687" y="0"/>
                </a:moveTo>
                <a:lnTo>
                  <a:pt x="0" y="409575"/>
                </a:lnTo>
              </a:path>
            </a:pathLst>
          </a:custGeom>
          <a:noFill/>
          <a:ln w="9525">
            <a:solidFill>
              <a:schemeClr val="accent2">
                <a:lumMod val="75000"/>
              </a:schemeClr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 bwMode="auto">
          <a:xfrm>
            <a:off x="4433888" y="3128963"/>
            <a:ext cx="976312" cy="400050"/>
          </a:xfrm>
          <a:custGeom>
            <a:avLst/>
            <a:gdLst>
              <a:gd name="connsiteX0" fmla="*/ 0 w 976312"/>
              <a:gd name="connsiteY0" fmla="*/ 0 h 400050"/>
              <a:gd name="connsiteX1" fmla="*/ 976312 w 976312"/>
              <a:gd name="connsiteY1" fmla="*/ 400050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76312" h="400050">
                <a:moveTo>
                  <a:pt x="0" y="0"/>
                </a:moveTo>
                <a:lnTo>
                  <a:pt x="976312" y="400050"/>
                </a:lnTo>
              </a:path>
            </a:pathLst>
          </a:custGeom>
          <a:noFill/>
          <a:ln w="9525">
            <a:solidFill>
              <a:schemeClr val="accent2">
                <a:lumMod val="75000"/>
              </a:schemeClr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任意多边形 88"/>
          <p:cNvSpPr/>
          <p:nvPr/>
        </p:nvSpPr>
        <p:spPr bwMode="auto">
          <a:xfrm>
            <a:off x="4419600" y="3124200"/>
            <a:ext cx="981075" cy="419100"/>
          </a:xfrm>
          <a:custGeom>
            <a:avLst/>
            <a:gdLst>
              <a:gd name="connsiteX0" fmla="*/ 981075 w 981075"/>
              <a:gd name="connsiteY0" fmla="*/ 0 h 419100"/>
              <a:gd name="connsiteX1" fmla="*/ 0 w 981075"/>
              <a:gd name="connsiteY1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81075" h="419100">
                <a:moveTo>
                  <a:pt x="981075" y="0"/>
                </a:moveTo>
                <a:lnTo>
                  <a:pt x="0" y="419100"/>
                </a:lnTo>
              </a:path>
            </a:pathLst>
          </a:custGeom>
          <a:noFill/>
          <a:ln w="9525">
            <a:solidFill>
              <a:schemeClr val="accent2">
                <a:lumMod val="75000"/>
              </a:schemeClr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Oval 48"/>
          <p:cNvSpPr>
            <a:spLocks noChangeArrowheads="1"/>
          </p:cNvSpPr>
          <p:nvPr/>
        </p:nvSpPr>
        <p:spPr bwMode="auto">
          <a:xfrm>
            <a:off x="6605453" y="2400100"/>
            <a:ext cx="324000" cy="3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91" name="Oval 48"/>
          <p:cNvSpPr>
            <a:spLocks noChangeArrowheads="1"/>
          </p:cNvSpPr>
          <p:nvPr/>
        </p:nvSpPr>
        <p:spPr bwMode="auto">
          <a:xfrm>
            <a:off x="7176957" y="2400100"/>
            <a:ext cx="324000" cy="3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4</a:t>
            </a:r>
          </a:p>
        </p:txBody>
      </p:sp>
      <p:sp>
        <p:nvSpPr>
          <p:cNvPr id="92" name="Oval 48"/>
          <p:cNvSpPr>
            <a:spLocks noChangeArrowheads="1"/>
          </p:cNvSpPr>
          <p:nvPr/>
        </p:nvSpPr>
        <p:spPr bwMode="auto">
          <a:xfrm>
            <a:off x="6891206" y="3025718"/>
            <a:ext cx="324000" cy="3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5</a:t>
            </a:r>
          </a:p>
        </p:txBody>
      </p:sp>
      <p:sp>
        <p:nvSpPr>
          <p:cNvPr id="93" name="Oval 48"/>
          <p:cNvSpPr>
            <a:spLocks noChangeArrowheads="1"/>
          </p:cNvSpPr>
          <p:nvPr/>
        </p:nvSpPr>
        <p:spPr bwMode="auto">
          <a:xfrm>
            <a:off x="6891206" y="3652794"/>
            <a:ext cx="324000" cy="3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6</a:t>
            </a:r>
          </a:p>
        </p:txBody>
      </p:sp>
      <p:cxnSp>
        <p:nvCxnSpPr>
          <p:cNvPr id="94" name="直接箭头连接符 93"/>
          <p:cNvCxnSpPr>
            <a:stCxn id="91" idx="4"/>
            <a:endCxn id="92" idx="0"/>
          </p:cNvCxnSpPr>
          <p:nvPr/>
        </p:nvCxnSpPr>
        <p:spPr bwMode="auto">
          <a:xfrm rot="5400000">
            <a:off x="7045273" y="2732034"/>
            <a:ext cx="301618" cy="285751"/>
          </a:xfrm>
          <a:prstGeom prst="straightConnector1">
            <a:avLst/>
          </a:prstGeom>
          <a:noFill/>
          <a:ln w="9525">
            <a:solidFill>
              <a:schemeClr val="accent5">
                <a:lumMod val="75000"/>
              </a:schemeClr>
            </a:solidFill>
            <a:round/>
            <a:tailEnd type="none"/>
          </a:ln>
        </p:spPr>
      </p:cxnSp>
      <p:cxnSp>
        <p:nvCxnSpPr>
          <p:cNvPr id="95" name="直接箭头连接符 94"/>
          <p:cNvCxnSpPr>
            <a:stCxn id="90" idx="4"/>
            <a:endCxn id="92" idx="0"/>
          </p:cNvCxnSpPr>
          <p:nvPr/>
        </p:nvCxnSpPr>
        <p:spPr bwMode="auto">
          <a:xfrm rot="16200000" flipH="1">
            <a:off x="6759520" y="2732032"/>
            <a:ext cx="301618" cy="285753"/>
          </a:xfrm>
          <a:prstGeom prst="straightConnector1">
            <a:avLst/>
          </a:prstGeom>
          <a:noFill/>
          <a:ln w="9525">
            <a:solidFill>
              <a:schemeClr val="accent5">
                <a:lumMod val="75000"/>
              </a:schemeClr>
            </a:solidFill>
            <a:round/>
            <a:tailEnd type="none"/>
          </a:ln>
        </p:spPr>
      </p:cxnSp>
      <p:cxnSp>
        <p:nvCxnSpPr>
          <p:cNvPr id="96" name="直接箭头连接符 95"/>
          <p:cNvCxnSpPr>
            <a:stCxn id="92" idx="4"/>
            <a:endCxn id="93" idx="0"/>
          </p:cNvCxnSpPr>
          <p:nvPr/>
        </p:nvCxnSpPr>
        <p:spPr bwMode="auto">
          <a:xfrm rot="5400000">
            <a:off x="6901668" y="3501256"/>
            <a:ext cx="303076" cy="1588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prstDash val="lgDash"/>
            <a:round/>
            <a:tailEnd type="none"/>
          </a:ln>
        </p:spPr>
      </p:cxnSp>
      <p:sp>
        <p:nvSpPr>
          <p:cNvPr id="97" name="Oval 48"/>
          <p:cNvSpPr>
            <a:spLocks noChangeArrowheads="1"/>
          </p:cNvSpPr>
          <p:nvPr/>
        </p:nvSpPr>
        <p:spPr bwMode="auto">
          <a:xfrm>
            <a:off x="6605454" y="1811228"/>
            <a:ext cx="324000" cy="3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98" name="Oval 48"/>
          <p:cNvSpPr>
            <a:spLocks noChangeArrowheads="1"/>
          </p:cNvSpPr>
          <p:nvPr/>
        </p:nvSpPr>
        <p:spPr bwMode="auto">
          <a:xfrm>
            <a:off x="7176958" y="1811228"/>
            <a:ext cx="324000" cy="3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cxnSp>
        <p:nvCxnSpPr>
          <p:cNvPr id="99" name="直接箭头连接符 98"/>
          <p:cNvCxnSpPr>
            <a:stCxn id="97" idx="4"/>
            <a:endCxn id="90" idx="0"/>
          </p:cNvCxnSpPr>
          <p:nvPr/>
        </p:nvCxnSpPr>
        <p:spPr bwMode="auto">
          <a:xfrm rot="5400000">
            <a:off x="6635018" y="2267664"/>
            <a:ext cx="264872" cy="1"/>
          </a:xfrm>
          <a:prstGeom prst="straightConnector1">
            <a:avLst/>
          </a:prstGeom>
          <a:noFill/>
          <a:ln w="9525">
            <a:solidFill>
              <a:schemeClr val="accent5">
                <a:lumMod val="75000"/>
              </a:schemeClr>
            </a:solidFill>
            <a:round/>
            <a:tailEnd type="none"/>
          </a:ln>
        </p:spPr>
      </p:cxnSp>
      <p:cxnSp>
        <p:nvCxnSpPr>
          <p:cNvPr id="100" name="直接箭头连接符 99"/>
          <p:cNvCxnSpPr>
            <a:stCxn id="98" idx="4"/>
            <a:endCxn id="91" idx="0"/>
          </p:cNvCxnSpPr>
          <p:nvPr/>
        </p:nvCxnSpPr>
        <p:spPr bwMode="auto">
          <a:xfrm rot="5400000">
            <a:off x="7206522" y="2267664"/>
            <a:ext cx="264872" cy="1"/>
          </a:xfrm>
          <a:prstGeom prst="straightConnector1">
            <a:avLst/>
          </a:prstGeom>
          <a:noFill/>
          <a:ln w="9525">
            <a:solidFill>
              <a:schemeClr val="accent5">
                <a:lumMod val="75000"/>
              </a:schemeClr>
            </a:solidFill>
            <a:round/>
            <a:tailEnd type="none"/>
          </a:ln>
        </p:spPr>
      </p:cxnSp>
      <p:sp>
        <p:nvSpPr>
          <p:cNvPr id="101" name="Oval 48"/>
          <p:cNvSpPr>
            <a:spLocks noChangeArrowheads="1"/>
          </p:cNvSpPr>
          <p:nvPr/>
        </p:nvSpPr>
        <p:spPr bwMode="auto">
          <a:xfrm>
            <a:off x="7819899" y="2384278"/>
            <a:ext cx="324000" cy="3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kumimoji="0" lang="zh-CN" altLang="en-US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’</a:t>
            </a:r>
            <a:endParaRPr kumimoji="0" lang="en-US" altLang="ja-JP" sz="140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02" name="Oval 48"/>
          <p:cNvSpPr>
            <a:spLocks noChangeArrowheads="1"/>
          </p:cNvSpPr>
          <p:nvPr/>
        </p:nvSpPr>
        <p:spPr bwMode="auto">
          <a:xfrm>
            <a:off x="8391403" y="2384278"/>
            <a:ext cx="324000" cy="3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4</a:t>
            </a:r>
            <a:r>
              <a:rPr kumimoji="0" lang="zh-CN" altLang="en-US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’</a:t>
            </a:r>
            <a:endParaRPr kumimoji="0" lang="en-US" altLang="ja-JP" sz="140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03" name="Oval 48"/>
          <p:cNvSpPr>
            <a:spLocks noChangeArrowheads="1"/>
          </p:cNvSpPr>
          <p:nvPr/>
        </p:nvSpPr>
        <p:spPr bwMode="auto">
          <a:xfrm>
            <a:off x="8105652" y="3009896"/>
            <a:ext cx="324000" cy="3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5</a:t>
            </a:r>
            <a:r>
              <a:rPr kumimoji="0" lang="zh-CN" altLang="en-US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’</a:t>
            </a:r>
            <a:endParaRPr kumimoji="0" lang="en-US" altLang="ja-JP" sz="140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04" name="Oval 48"/>
          <p:cNvSpPr>
            <a:spLocks noChangeArrowheads="1"/>
          </p:cNvSpPr>
          <p:nvPr/>
        </p:nvSpPr>
        <p:spPr bwMode="auto">
          <a:xfrm>
            <a:off x="8105652" y="3636972"/>
            <a:ext cx="324000" cy="3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6</a:t>
            </a:r>
            <a:r>
              <a:rPr kumimoji="0" lang="zh-CN" altLang="en-US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’</a:t>
            </a:r>
            <a:endParaRPr kumimoji="0" lang="en-US" altLang="ja-JP" sz="140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105" name="直接箭头连接符 104"/>
          <p:cNvCxnSpPr>
            <a:stCxn id="102" idx="4"/>
            <a:endCxn id="103" idx="0"/>
          </p:cNvCxnSpPr>
          <p:nvPr/>
        </p:nvCxnSpPr>
        <p:spPr bwMode="auto">
          <a:xfrm rot="5400000">
            <a:off x="8259719" y="2716212"/>
            <a:ext cx="301618" cy="285751"/>
          </a:xfrm>
          <a:prstGeom prst="straightConnector1">
            <a:avLst/>
          </a:prstGeom>
          <a:noFill/>
          <a:ln w="9525">
            <a:solidFill>
              <a:schemeClr val="accent5">
                <a:lumMod val="75000"/>
              </a:schemeClr>
            </a:solidFill>
            <a:round/>
            <a:tailEnd type="none"/>
          </a:ln>
        </p:spPr>
      </p:cxnSp>
      <p:cxnSp>
        <p:nvCxnSpPr>
          <p:cNvPr id="106" name="直接箭头连接符 105"/>
          <p:cNvCxnSpPr>
            <a:stCxn id="101" idx="4"/>
            <a:endCxn id="103" idx="0"/>
          </p:cNvCxnSpPr>
          <p:nvPr/>
        </p:nvCxnSpPr>
        <p:spPr bwMode="auto">
          <a:xfrm rot="16200000" flipH="1">
            <a:off x="7973966" y="2716210"/>
            <a:ext cx="301618" cy="285753"/>
          </a:xfrm>
          <a:prstGeom prst="straightConnector1">
            <a:avLst/>
          </a:prstGeom>
          <a:noFill/>
          <a:ln w="9525">
            <a:solidFill>
              <a:schemeClr val="accent5">
                <a:lumMod val="75000"/>
              </a:schemeClr>
            </a:solidFill>
            <a:round/>
            <a:tailEnd type="none"/>
          </a:ln>
        </p:spPr>
      </p:cxnSp>
      <p:cxnSp>
        <p:nvCxnSpPr>
          <p:cNvPr id="107" name="直接箭头连接符 106"/>
          <p:cNvCxnSpPr>
            <a:stCxn id="103" idx="4"/>
            <a:endCxn id="104" idx="0"/>
          </p:cNvCxnSpPr>
          <p:nvPr/>
        </p:nvCxnSpPr>
        <p:spPr bwMode="auto">
          <a:xfrm rot="5400000">
            <a:off x="8116114" y="3485434"/>
            <a:ext cx="303076" cy="1588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prstDash val="lgDash"/>
            <a:round/>
            <a:tailEnd type="none"/>
          </a:ln>
        </p:spPr>
      </p:cxnSp>
      <p:sp>
        <p:nvSpPr>
          <p:cNvPr id="108" name="Oval 48"/>
          <p:cNvSpPr>
            <a:spLocks noChangeArrowheads="1"/>
          </p:cNvSpPr>
          <p:nvPr/>
        </p:nvSpPr>
        <p:spPr bwMode="auto">
          <a:xfrm>
            <a:off x="7819900" y="1795406"/>
            <a:ext cx="324000" cy="3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kumimoji="0" lang="zh-CN" altLang="en-US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’</a:t>
            </a:r>
            <a:endParaRPr kumimoji="0" lang="en-US" altLang="ja-JP" sz="140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09" name="Oval 48"/>
          <p:cNvSpPr>
            <a:spLocks noChangeArrowheads="1"/>
          </p:cNvSpPr>
          <p:nvPr/>
        </p:nvSpPr>
        <p:spPr bwMode="auto">
          <a:xfrm>
            <a:off x="8391404" y="1795406"/>
            <a:ext cx="324000" cy="3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0" lang="zh-CN" altLang="en-US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’</a:t>
            </a:r>
            <a:endParaRPr kumimoji="0" lang="en-US" altLang="ja-JP" sz="140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110" name="直接箭头连接符 109"/>
          <p:cNvCxnSpPr>
            <a:stCxn id="108" idx="4"/>
            <a:endCxn id="101" idx="0"/>
          </p:cNvCxnSpPr>
          <p:nvPr/>
        </p:nvCxnSpPr>
        <p:spPr bwMode="auto">
          <a:xfrm rot="5400000">
            <a:off x="7849464" y="2251842"/>
            <a:ext cx="264872" cy="1"/>
          </a:xfrm>
          <a:prstGeom prst="straightConnector1">
            <a:avLst/>
          </a:prstGeom>
          <a:noFill/>
          <a:ln w="9525">
            <a:solidFill>
              <a:schemeClr val="accent5">
                <a:lumMod val="75000"/>
              </a:schemeClr>
            </a:solidFill>
            <a:round/>
            <a:tailEnd type="none"/>
          </a:ln>
        </p:spPr>
      </p:cxnSp>
      <p:cxnSp>
        <p:nvCxnSpPr>
          <p:cNvPr id="111" name="直接箭头连接符 110"/>
          <p:cNvCxnSpPr>
            <a:stCxn id="109" idx="4"/>
            <a:endCxn id="102" idx="0"/>
          </p:cNvCxnSpPr>
          <p:nvPr/>
        </p:nvCxnSpPr>
        <p:spPr bwMode="auto">
          <a:xfrm rot="5400000">
            <a:off x="8420968" y="2251842"/>
            <a:ext cx="264872" cy="1"/>
          </a:xfrm>
          <a:prstGeom prst="straightConnector1">
            <a:avLst/>
          </a:prstGeom>
          <a:noFill/>
          <a:ln w="9525">
            <a:solidFill>
              <a:schemeClr val="accent5">
                <a:lumMod val="75000"/>
              </a:schemeClr>
            </a:solidFill>
            <a:round/>
            <a:tailEnd type="none"/>
          </a:ln>
        </p:spPr>
      </p:cxnSp>
      <p:sp>
        <p:nvSpPr>
          <p:cNvPr id="114" name="任意多边形 113"/>
          <p:cNvSpPr/>
          <p:nvPr/>
        </p:nvSpPr>
        <p:spPr bwMode="auto">
          <a:xfrm>
            <a:off x="7215059" y="3176588"/>
            <a:ext cx="895350" cy="4762"/>
          </a:xfrm>
          <a:custGeom>
            <a:avLst/>
            <a:gdLst>
              <a:gd name="connsiteX0" fmla="*/ 0 w 895350"/>
              <a:gd name="connsiteY0" fmla="*/ 0 h 4762"/>
              <a:gd name="connsiteX1" fmla="*/ 895350 w 895350"/>
              <a:gd name="connsiteY1" fmla="*/ 4762 h 4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95350" h="4762">
                <a:moveTo>
                  <a:pt x="0" y="0"/>
                </a:moveTo>
                <a:lnTo>
                  <a:pt x="895350" y="476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任意多边形 114"/>
          <p:cNvSpPr/>
          <p:nvPr/>
        </p:nvSpPr>
        <p:spPr bwMode="auto">
          <a:xfrm>
            <a:off x="7210297" y="3805238"/>
            <a:ext cx="895350" cy="0"/>
          </a:xfrm>
          <a:custGeom>
            <a:avLst/>
            <a:gdLst>
              <a:gd name="connsiteX0" fmla="*/ 0 w 895350"/>
              <a:gd name="connsiteY0" fmla="*/ 0 h 0"/>
              <a:gd name="connsiteX1" fmla="*/ 895350 w 89535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95350">
                <a:moveTo>
                  <a:pt x="0" y="0"/>
                </a:moveTo>
                <a:lnTo>
                  <a:pt x="89535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任意多边形 115"/>
          <p:cNvSpPr/>
          <p:nvPr/>
        </p:nvSpPr>
        <p:spPr bwMode="auto">
          <a:xfrm>
            <a:off x="6862634" y="2105025"/>
            <a:ext cx="1114425" cy="280988"/>
          </a:xfrm>
          <a:custGeom>
            <a:avLst/>
            <a:gdLst>
              <a:gd name="connsiteX0" fmla="*/ 0 w 1114425"/>
              <a:gd name="connsiteY0" fmla="*/ 0 h 280988"/>
              <a:gd name="connsiteX1" fmla="*/ 1114425 w 1114425"/>
              <a:gd name="connsiteY1" fmla="*/ 280988 h 280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14425" h="280988">
                <a:moveTo>
                  <a:pt x="0" y="0"/>
                </a:moveTo>
                <a:lnTo>
                  <a:pt x="1114425" y="280988"/>
                </a:lnTo>
              </a:path>
            </a:pathLst>
          </a:custGeom>
          <a:noFill/>
          <a:ln w="9525">
            <a:solidFill>
              <a:schemeClr val="accent2">
                <a:lumMod val="75000"/>
              </a:schemeClr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任意多边形 116"/>
          <p:cNvSpPr/>
          <p:nvPr/>
        </p:nvSpPr>
        <p:spPr bwMode="auto">
          <a:xfrm>
            <a:off x="6810247" y="2090738"/>
            <a:ext cx="1071562" cy="309562"/>
          </a:xfrm>
          <a:custGeom>
            <a:avLst/>
            <a:gdLst>
              <a:gd name="connsiteX0" fmla="*/ 0 w 1071562"/>
              <a:gd name="connsiteY0" fmla="*/ 309562 h 309562"/>
              <a:gd name="connsiteX1" fmla="*/ 1071562 w 1071562"/>
              <a:gd name="connsiteY1" fmla="*/ 0 h 309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71562" h="309562">
                <a:moveTo>
                  <a:pt x="0" y="309562"/>
                </a:moveTo>
                <a:lnTo>
                  <a:pt x="1071562" y="0"/>
                </a:lnTo>
              </a:path>
            </a:pathLst>
          </a:custGeom>
          <a:noFill/>
          <a:ln w="9525">
            <a:solidFill>
              <a:schemeClr val="accent2">
                <a:lumMod val="75000"/>
              </a:schemeClr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任意多边形 117"/>
          <p:cNvSpPr/>
          <p:nvPr/>
        </p:nvSpPr>
        <p:spPr bwMode="auto">
          <a:xfrm>
            <a:off x="7453184" y="2085975"/>
            <a:ext cx="1090613" cy="304800"/>
          </a:xfrm>
          <a:custGeom>
            <a:avLst/>
            <a:gdLst>
              <a:gd name="connsiteX0" fmla="*/ 0 w 1090613"/>
              <a:gd name="connsiteY0" fmla="*/ 0 h 304800"/>
              <a:gd name="connsiteX1" fmla="*/ 1090613 w 1090613"/>
              <a:gd name="connsiteY1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90613" h="304800">
                <a:moveTo>
                  <a:pt x="0" y="0"/>
                </a:moveTo>
                <a:lnTo>
                  <a:pt x="1090613" y="304800"/>
                </a:lnTo>
              </a:path>
            </a:pathLst>
          </a:custGeom>
          <a:noFill/>
          <a:ln w="9525">
            <a:solidFill>
              <a:schemeClr val="accent2">
                <a:lumMod val="75000"/>
              </a:schemeClr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任意多边形 118"/>
          <p:cNvSpPr/>
          <p:nvPr/>
        </p:nvSpPr>
        <p:spPr bwMode="auto">
          <a:xfrm>
            <a:off x="7376984" y="2081213"/>
            <a:ext cx="1071563" cy="319087"/>
          </a:xfrm>
          <a:custGeom>
            <a:avLst/>
            <a:gdLst>
              <a:gd name="connsiteX0" fmla="*/ 0 w 1071563"/>
              <a:gd name="connsiteY0" fmla="*/ 319087 h 319087"/>
              <a:gd name="connsiteX1" fmla="*/ 1071563 w 1071563"/>
              <a:gd name="connsiteY1" fmla="*/ 0 h 319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71563" h="319087">
                <a:moveTo>
                  <a:pt x="0" y="319087"/>
                </a:moveTo>
                <a:lnTo>
                  <a:pt x="1071563" y="0"/>
                </a:lnTo>
              </a:path>
            </a:pathLst>
          </a:custGeom>
          <a:noFill/>
          <a:ln w="9525">
            <a:solidFill>
              <a:schemeClr val="accent2">
                <a:lumMod val="75000"/>
              </a:schemeClr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任意多边形 119"/>
          <p:cNvSpPr/>
          <p:nvPr/>
        </p:nvSpPr>
        <p:spPr bwMode="auto">
          <a:xfrm>
            <a:off x="6857872" y="2695575"/>
            <a:ext cx="1047750" cy="110332"/>
          </a:xfrm>
          <a:custGeom>
            <a:avLst/>
            <a:gdLst>
              <a:gd name="connsiteX0" fmla="*/ 0 w 1047750"/>
              <a:gd name="connsiteY0" fmla="*/ 4763 h 110332"/>
              <a:gd name="connsiteX1" fmla="*/ 500062 w 1047750"/>
              <a:gd name="connsiteY1" fmla="*/ 109538 h 110332"/>
              <a:gd name="connsiteX2" fmla="*/ 1047750 w 1047750"/>
              <a:gd name="connsiteY2" fmla="*/ 0 h 110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7750" h="110332">
                <a:moveTo>
                  <a:pt x="0" y="4763"/>
                </a:moveTo>
                <a:cubicBezTo>
                  <a:pt x="162718" y="57547"/>
                  <a:pt x="325437" y="110332"/>
                  <a:pt x="500062" y="109538"/>
                </a:cubicBezTo>
                <a:cubicBezTo>
                  <a:pt x="674687" y="108744"/>
                  <a:pt x="861218" y="54372"/>
                  <a:pt x="104775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任意多边形 120"/>
          <p:cNvSpPr/>
          <p:nvPr/>
        </p:nvSpPr>
        <p:spPr bwMode="auto">
          <a:xfrm>
            <a:off x="7405559" y="2681288"/>
            <a:ext cx="1052513" cy="118269"/>
          </a:xfrm>
          <a:custGeom>
            <a:avLst/>
            <a:gdLst>
              <a:gd name="connsiteX0" fmla="*/ 0 w 1052513"/>
              <a:gd name="connsiteY0" fmla="*/ 23812 h 118269"/>
              <a:gd name="connsiteX1" fmla="*/ 552450 w 1052513"/>
              <a:gd name="connsiteY1" fmla="*/ 114300 h 118269"/>
              <a:gd name="connsiteX2" fmla="*/ 1052513 w 1052513"/>
              <a:gd name="connsiteY2" fmla="*/ 0 h 11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2513" h="118269">
                <a:moveTo>
                  <a:pt x="0" y="23812"/>
                </a:moveTo>
                <a:cubicBezTo>
                  <a:pt x="188515" y="71040"/>
                  <a:pt x="377031" y="118269"/>
                  <a:pt x="552450" y="114300"/>
                </a:cubicBezTo>
                <a:cubicBezTo>
                  <a:pt x="727869" y="110331"/>
                  <a:pt x="890191" y="55165"/>
                  <a:pt x="1052513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任意多边形 121"/>
          <p:cNvSpPr/>
          <p:nvPr/>
        </p:nvSpPr>
        <p:spPr bwMode="auto">
          <a:xfrm>
            <a:off x="6800722" y="2714625"/>
            <a:ext cx="1333500" cy="366713"/>
          </a:xfrm>
          <a:custGeom>
            <a:avLst/>
            <a:gdLst>
              <a:gd name="connsiteX0" fmla="*/ 0 w 1333500"/>
              <a:gd name="connsiteY0" fmla="*/ 0 h 366713"/>
              <a:gd name="connsiteX1" fmla="*/ 1333500 w 1333500"/>
              <a:gd name="connsiteY1" fmla="*/ 366713 h 366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33500" h="366713">
                <a:moveTo>
                  <a:pt x="0" y="0"/>
                </a:moveTo>
                <a:lnTo>
                  <a:pt x="1333500" y="366713"/>
                </a:lnTo>
              </a:path>
            </a:pathLst>
          </a:custGeom>
          <a:noFill/>
          <a:ln w="9525">
            <a:solidFill>
              <a:schemeClr val="accent2">
                <a:lumMod val="75000"/>
              </a:schemeClr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任意多边形 122"/>
          <p:cNvSpPr/>
          <p:nvPr/>
        </p:nvSpPr>
        <p:spPr bwMode="auto">
          <a:xfrm>
            <a:off x="7396034" y="2714625"/>
            <a:ext cx="757238" cy="342900"/>
          </a:xfrm>
          <a:custGeom>
            <a:avLst/>
            <a:gdLst>
              <a:gd name="connsiteX0" fmla="*/ 0 w 757238"/>
              <a:gd name="connsiteY0" fmla="*/ 0 h 342900"/>
              <a:gd name="connsiteX1" fmla="*/ 757238 w 757238"/>
              <a:gd name="connsiteY1" fmla="*/ 34290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57238" h="342900">
                <a:moveTo>
                  <a:pt x="0" y="0"/>
                </a:moveTo>
                <a:lnTo>
                  <a:pt x="757238" y="342900"/>
                </a:lnTo>
              </a:path>
            </a:pathLst>
          </a:custGeom>
          <a:noFill/>
          <a:ln w="9525">
            <a:solidFill>
              <a:schemeClr val="accent2">
                <a:lumMod val="75000"/>
              </a:schemeClr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任意多边形 123"/>
          <p:cNvSpPr/>
          <p:nvPr/>
        </p:nvSpPr>
        <p:spPr bwMode="auto">
          <a:xfrm>
            <a:off x="7138859" y="2705100"/>
            <a:ext cx="790575" cy="338138"/>
          </a:xfrm>
          <a:custGeom>
            <a:avLst/>
            <a:gdLst>
              <a:gd name="connsiteX0" fmla="*/ 790575 w 790575"/>
              <a:gd name="connsiteY0" fmla="*/ 0 h 338138"/>
              <a:gd name="connsiteX1" fmla="*/ 0 w 790575"/>
              <a:gd name="connsiteY1" fmla="*/ 338138 h 338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90575" h="338138">
                <a:moveTo>
                  <a:pt x="790575" y="0"/>
                </a:moveTo>
                <a:lnTo>
                  <a:pt x="0" y="338138"/>
                </a:lnTo>
              </a:path>
            </a:pathLst>
          </a:custGeom>
          <a:noFill/>
          <a:ln w="9525">
            <a:solidFill>
              <a:schemeClr val="accent2">
                <a:lumMod val="75000"/>
              </a:schemeClr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任意多边形 124"/>
          <p:cNvSpPr/>
          <p:nvPr/>
        </p:nvSpPr>
        <p:spPr bwMode="auto">
          <a:xfrm>
            <a:off x="7200772" y="2700338"/>
            <a:ext cx="1309687" cy="409575"/>
          </a:xfrm>
          <a:custGeom>
            <a:avLst/>
            <a:gdLst>
              <a:gd name="connsiteX0" fmla="*/ 1309687 w 1309687"/>
              <a:gd name="connsiteY0" fmla="*/ 0 h 409575"/>
              <a:gd name="connsiteX1" fmla="*/ 0 w 1309687"/>
              <a:gd name="connsiteY1" fmla="*/ 409575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09687" h="409575">
                <a:moveTo>
                  <a:pt x="1309687" y="0"/>
                </a:moveTo>
                <a:lnTo>
                  <a:pt x="0" y="409575"/>
                </a:lnTo>
              </a:path>
            </a:pathLst>
          </a:custGeom>
          <a:noFill/>
          <a:ln w="9525">
            <a:solidFill>
              <a:schemeClr val="accent2">
                <a:lumMod val="75000"/>
              </a:schemeClr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任意多边形 125"/>
          <p:cNvSpPr/>
          <p:nvPr/>
        </p:nvSpPr>
        <p:spPr bwMode="auto">
          <a:xfrm>
            <a:off x="7181722" y="3281363"/>
            <a:ext cx="976312" cy="400050"/>
          </a:xfrm>
          <a:custGeom>
            <a:avLst/>
            <a:gdLst>
              <a:gd name="connsiteX0" fmla="*/ 0 w 976312"/>
              <a:gd name="connsiteY0" fmla="*/ 0 h 400050"/>
              <a:gd name="connsiteX1" fmla="*/ 976312 w 976312"/>
              <a:gd name="connsiteY1" fmla="*/ 400050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76312" h="400050">
                <a:moveTo>
                  <a:pt x="0" y="0"/>
                </a:moveTo>
                <a:lnTo>
                  <a:pt x="976312" y="400050"/>
                </a:lnTo>
              </a:path>
            </a:pathLst>
          </a:custGeom>
          <a:noFill/>
          <a:ln w="9525">
            <a:solidFill>
              <a:schemeClr val="accent2">
                <a:lumMod val="75000"/>
              </a:schemeClr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任意多边形 126"/>
          <p:cNvSpPr/>
          <p:nvPr/>
        </p:nvSpPr>
        <p:spPr bwMode="auto">
          <a:xfrm>
            <a:off x="7167434" y="3276600"/>
            <a:ext cx="981075" cy="419100"/>
          </a:xfrm>
          <a:custGeom>
            <a:avLst/>
            <a:gdLst>
              <a:gd name="connsiteX0" fmla="*/ 981075 w 981075"/>
              <a:gd name="connsiteY0" fmla="*/ 0 h 419100"/>
              <a:gd name="connsiteX1" fmla="*/ 0 w 981075"/>
              <a:gd name="connsiteY1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81075" h="419100">
                <a:moveTo>
                  <a:pt x="981075" y="0"/>
                </a:moveTo>
                <a:lnTo>
                  <a:pt x="0" y="419100"/>
                </a:lnTo>
              </a:path>
            </a:pathLst>
          </a:custGeom>
          <a:noFill/>
          <a:ln w="9525">
            <a:solidFill>
              <a:schemeClr val="accent2">
                <a:lumMod val="75000"/>
              </a:schemeClr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任意多边形 127"/>
          <p:cNvSpPr/>
          <p:nvPr/>
        </p:nvSpPr>
        <p:spPr bwMode="auto">
          <a:xfrm>
            <a:off x="6865200" y="1729200"/>
            <a:ext cx="1019175" cy="108000"/>
          </a:xfrm>
          <a:custGeom>
            <a:avLst/>
            <a:gdLst>
              <a:gd name="connsiteX0" fmla="*/ 0 w 1019175"/>
              <a:gd name="connsiteY0" fmla="*/ 162719 h 162719"/>
              <a:gd name="connsiteX1" fmla="*/ 423862 w 1019175"/>
              <a:gd name="connsiteY1" fmla="*/ 794 h 162719"/>
              <a:gd name="connsiteX2" fmla="*/ 1019175 w 1019175"/>
              <a:gd name="connsiteY2" fmla="*/ 157957 h 162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9175" h="162719">
                <a:moveTo>
                  <a:pt x="0" y="162719"/>
                </a:moveTo>
                <a:cubicBezTo>
                  <a:pt x="127000" y="82153"/>
                  <a:pt x="254000" y="1588"/>
                  <a:pt x="423862" y="794"/>
                </a:cubicBezTo>
                <a:cubicBezTo>
                  <a:pt x="593724" y="0"/>
                  <a:pt x="806449" y="78978"/>
                  <a:pt x="1019175" y="157957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任意多边形 128"/>
          <p:cNvSpPr/>
          <p:nvPr/>
        </p:nvSpPr>
        <p:spPr bwMode="auto">
          <a:xfrm>
            <a:off x="7426800" y="1725600"/>
            <a:ext cx="1057275" cy="108000"/>
          </a:xfrm>
          <a:custGeom>
            <a:avLst/>
            <a:gdLst>
              <a:gd name="connsiteX0" fmla="*/ 0 w 1057275"/>
              <a:gd name="connsiteY0" fmla="*/ 176212 h 176212"/>
              <a:gd name="connsiteX1" fmla="*/ 509587 w 1057275"/>
              <a:gd name="connsiteY1" fmla="*/ 4762 h 176212"/>
              <a:gd name="connsiteX2" fmla="*/ 1057275 w 1057275"/>
              <a:gd name="connsiteY2" fmla="*/ 147637 h 176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7275" h="176212">
                <a:moveTo>
                  <a:pt x="0" y="176212"/>
                </a:moveTo>
                <a:cubicBezTo>
                  <a:pt x="166687" y="92868"/>
                  <a:pt x="333375" y="9524"/>
                  <a:pt x="509587" y="4762"/>
                </a:cubicBezTo>
                <a:cubicBezTo>
                  <a:pt x="685799" y="0"/>
                  <a:pt x="1057275" y="147637"/>
                  <a:pt x="1057275" y="147637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48"/>
          <p:cNvSpPr>
            <a:spLocks noChangeArrowheads="1"/>
          </p:cNvSpPr>
          <p:nvPr/>
        </p:nvSpPr>
        <p:spPr bwMode="auto">
          <a:xfrm>
            <a:off x="318909" y="2319182"/>
            <a:ext cx="324000" cy="3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5" name="Oval 48"/>
          <p:cNvSpPr>
            <a:spLocks noChangeArrowheads="1"/>
          </p:cNvSpPr>
          <p:nvPr/>
        </p:nvSpPr>
        <p:spPr bwMode="auto">
          <a:xfrm>
            <a:off x="890413" y="2319182"/>
            <a:ext cx="324000" cy="3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4</a:t>
            </a:r>
          </a:p>
        </p:txBody>
      </p:sp>
      <p:sp>
        <p:nvSpPr>
          <p:cNvPr id="6" name="Oval 48"/>
          <p:cNvSpPr>
            <a:spLocks noChangeArrowheads="1"/>
          </p:cNvSpPr>
          <p:nvPr/>
        </p:nvSpPr>
        <p:spPr bwMode="auto">
          <a:xfrm>
            <a:off x="604662" y="2944800"/>
            <a:ext cx="324000" cy="3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5</a:t>
            </a:r>
          </a:p>
        </p:txBody>
      </p:sp>
      <p:sp>
        <p:nvSpPr>
          <p:cNvPr id="9" name="Oval 48"/>
          <p:cNvSpPr>
            <a:spLocks noChangeArrowheads="1"/>
          </p:cNvSpPr>
          <p:nvPr/>
        </p:nvSpPr>
        <p:spPr bwMode="auto">
          <a:xfrm>
            <a:off x="604662" y="3571876"/>
            <a:ext cx="324000" cy="3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6</a:t>
            </a:r>
          </a:p>
        </p:txBody>
      </p:sp>
      <p:cxnSp>
        <p:nvCxnSpPr>
          <p:cNvPr id="12" name="直接箭头连接符 11"/>
          <p:cNvCxnSpPr>
            <a:stCxn id="5" idx="4"/>
            <a:endCxn id="6" idx="0"/>
          </p:cNvCxnSpPr>
          <p:nvPr/>
        </p:nvCxnSpPr>
        <p:spPr bwMode="auto">
          <a:xfrm rot="5400000">
            <a:off x="758729" y="2651116"/>
            <a:ext cx="301618" cy="28575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/>
          </a:ln>
        </p:spPr>
      </p:cxnSp>
      <p:cxnSp>
        <p:nvCxnSpPr>
          <p:cNvPr id="13" name="直接箭头连接符 12"/>
          <p:cNvCxnSpPr>
            <a:stCxn id="4" idx="4"/>
            <a:endCxn id="6" idx="0"/>
          </p:cNvCxnSpPr>
          <p:nvPr/>
        </p:nvCxnSpPr>
        <p:spPr bwMode="auto">
          <a:xfrm rot="16200000" flipH="1">
            <a:off x="472976" y="2651114"/>
            <a:ext cx="301618" cy="28575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/>
          </a:ln>
        </p:spPr>
      </p:cxnSp>
      <p:cxnSp>
        <p:nvCxnSpPr>
          <p:cNvPr id="14" name="直接箭头连接符 13"/>
          <p:cNvCxnSpPr>
            <a:stCxn id="6" idx="4"/>
            <a:endCxn id="9" idx="0"/>
          </p:cNvCxnSpPr>
          <p:nvPr/>
        </p:nvCxnSpPr>
        <p:spPr bwMode="auto">
          <a:xfrm rot="5400000">
            <a:off x="615124" y="3420338"/>
            <a:ext cx="303076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/>
          </a:ln>
        </p:spPr>
      </p:cxnSp>
      <p:sp>
        <p:nvSpPr>
          <p:cNvPr id="15" name="Oval 48"/>
          <p:cNvSpPr>
            <a:spLocks noChangeArrowheads="1"/>
          </p:cNvSpPr>
          <p:nvPr/>
        </p:nvSpPr>
        <p:spPr bwMode="auto">
          <a:xfrm>
            <a:off x="318910" y="1730310"/>
            <a:ext cx="324000" cy="3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16" name="Oval 48"/>
          <p:cNvSpPr>
            <a:spLocks noChangeArrowheads="1"/>
          </p:cNvSpPr>
          <p:nvPr/>
        </p:nvSpPr>
        <p:spPr bwMode="auto">
          <a:xfrm>
            <a:off x="890414" y="1730310"/>
            <a:ext cx="324000" cy="3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cxnSp>
        <p:nvCxnSpPr>
          <p:cNvPr id="18" name="直接箭头连接符 17"/>
          <p:cNvCxnSpPr>
            <a:stCxn id="15" idx="4"/>
            <a:endCxn id="4" idx="0"/>
          </p:cNvCxnSpPr>
          <p:nvPr/>
        </p:nvCxnSpPr>
        <p:spPr bwMode="auto">
          <a:xfrm rot="5400000">
            <a:off x="348474" y="2186746"/>
            <a:ext cx="264872" cy="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/>
          </a:ln>
        </p:spPr>
      </p:cxnSp>
      <p:cxnSp>
        <p:nvCxnSpPr>
          <p:cNvPr id="19" name="直接箭头连接符 18"/>
          <p:cNvCxnSpPr>
            <a:stCxn id="16" idx="4"/>
            <a:endCxn id="5" idx="0"/>
          </p:cNvCxnSpPr>
          <p:nvPr/>
        </p:nvCxnSpPr>
        <p:spPr bwMode="auto">
          <a:xfrm rot="5400000">
            <a:off x="919978" y="2186746"/>
            <a:ext cx="264872" cy="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/>
          </a:ln>
        </p:spPr>
      </p:cxnSp>
      <p:sp>
        <p:nvSpPr>
          <p:cNvPr id="36" name="Oval 48"/>
          <p:cNvSpPr>
            <a:spLocks noChangeArrowheads="1"/>
          </p:cNvSpPr>
          <p:nvPr/>
        </p:nvSpPr>
        <p:spPr bwMode="auto">
          <a:xfrm>
            <a:off x="1533355" y="2303360"/>
            <a:ext cx="324000" cy="3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kumimoji="0" lang="zh-CN" altLang="en-US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’</a:t>
            </a:r>
            <a:endParaRPr kumimoji="0" lang="en-US" altLang="ja-JP" sz="140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7" name="Oval 48"/>
          <p:cNvSpPr>
            <a:spLocks noChangeArrowheads="1"/>
          </p:cNvSpPr>
          <p:nvPr/>
        </p:nvSpPr>
        <p:spPr bwMode="auto">
          <a:xfrm>
            <a:off x="2104859" y="2303360"/>
            <a:ext cx="324000" cy="3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4</a:t>
            </a:r>
            <a:r>
              <a:rPr kumimoji="0" lang="zh-CN" altLang="en-US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’</a:t>
            </a:r>
            <a:endParaRPr kumimoji="0" lang="en-US" altLang="ja-JP" sz="140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8" name="Oval 48"/>
          <p:cNvSpPr>
            <a:spLocks noChangeArrowheads="1"/>
          </p:cNvSpPr>
          <p:nvPr/>
        </p:nvSpPr>
        <p:spPr bwMode="auto">
          <a:xfrm>
            <a:off x="1819108" y="2928978"/>
            <a:ext cx="324000" cy="3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5</a:t>
            </a:r>
            <a:r>
              <a:rPr kumimoji="0" lang="zh-CN" altLang="en-US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’</a:t>
            </a:r>
            <a:endParaRPr kumimoji="0" lang="en-US" altLang="ja-JP" sz="140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9" name="Oval 48"/>
          <p:cNvSpPr>
            <a:spLocks noChangeArrowheads="1"/>
          </p:cNvSpPr>
          <p:nvPr/>
        </p:nvSpPr>
        <p:spPr bwMode="auto">
          <a:xfrm>
            <a:off x="1819108" y="3556054"/>
            <a:ext cx="324000" cy="3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6</a:t>
            </a:r>
            <a:r>
              <a:rPr kumimoji="0" lang="zh-CN" altLang="en-US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’</a:t>
            </a:r>
            <a:endParaRPr kumimoji="0" lang="en-US" altLang="ja-JP" sz="140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40" name="直接箭头连接符 39"/>
          <p:cNvCxnSpPr>
            <a:stCxn id="37" idx="4"/>
            <a:endCxn id="38" idx="0"/>
          </p:cNvCxnSpPr>
          <p:nvPr/>
        </p:nvCxnSpPr>
        <p:spPr bwMode="auto">
          <a:xfrm rot="5400000">
            <a:off x="1973175" y="2635294"/>
            <a:ext cx="301618" cy="28575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/>
          </a:ln>
        </p:spPr>
      </p:cxnSp>
      <p:cxnSp>
        <p:nvCxnSpPr>
          <p:cNvPr id="41" name="直接箭头连接符 40"/>
          <p:cNvCxnSpPr>
            <a:stCxn id="36" idx="4"/>
            <a:endCxn id="38" idx="0"/>
          </p:cNvCxnSpPr>
          <p:nvPr/>
        </p:nvCxnSpPr>
        <p:spPr bwMode="auto">
          <a:xfrm rot="16200000" flipH="1">
            <a:off x="1687422" y="2635292"/>
            <a:ext cx="301618" cy="28575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/>
          </a:ln>
        </p:spPr>
      </p:cxnSp>
      <p:cxnSp>
        <p:nvCxnSpPr>
          <p:cNvPr id="42" name="直接箭头连接符 41"/>
          <p:cNvCxnSpPr>
            <a:stCxn id="38" idx="4"/>
            <a:endCxn id="39" idx="0"/>
          </p:cNvCxnSpPr>
          <p:nvPr/>
        </p:nvCxnSpPr>
        <p:spPr bwMode="auto">
          <a:xfrm rot="5400000">
            <a:off x="1829570" y="3404516"/>
            <a:ext cx="303076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/>
          </a:ln>
        </p:spPr>
      </p:cxnSp>
      <p:sp>
        <p:nvSpPr>
          <p:cNvPr id="43" name="Oval 48"/>
          <p:cNvSpPr>
            <a:spLocks noChangeArrowheads="1"/>
          </p:cNvSpPr>
          <p:nvPr/>
        </p:nvSpPr>
        <p:spPr bwMode="auto">
          <a:xfrm>
            <a:off x="1533356" y="1714488"/>
            <a:ext cx="324000" cy="3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kumimoji="0" lang="zh-CN" altLang="en-US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’</a:t>
            </a:r>
            <a:endParaRPr kumimoji="0" lang="en-US" altLang="ja-JP" sz="140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4" name="Oval 48"/>
          <p:cNvSpPr>
            <a:spLocks noChangeArrowheads="1"/>
          </p:cNvSpPr>
          <p:nvPr/>
        </p:nvSpPr>
        <p:spPr bwMode="auto">
          <a:xfrm>
            <a:off x="2104860" y="1714488"/>
            <a:ext cx="324000" cy="3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0" lang="zh-CN" altLang="en-US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’</a:t>
            </a:r>
            <a:endParaRPr kumimoji="0" lang="en-US" altLang="ja-JP" sz="140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45" name="直接箭头连接符 44"/>
          <p:cNvCxnSpPr>
            <a:stCxn id="43" idx="4"/>
            <a:endCxn id="36" idx="0"/>
          </p:cNvCxnSpPr>
          <p:nvPr/>
        </p:nvCxnSpPr>
        <p:spPr bwMode="auto">
          <a:xfrm rot="5400000">
            <a:off x="1562920" y="2170924"/>
            <a:ext cx="264872" cy="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/>
          </a:ln>
        </p:spPr>
      </p:cxnSp>
      <p:cxnSp>
        <p:nvCxnSpPr>
          <p:cNvPr id="46" name="直接箭头连接符 45"/>
          <p:cNvCxnSpPr>
            <a:stCxn id="44" idx="4"/>
            <a:endCxn id="37" idx="0"/>
          </p:cNvCxnSpPr>
          <p:nvPr/>
        </p:nvCxnSpPr>
        <p:spPr bwMode="auto">
          <a:xfrm rot="5400000">
            <a:off x="2134424" y="2170924"/>
            <a:ext cx="264872" cy="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/>
          </a:ln>
        </p:spPr>
      </p:cxnSp>
      <p:sp>
        <p:nvSpPr>
          <p:cNvPr id="47" name="Oval 48"/>
          <p:cNvSpPr>
            <a:spLocks noChangeArrowheads="1"/>
          </p:cNvSpPr>
          <p:nvPr/>
        </p:nvSpPr>
        <p:spPr bwMode="auto">
          <a:xfrm>
            <a:off x="3857619" y="2247700"/>
            <a:ext cx="324000" cy="3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48" name="Oval 48"/>
          <p:cNvSpPr>
            <a:spLocks noChangeArrowheads="1"/>
          </p:cNvSpPr>
          <p:nvPr/>
        </p:nvSpPr>
        <p:spPr bwMode="auto">
          <a:xfrm>
            <a:off x="4429123" y="2247700"/>
            <a:ext cx="324000" cy="3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4</a:t>
            </a:r>
          </a:p>
        </p:txBody>
      </p:sp>
      <p:sp>
        <p:nvSpPr>
          <p:cNvPr id="49" name="Oval 48"/>
          <p:cNvSpPr>
            <a:spLocks noChangeArrowheads="1"/>
          </p:cNvSpPr>
          <p:nvPr/>
        </p:nvSpPr>
        <p:spPr bwMode="auto">
          <a:xfrm>
            <a:off x="4143372" y="2873318"/>
            <a:ext cx="324000" cy="3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5</a:t>
            </a:r>
          </a:p>
        </p:txBody>
      </p:sp>
      <p:sp>
        <p:nvSpPr>
          <p:cNvPr id="50" name="Oval 48"/>
          <p:cNvSpPr>
            <a:spLocks noChangeArrowheads="1"/>
          </p:cNvSpPr>
          <p:nvPr/>
        </p:nvSpPr>
        <p:spPr bwMode="auto">
          <a:xfrm>
            <a:off x="4143372" y="3500394"/>
            <a:ext cx="324000" cy="3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6</a:t>
            </a:r>
          </a:p>
        </p:txBody>
      </p:sp>
      <p:cxnSp>
        <p:nvCxnSpPr>
          <p:cNvPr id="51" name="直接箭头连接符 50"/>
          <p:cNvCxnSpPr>
            <a:stCxn id="48" idx="4"/>
            <a:endCxn id="49" idx="0"/>
          </p:cNvCxnSpPr>
          <p:nvPr/>
        </p:nvCxnSpPr>
        <p:spPr bwMode="auto">
          <a:xfrm rot="5400000">
            <a:off x="4297439" y="2579634"/>
            <a:ext cx="301618" cy="285751"/>
          </a:xfrm>
          <a:prstGeom prst="straightConnector1">
            <a:avLst/>
          </a:prstGeom>
          <a:noFill/>
          <a:ln w="9525">
            <a:solidFill>
              <a:schemeClr val="accent5">
                <a:lumMod val="75000"/>
              </a:schemeClr>
            </a:solidFill>
            <a:round/>
            <a:tailEnd type="none"/>
          </a:ln>
        </p:spPr>
      </p:cxnSp>
      <p:cxnSp>
        <p:nvCxnSpPr>
          <p:cNvPr id="52" name="直接箭头连接符 51"/>
          <p:cNvCxnSpPr>
            <a:stCxn id="47" idx="4"/>
            <a:endCxn id="49" idx="0"/>
          </p:cNvCxnSpPr>
          <p:nvPr/>
        </p:nvCxnSpPr>
        <p:spPr bwMode="auto">
          <a:xfrm rot="16200000" flipH="1">
            <a:off x="4011686" y="2579632"/>
            <a:ext cx="301618" cy="285753"/>
          </a:xfrm>
          <a:prstGeom prst="straightConnector1">
            <a:avLst/>
          </a:prstGeom>
          <a:noFill/>
          <a:ln w="9525">
            <a:solidFill>
              <a:schemeClr val="accent5">
                <a:lumMod val="75000"/>
              </a:schemeClr>
            </a:solidFill>
            <a:round/>
            <a:tailEnd type="none"/>
          </a:ln>
        </p:spPr>
      </p:cxnSp>
      <p:cxnSp>
        <p:nvCxnSpPr>
          <p:cNvPr id="53" name="直接箭头连接符 52"/>
          <p:cNvCxnSpPr>
            <a:stCxn id="49" idx="4"/>
            <a:endCxn id="50" idx="0"/>
          </p:cNvCxnSpPr>
          <p:nvPr/>
        </p:nvCxnSpPr>
        <p:spPr bwMode="auto">
          <a:xfrm rot="5400000">
            <a:off x="4153834" y="3348856"/>
            <a:ext cx="303076" cy="1588"/>
          </a:xfrm>
          <a:prstGeom prst="straightConnector1">
            <a:avLst/>
          </a:prstGeom>
          <a:noFill/>
          <a:ln w="9525">
            <a:solidFill>
              <a:schemeClr val="accent5">
                <a:lumMod val="75000"/>
              </a:schemeClr>
            </a:solidFill>
            <a:round/>
            <a:tailEnd type="none"/>
          </a:ln>
        </p:spPr>
      </p:cxnSp>
      <p:sp>
        <p:nvSpPr>
          <p:cNvPr id="54" name="Oval 48"/>
          <p:cNvSpPr>
            <a:spLocks noChangeArrowheads="1"/>
          </p:cNvSpPr>
          <p:nvPr/>
        </p:nvSpPr>
        <p:spPr bwMode="auto">
          <a:xfrm>
            <a:off x="3857620" y="1658828"/>
            <a:ext cx="324000" cy="3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55" name="Oval 48"/>
          <p:cNvSpPr>
            <a:spLocks noChangeArrowheads="1"/>
          </p:cNvSpPr>
          <p:nvPr/>
        </p:nvSpPr>
        <p:spPr bwMode="auto">
          <a:xfrm>
            <a:off x="4429124" y="1658828"/>
            <a:ext cx="324000" cy="3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cxnSp>
        <p:nvCxnSpPr>
          <p:cNvPr id="56" name="直接箭头连接符 55"/>
          <p:cNvCxnSpPr>
            <a:stCxn id="54" idx="4"/>
            <a:endCxn id="47" idx="0"/>
          </p:cNvCxnSpPr>
          <p:nvPr/>
        </p:nvCxnSpPr>
        <p:spPr bwMode="auto">
          <a:xfrm rot="5400000">
            <a:off x="3887184" y="2115264"/>
            <a:ext cx="264872" cy="1"/>
          </a:xfrm>
          <a:prstGeom prst="straightConnector1">
            <a:avLst/>
          </a:prstGeom>
          <a:noFill/>
          <a:ln w="9525">
            <a:solidFill>
              <a:schemeClr val="accent5">
                <a:lumMod val="75000"/>
              </a:schemeClr>
            </a:solidFill>
            <a:round/>
            <a:tailEnd type="none"/>
          </a:ln>
        </p:spPr>
      </p:cxnSp>
      <p:cxnSp>
        <p:nvCxnSpPr>
          <p:cNvPr id="57" name="直接箭头连接符 56"/>
          <p:cNvCxnSpPr>
            <a:stCxn id="55" idx="4"/>
            <a:endCxn id="48" idx="0"/>
          </p:cNvCxnSpPr>
          <p:nvPr/>
        </p:nvCxnSpPr>
        <p:spPr bwMode="auto">
          <a:xfrm rot="5400000">
            <a:off x="4458688" y="2115264"/>
            <a:ext cx="264872" cy="1"/>
          </a:xfrm>
          <a:prstGeom prst="straightConnector1">
            <a:avLst/>
          </a:prstGeom>
          <a:noFill/>
          <a:ln w="9525">
            <a:solidFill>
              <a:schemeClr val="accent5">
                <a:lumMod val="75000"/>
              </a:schemeClr>
            </a:solidFill>
            <a:round/>
            <a:tailEnd type="none"/>
          </a:ln>
        </p:spPr>
      </p:cxnSp>
      <p:sp>
        <p:nvSpPr>
          <p:cNvPr id="58" name="Oval 48"/>
          <p:cNvSpPr>
            <a:spLocks noChangeArrowheads="1"/>
          </p:cNvSpPr>
          <p:nvPr/>
        </p:nvSpPr>
        <p:spPr bwMode="auto">
          <a:xfrm>
            <a:off x="5072065" y="2231878"/>
            <a:ext cx="324000" cy="3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kumimoji="0" lang="zh-CN" altLang="en-US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’</a:t>
            </a:r>
            <a:endParaRPr kumimoji="0" lang="en-US" altLang="ja-JP" sz="140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9" name="Oval 48"/>
          <p:cNvSpPr>
            <a:spLocks noChangeArrowheads="1"/>
          </p:cNvSpPr>
          <p:nvPr/>
        </p:nvSpPr>
        <p:spPr bwMode="auto">
          <a:xfrm>
            <a:off x="5643569" y="2231878"/>
            <a:ext cx="324000" cy="3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4</a:t>
            </a:r>
            <a:r>
              <a:rPr kumimoji="0" lang="zh-CN" altLang="en-US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’</a:t>
            </a:r>
            <a:endParaRPr kumimoji="0" lang="en-US" altLang="ja-JP" sz="140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60" name="Oval 48"/>
          <p:cNvSpPr>
            <a:spLocks noChangeArrowheads="1"/>
          </p:cNvSpPr>
          <p:nvPr/>
        </p:nvSpPr>
        <p:spPr bwMode="auto">
          <a:xfrm>
            <a:off x="5357818" y="2857496"/>
            <a:ext cx="324000" cy="3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5</a:t>
            </a:r>
            <a:r>
              <a:rPr kumimoji="0" lang="zh-CN" altLang="en-US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’</a:t>
            </a:r>
            <a:endParaRPr kumimoji="0" lang="en-US" altLang="ja-JP" sz="140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61" name="Oval 48"/>
          <p:cNvSpPr>
            <a:spLocks noChangeArrowheads="1"/>
          </p:cNvSpPr>
          <p:nvPr/>
        </p:nvSpPr>
        <p:spPr bwMode="auto">
          <a:xfrm>
            <a:off x="5357818" y="3484572"/>
            <a:ext cx="324000" cy="3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6</a:t>
            </a:r>
            <a:r>
              <a:rPr kumimoji="0" lang="zh-CN" altLang="en-US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’</a:t>
            </a:r>
            <a:endParaRPr kumimoji="0" lang="en-US" altLang="ja-JP" sz="140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62" name="直接箭头连接符 61"/>
          <p:cNvCxnSpPr>
            <a:stCxn id="59" idx="4"/>
            <a:endCxn id="60" idx="0"/>
          </p:cNvCxnSpPr>
          <p:nvPr/>
        </p:nvCxnSpPr>
        <p:spPr bwMode="auto">
          <a:xfrm rot="5400000">
            <a:off x="5511885" y="2563812"/>
            <a:ext cx="301618" cy="285751"/>
          </a:xfrm>
          <a:prstGeom prst="straightConnector1">
            <a:avLst/>
          </a:prstGeom>
          <a:noFill/>
          <a:ln w="9525">
            <a:solidFill>
              <a:schemeClr val="accent5">
                <a:lumMod val="75000"/>
              </a:schemeClr>
            </a:solidFill>
            <a:round/>
            <a:tailEnd type="none"/>
          </a:ln>
        </p:spPr>
      </p:cxnSp>
      <p:cxnSp>
        <p:nvCxnSpPr>
          <p:cNvPr id="63" name="直接箭头连接符 62"/>
          <p:cNvCxnSpPr>
            <a:stCxn id="58" idx="4"/>
            <a:endCxn id="60" idx="0"/>
          </p:cNvCxnSpPr>
          <p:nvPr/>
        </p:nvCxnSpPr>
        <p:spPr bwMode="auto">
          <a:xfrm rot="16200000" flipH="1">
            <a:off x="5226132" y="2563810"/>
            <a:ext cx="301618" cy="285753"/>
          </a:xfrm>
          <a:prstGeom prst="straightConnector1">
            <a:avLst/>
          </a:prstGeom>
          <a:noFill/>
          <a:ln w="9525">
            <a:solidFill>
              <a:schemeClr val="accent5">
                <a:lumMod val="75000"/>
              </a:schemeClr>
            </a:solidFill>
            <a:round/>
            <a:tailEnd type="none"/>
          </a:ln>
        </p:spPr>
      </p:cxnSp>
      <p:cxnSp>
        <p:nvCxnSpPr>
          <p:cNvPr id="64" name="直接箭头连接符 63"/>
          <p:cNvCxnSpPr>
            <a:stCxn id="60" idx="4"/>
            <a:endCxn id="61" idx="0"/>
          </p:cNvCxnSpPr>
          <p:nvPr/>
        </p:nvCxnSpPr>
        <p:spPr bwMode="auto">
          <a:xfrm rot="5400000">
            <a:off x="5368280" y="3333034"/>
            <a:ext cx="303076" cy="1588"/>
          </a:xfrm>
          <a:prstGeom prst="straightConnector1">
            <a:avLst/>
          </a:prstGeom>
          <a:noFill/>
          <a:ln w="9525">
            <a:solidFill>
              <a:schemeClr val="accent5">
                <a:lumMod val="75000"/>
              </a:schemeClr>
            </a:solidFill>
            <a:round/>
            <a:tailEnd type="none"/>
          </a:ln>
        </p:spPr>
      </p:cxnSp>
      <p:sp>
        <p:nvSpPr>
          <p:cNvPr id="65" name="Oval 48"/>
          <p:cNvSpPr>
            <a:spLocks noChangeArrowheads="1"/>
          </p:cNvSpPr>
          <p:nvPr/>
        </p:nvSpPr>
        <p:spPr bwMode="auto">
          <a:xfrm>
            <a:off x="5072066" y="1643006"/>
            <a:ext cx="324000" cy="3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kumimoji="0" lang="zh-CN" altLang="en-US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’</a:t>
            </a:r>
            <a:endParaRPr kumimoji="0" lang="en-US" altLang="ja-JP" sz="140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66" name="Oval 48"/>
          <p:cNvSpPr>
            <a:spLocks noChangeArrowheads="1"/>
          </p:cNvSpPr>
          <p:nvPr/>
        </p:nvSpPr>
        <p:spPr bwMode="auto">
          <a:xfrm>
            <a:off x="5643570" y="1643006"/>
            <a:ext cx="324000" cy="3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0" lang="zh-CN" altLang="en-US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’</a:t>
            </a:r>
            <a:endParaRPr kumimoji="0" lang="en-US" altLang="ja-JP" sz="140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67" name="直接箭头连接符 66"/>
          <p:cNvCxnSpPr>
            <a:stCxn id="65" idx="4"/>
            <a:endCxn id="58" idx="0"/>
          </p:cNvCxnSpPr>
          <p:nvPr/>
        </p:nvCxnSpPr>
        <p:spPr bwMode="auto">
          <a:xfrm rot="5400000">
            <a:off x="5101630" y="2099442"/>
            <a:ext cx="264872" cy="1"/>
          </a:xfrm>
          <a:prstGeom prst="straightConnector1">
            <a:avLst/>
          </a:prstGeom>
          <a:noFill/>
          <a:ln w="9525">
            <a:solidFill>
              <a:schemeClr val="accent5">
                <a:lumMod val="75000"/>
              </a:schemeClr>
            </a:solidFill>
            <a:round/>
            <a:tailEnd type="none"/>
          </a:ln>
        </p:spPr>
      </p:cxnSp>
      <p:cxnSp>
        <p:nvCxnSpPr>
          <p:cNvPr id="68" name="直接箭头连接符 67"/>
          <p:cNvCxnSpPr>
            <a:stCxn id="66" idx="4"/>
            <a:endCxn id="59" idx="0"/>
          </p:cNvCxnSpPr>
          <p:nvPr/>
        </p:nvCxnSpPr>
        <p:spPr bwMode="auto">
          <a:xfrm rot="5400000">
            <a:off x="5673134" y="2099442"/>
            <a:ext cx="264872" cy="1"/>
          </a:xfrm>
          <a:prstGeom prst="straightConnector1">
            <a:avLst/>
          </a:prstGeom>
          <a:noFill/>
          <a:ln w="9525">
            <a:solidFill>
              <a:schemeClr val="accent5">
                <a:lumMod val="75000"/>
              </a:schemeClr>
            </a:solidFill>
            <a:round/>
            <a:tailEnd type="none"/>
          </a:ln>
        </p:spPr>
      </p:cxnSp>
      <p:sp>
        <p:nvSpPr>
          <p:cNvPr id="69" name="任意多边形 68"/>
          <p:cNvSpPr/>
          <p:nvPr/>
        </p:nvSpPr>
        <p:spPr bwMode="auto">
          <a:xfrm>
            <a:off x="4111200" y="1576800"/>
            <a:ext cx="1019175" cy="108000"/>
          </a:xfrm>
          <a:custGeom>
            <a:avLst/>
            <a:gdLst>
              <a:gd name="connsiteX0" fmla="*/ 0 w 1019175"/>
              <a:gd name="connsiteY0" fmla="*/ 162719 h 162719"/>
              <a:gd name="connsiteX1" fmla="*/ 423862 w 1019175"/>
              <a:gd name="connsiteY1" fmla="*/ 794 h 162719"/>
              <a:gd name="connsiteX2" fmla="*/ 1019175 w 1019175"/>
              <a:gd name="connsiteY2" fmla="*/ 157957 h 162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9175" h="162719">
                <a:moveTo>
                  <a:pt x="0" y="162719"/>
                </a:moveTo>
                <a:cubicBezTo>
                  <a:pt x="127000" y="82153"/>
                  <a:pt x="254000" y="1588"/>
                  <a:pt x="423862" y="794"/>
                </a:cubicBezTo>
                <a:cubicBezTo>
                  <a:pt x="593724" y="0"/>
                  <a:pt x="806449" y="78978"/>
                  <a:pt x="1019175" y="157957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任意多边形 69"/>
          <p:cNvSpPr/>
          <p:nvPr/>
        </p:nvSpPr>
        <p:spPr bwMode="auto">
          <a:xfrm>
            <a:off x="4680000" y="1573200"/>
            <a:ext cx="1057275" cy="108000"/>
          </a:xfrm>
          <a:custGeom>
            <a:avLst/>
            <a:gdLst>
              <a:gd name="connsiteX0" fmla="*/ 0 w 1057275"/>
              <a:gd name="connsiteY0" fmla="*/ 176212 h 176212"/>
              <a:gd name="connsiteX1" fmla="*/ 509587 w 1057275"/>
              <a:gd name="connsiteY1" fmla="*/ 4762 h 176212"/>
              <a:gd name="connsiteX2" fmla="*/ 1057275 w 1057275"/>
              <a:gd name="connsiteY2" fmla="*/ 147637 h 176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7275" h="176212">
                <a:moveTo>
                  <a:pt x="0" y="176212"/>
                </a:moveTo>
                <a:cubicBezTo>
                  <a:pt x="166687" y="92868"/>
                  <a:pt x="333375" y="9524"/>
                  <a:pt x="509587" y="4762"/>
                </a:cubicBezTo>
                <a:cubicBezTo>
                  <a:pt x="685799" y="0"/>
                  <a:pt x="1057275" y="147637"/>
                  <a:pt x="1057275" y="147637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任意多边形 72"/>
          <p:cNvSpPr/>
          <p:nvPr/>
        </p:nvSpPr>
        <p:spPr bwMode="auto">
          <a:xfrm>
            <a:off x="4467225" y="3024188"/>
            <a:ext cx="895350" cy="4762"/>
          </a:xfrm>
          <a:custGeom>
            <a:avLst/>
            <a:gdLst>
              <a:gd name="connsiteX0" fmla="*/ 0 w 895350"/>
              <a:gd name="connsiteY0" fmla="*/ 0 h 4762"/>
              <a:gd name="connsiteX1" fmla="*/ 895350 w 895350"/>
              <a:gd name="connsiteY1" fmla="*/ 4762 h 4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95350" h="4762">
                <a:moveTo>
                  <a:pt x="0" y="0"/>
                </a:moveTo>
                <a:lnTo>
                  <a:pt x="895350" y="476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任意多边形 73"/>
          <p:cNvSpPr/>
          <p:nvPr/>
        </p:nvSpPr>
        <p:spPr bwMode="auto">
          <a:xfrm>
            <a:off x="4462463" y="3652838"/>
            <a:ext cx="895350" cy="0"/>
          </a:xfrm>
          <a:custGeom>
            <a:avLst/>
            <a:gdLst>
              <a:gd name="connsiteX0" fmla="*/ 0 w 895350"/>
              <a:gd name="connsiteY0" fmla="*/ 0 h 0"/>
              <a:gd name="connsiteX1" fmla="*/ 895350 w 89535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95350">
                <a:moveTo>
                  <a:pt x="0" y="0"/>
                </a:moveTo>
                <a:lnTo>
                  <a:pt x="89535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 bwMode="auto">
          <a:xfrm>
            <a:off x="4110038" y="2543175"/>
            <a:ext cx="1047750" cy="110332"/>
          </a:xfrm>
          <a:custGeom>
            <a:avLst/>
            <a:gdLst>
              <a:gd name="connsiteX0" fmla="*/ 0 w 1047750"/>
              <a:gd name="connsiteY0" fmla="*/ 4763 h 110332"/>
              <a:gd name="connsiteX1" fmla="*/ 500062 w 1047750"/>
              <a:gd name="connsiteY1" fmla="*/ 109538 h 110332"/>
              <a:gd name="connsiteX2" fmla="*/ 1047750 w 1047750"/>
              <a:gd name="connsiteY2" fmla="*/ 0 h 110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7750" h="110332">
                <a:moveTo>
                  <a:pt x="0" y="4763"/>
                </a:moveTo>
                <a:cubicBezTo>
                  <a:pt x="162718" y="57547"/>
                  <a:pt x="325437" y="110332"/>
                  <a:pt x="500062" y="109538"/>
                </a:cubicBezTo>
                <a:cubicBezTo>
                  <a:pt x="674687" y="108744"/>
                  <a:pt x="861218" y="54372"/>
                  <a:pt x="104775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任意多边形 81"/>
          <p:cNvSpPr/>
          <p:nvPr/>
        </p:nvSpPr>
        <p:spPr bwMode="auto">
          <a:xfrm>
            <a:off x="4657725" y="2528888"/>
            <a:ext cx="1052513" cy="118269"/>
          </a:xfrm>
          <a:custGeom>
            <a:avLst/>
            <a:gdLst>
              <a:gd name="connsiteX0" fmla="*/ 0 w 1052513"/>
              <a:gd name="connsiteY0" fmla="*/ 23812 h 118269"/>
              <a:gd name="connsiteX1" fmla="*/ 552450 w 1052513"/>
              <a:gd name="connsiteY1" fmla="*/ 114300 h 118269"/>
              <a:gd name="connsiteX2" fmla="*/ 1052513 w 1052513"/>
              <a:gd name="connsiteY2" fmla="*/ 0 h 11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2513" h="118269">
                <a:moveTo>
                  <a:pt x="0" y="23812"/>
                </a:moveTo>
                <a:cubicBezTo>
                  <a:pt x="188515" y="71040"/>
                  <a:pt x="377031" y="118269"/>
                  <a:pt x="552450" y="114300"/>
                </a:cubicBezTo>
                <a:cubicBezTo>
                  <a:pt x="727869" y="110331"/>
                  <a:pt x="890191" y="55165"/>
                  <a:pt x="1052513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Oval 48"/>
          <p:cNvSpPr>
            <a:spLocks noChangeArrowheads="1"/>
          </p:cNvSpPr>
          <p:nvPr/>
        </p:nvSpPr>
        <p:spPr bwMode="auto">
          <a:xfrm>
            <a:off x="6605453" y="2400100"/>
            <a:ext cx="324000" cy="3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91" name="Oval 48"/>
          <p:cNvSpPr>
            <a:spLocks noChangeArrowheads="1"/>
          </p:cNvSpPr>
          <p:nvPr/>
        </p:nvSpPr>
        <p:spPr bwMode="auto">
          <a:xfrm>
            <a:off x="7176957" y="2400100"/>
            <a:ext cx="324000" cy="3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4</a:t>
            </a:r>
          </a:p>
        </p:txBody>
      </p:sp>
      <p:sp>
        <p:nvSpPr>
          <p:cNvPr id="92" name="Oval 48"/>
          <p:cNvSpPr>
            <a:spLocks noChangeArrowheads="1"/>
          </p:cNvSpPr>
          <p:nvPr/>
        </p:nvSpPr>
        <p:spPr bwMode="auto">
          <a:xfrm>
            <a:off x="6891206" y="3025718"/>
            <a:ext cx="324000" cy="3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5</a:t>
            </a:r>
          </a:p>
        </p:txBody>
      </p:sp>
      <p:sp>
        <p:nvSpPr>
          <p:cNvPr id="93" name="Oval 48"/>
          <p:cNvSpPr>
            <a:spLocks noChangeArrowheads="1"/>
          </p:cNvSpPr>
          <p:nvPr/>
        </p:nvSpPr>
        <p:spPr bwMode="auto">
          <a:xfrm>
            <a:off x="6891206" y="3652794"/>
            <a:ext cx="324000" cy="3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6</a:t>
            </a:r>
          </a:p>
        </p:txBody>
      </p:sp>
      <p:cxnSp>
        <p:nvCxnSpPr>
          <p:cNvPr id="94" name="直接箭头连接符 93"/>
          <p:cNvCxnSpPr>
            <a:stCxn id="91" idx="4"/>
            <a:endCxn id="92" idx="0"/>
          </p:cNvCxnSpPr>
          <p:nvPr/>
        </p:nvCxnSpPr>
        <p:spPr bwMode="auto">
          <a:xfrm rot="5400000">
            <a:off x="7045273" y="2732034"/>
            <a:ext cx="301618" cy="285751"/>
          </a:xfrm>
          <a:prstGeom prst="straightConnector1">
            <a:avLst/>
          </a:prstGeom>
          <a:noFill/>
          <a:ln w="9525">
            <a:solidFill>
              <a:schemeClr val="accent5">
                <a:lumMod val="75000"/>
              </a:schemeClr>
            </a:solidFill>
            <a:round/>
            <a:tailEnd type="none"/>
          </a:ln>
        </p:spPr>
      </p:cxnSp>
      <p:cxnSp>
        <p:nvCxnSpPr>
          <p:cNvPr id="95" name="直接箭头连接符 94"/>
          <p:cNvCxnSpPr>
            <a:stCxn id="90" idx="4"/>
            <a:endCxn id="92" idx="0"/>
          </p:cNvCxnSpPr>
          <p:nvPr/>
        </p:nvCxnSpPr>
        <p:spPr bwMode="auto">
          <a:xfrm rot="16200000" flipH="1">
            <a:off x="6759520" y="2732032"/>
            <a:ext cx="301618" cy="285753"/>
          </a:xfrm>
          <a:prstGeom prst="straightConnector1">
            <a:avLst/>
          </a:prstGeom>
          <a:noFill/>
          <a:ln w="9525">
            <a:solidFill>
              <a:schemeClr val="accent5">
                <a:lumMod val="75000"/>
              </a:schemeClr>
            </a:solidFill>
            <a:round/>
            <a:tailEnd type="none"/>
          </a:ln>
        </p:spPr>
      </p:cxnSp>
      <p:cxnSp>
        <p:nvCxnSpPr>
          <p:cNvPr id="96" name="直接箭头连接符 95"/>
          <p:cNvCxnSpPr>
            <a:stCxn id="92" idx="4"/>
            <a:endCxn id="93" idx="0"/>
          </p:cNvCxnSpPr>
          <p:nvPr/>
        </p:nvCxnSpPr>
        <p:spPr bwMode="auto">
          <a:xfrm rot="5400000">
            <a:off x="6901668" y="3501256"/>
            <a:ext cx="303076" cy="1588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prstDash val="lgDash"/>
            <a:round/>
            <a:tailEnd type="none"/>
          </a:ln>
        </p:spPr>
      </p:cxnSp>
      <p:sp>
        <p:nvSpPr>
          <p:cNvPr id="97" name="Oval 48"/>
          <p:cNvSpPr>
            <a:spLocks noChangeArrowheads="1"/>
          </p:cNvSpPr>
          <p:nvPr/>
        </p:nvSpPr>
        <p:spPr bwMode="auto">
          <a:xfrm>
            <a:off x="6605454" y="1811228"/>
            <a:ext cx="324000" cy="3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98" name="Oval 48"/>
          <p:cNvSpPr>
            <a:spLocks noChangeArrowheads="1"/>
          </p:cNvSpPr>
          <p:nvPr/>
        </p:nvSpPr>
        <p:spPr bwMode="auto">
          <a:xfrm>
            <a:off x="7176958" y="1811228"/>
            <a:ext cx="324000" cy="3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cxnSp>
        <p:nvCxnSpPr>
          <p:cNvPr id="99" name="直接箭头连接符 98"/>
          <p:cNvCxnSpPr>
            <a:stCxn id="97" idx="4"/>
            <a:endCxn id="90" idx="0"/>
          </p:cNvCxnSpPr>
          <p:nvPr/>
        </p:nvCxnSpPr>
        <p:spPr bwMode="auto">
          <a:xfrm rot="5400000">
            <a:off x="6635018" y="2267664"/>
            <a:ext cx="264872" cy="1"/>
          </a:xfrm>
          <a:prstGeom prst="straightConnector1">
            <a:avLst/>
          </a:prstGeom>
          <a:noFill/>
          <a:ln w="9525">
            <a:solidFill>
              <a:schemeClr val="accent5">
                <a:lumMod val="75000"/>
              </a:schemeClr>
            </a:solidFill>
            <a:round/>
            <a:tailEnd type="none"/>
          </a:ln>
        </p:spPr>
      </p:cxnSp>
      <p:cxnSp>
        <p:nvCxnSpPr>
          <p:cNvPr id="100" name="直接箭头连接符 99"/>
          <p:cNvCxnSpPr>
            <a:stCxn id="98" idx="4"/>
            <a:endCxn id="91" idx="0"/>
          </p:cNvCxnSpPr>
          <p:nvPr/>
        </p:nvCxnSpPr>
        <p:spPr bwMode="auto">
          <a:xfrm rot="5400000">
            <a:off x="7206522" y="2267664"/>
            <a:ext cx="264872" cy="1"/>
          </a:xfrm>
          <a:prstGeom prst="straightConnector1">
            <a:avLst/>
          </a:prstGeom>
          <a:noFill/>
          <a:ln w="9525">
            <a:solidFill>
              <a:schemeClr val="accent5">
                <a:lumMod val="75000"/>
              </a:schemeClr>
            </a:solidFill>
            <a:round/>
            <a:tailEnd type="none"/>
          </a:ln>
        </p:spPr>
      </p:cxnSp>
      <p:sp>
        <p:nvSpPr>
          <p:cNvPr id="101" name="Oval 48"/>
          <p:cNvSpPr>
            <a:spLocks noChangeArrowheads="1"/>
          </p:cNvSpPr>
          <p:nvPr/>
        </p:nvSpPr>
        <p:spPr bwMode="auto">
          <a:xfrm>
            <a:off x="7819899" y="2384278"/>
            <a:ext cx="324000" cy="3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kumimoji="0" lang="zh-CN" altLang="en-US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’</a:t>
            </a:r>
            <a:endParaRPr kumimoji="0" lang="en-US" altLang="ja-JP" sz="140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02" name="Oval 48"/>
          <p:cNvSpPr>
            <a:spLocks noChangeArrowheads="1"/>
          </p:cNvSpPr>
          <p:nvPr/>
        </p:nvSpPr>
        <p:spPr bwMode="auto">
          <a:xfrm>
            <a:off x="8391403" y="2384278"/>
            <a:ext cx="324000" cy="3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4</a:t>
            </a:r>
            <a:r>
              <a:rPr kumimoji="0" lang="zh-CN" altLang="en-US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’</a:t>
            </a:r>
            <a:endParaRPr kumimoji="0" lang="en-US" altLang="ja-JP" sz="140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03" name="Oval 48"/>
          <p:cNvSpPr>
            <a:spLocks noChangeArrowheads="1"/>
          </p:cNvSpPr>
          <p:nvPr/>
        </p:nvSpPr>
        <p:spPr bwMode="auto">
          <a:xfrm>
            <a:off x="8105652" y="3009896"/>
            <a:ext cx="324000" cy="3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5</a:t>
            </a:r>
            <a:r>
              <a:rPr kumimoji="0" lang="zh-CN" altLang="en-US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’</a:t>
            </a:r>
            <a:endParaRPr kumimoji="0" lang="en-US" altLang="ja-JP" sz="140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04" name="Oval 48"/>
          <p:cNvSpPr>
            <a:spLocks noChangeArrowheads="1"/>
          </p:cNvSpPr>
          <p:nvPr/>
        </p:nvSpPr>
        <p:spPr bwMode="auto">
          <a:xfrm>
            <a:off x="8105652" y="3636972"/>
            <a:ext cx="324000" cy="3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6</a:t>
            </a:r>
            <a:r>
              <a:rPr kumimoji="0" lang="zh-CN" altLang="en-US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’</a:t>
            </a:r>
            <a:endParaRPr kumimoji="0" lang="en-US" altLang="ja-JP" sz="140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105" name="直接箭头连接符 104"/>
          <p:cNvCxnSpPr>
            <a:stCxn id="102" idx="4"/>
            <a:endCxn id="103" idx="0"/>
          </p:cNvCxnSpPr>
          <p:nvPr/>
        </p:nvCxnSpPr>
        <p:spPr bwMode="auto">
          <a:xfrm rot="5400000">
            <a:off x="8259719" y="2716212"/>
            <a:ext cx="301618" cy="285751"/>
          </a:xfrm>
          <a:prstGeom prst="straightConnector1">
            <a:avLst/>
          </a:prstGeom>
          <a:noFill/>
          <a:ln w="9525">
            <a:solidFill>
              <a:schemeClr val="accent5">
                <a:lumMod val="75000"/>
              </a:schemeClr>
            </a:solidFill>
            <a:round/>
            <a:tailEnd type="none"/>
          </a:ln>
        </p:spPr>
      </p:cxnSp>
      <p:cxnSp>
        <p:nvCxnSpPr>
          <p:cNvPr id="106" name="直接箭头连接符 105"/>
          <p:cNvCxnSpPr>
            <a:stCxn id="101" idx="4"/>
            <a:endCxn id="103" idx="0"/>
          </p:cNvCxnSpPr>
          <p:nvPr/>
        </p:nvCxnSpPr>
        <p:spPr bwMode="auto">
          <a:xfrm rot="16200000" flipH="1">
            <a:off x="7973966" y="2716210"/>
            <a:ext cx="301618" cy="285753"/>
          </a:xfrm>
          <a:prstGeom prst="straightConnector1">
            <a:avLst/>
          </a:prstGeom>
          <a:noFill/>
          <a:ln w="9525">
            <a:solidFill>
              <a:schemeClr val="accent5">
                <a:lumMod val="75000"/>
              </a:schemeClr>
            </a:solidFill>
            <a:round/>
            <a:tailEnd type="none"/>
          </a:ln>
        </p:spPr>
      </p:cxnSp>
      <p:cxnSp>
        <p:nvCxnSpPr>
          <p:cNvPr id="107" name="直接箭头连接符 106"/>
          <p:cNvCxnSpPr>
            <a:stCxn id="103" idx="4"/>
            <a:endCxn id="104" idx="0"/>
          </p:cNvCxnSpPr>
          <p:nvPr/>
        </p:nvCxnSpPr>
        <p:spPr bwMode="auto">
          <a:xfrm rot="5400000">
            <a:off x="8116114" y="3485434"/>
            <a:ext cx="303076" cy="1588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prstDash val="lgDash"/>
            <a:round/>
            <a:tailEnd type="none"/>
          </a:ln>
        </p:spPr>
      </p:cxnSp>
      <p:sp>
        <p:nvSpPr>
          <p:cNvPr id="108" name="Oval 48"/>
          <p:cNvSpPr>
            <a:spLocks noChangeArrowheads="1"/>
          </p:cNvSpPr>
          <p:nvPr/>
        </p:nvSpPr>
        <p:spPr bwMode="auto">
          <a:xfrm>
            <a:off x="7819900" y="1795406"/>
            <a:ext cx="324000" cy="3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kumimoji="0" lang="zh-CN" altLang="en-US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’</a:t>
            </a:r>
            <a:endParaRPr kumimoji="0" lang="en-US" altLang="ja-JP" sz="140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09" name="Oval 48"/>
          <p:cNvSpPr>
            <a:spLocks noChangeArrowheads="1"/>
          </p:cNvSpPr>
          <p:nvPr/>
        </p:nvSpPr>
        <p:spPr bwMode="auto">
          <a:xfrm>
            <a:off x="8391404" y="1795406"/>
            <a:ext cx="324000" cy="3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0" lang="zh-CN" altLang="en-US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’</a:t>
            </a:r>
            <a:endParaRPr kumimoji="0" lang="en-US" altLang="ja-JP" sz="140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110" name="直接箭头连接符 109"/>
          <p:cNvCxnSpPr>
            <a:stCxn id="108" idx="4"/>
            <a:endCxn id="101" idx="0"/>
          </p:cNvCxnSpPr>
          <p:nvPr/>
        </p:nvCxnSpPr>
        <p:spPr bwMode="auto">
          <a:xfrm rot="5400000">
            <a:off x="7849464" y="2251842"/>
            <a:ext cx="264872" cy="1"/>
          </a:xfrm>
          <a:prstGeom prst="straightConnector1">
            <a:avLst/>
          </a:prstGeom>
          <a:noFill/>
          <a:ln w="9525">
            <a:solidFill>
              <a:schemeClr val="accent5">
                <a:lumMod val="75000"/>
              </a:schemeClr>
            </a:solidFill>
            <a:round/>
            <a:tailEnd type="none"/>
          </a:ln>
        </p:spPr>
      </p:cxnSp>
      <p:cxnSp>
        <p:nvCxnSpPr>
          <p:cNvPr id="111" name="直接箭头连接符 110"/>
          <p:cNvCxnSpPr>
            <a:stCxn id="109" idx="4"/>
            <a:endCxn id="102" idx="0"/>
          </p:cNvCxnSpPr>
          <p:nvPr/>
        </p:nvCxnSpPr>
        <p:spPr bwMode="auto">
          <a:xfrm rot="5400000">
            <a:off x="8420968" y="2251842"/>
            <a:ext cx="264872" cy="1"/>
          </a:xfrm>
          <a:prstGeom prst="straightConnector1">
            <a:avLst/>
          </a:prstGeom>
          <a:noFill/>
          <a:ln w="9525">
            <a:solidFill>
              <a:schemeClr val="accent5">
                <a:lumMod val="75000"/>
              </a:schemeClr>
            </a:solidFill>
            <a:round/>
            <a:tailEnd type="none"/>
          </a:ln>
        </p:spPr>
      </p:cxnSp>
      <p:sp>
        <p:nvSpPr>
          <p:cNvPr id="114" name="任意多边形 113"/>
          <p:cNvSpPr/>
          <p:nvPr/>
        </p:nvSpPr>
        <p:spPr bwMode="auto">
          <a:xfrm>
            <a:off x="7215059" y="3176588"/>
            <a:ext cx="895350" cy="4762"/>
          </a:xfrm>
          <a:custGeom>
            <a:avLst/>
            <a:gdLst>
              <a:gd name="connsiteX0" fmla="*/ 0 w 895350"/>
              <a:gd name="connsiteY0" fmla="*/ 0 h 4762"/>
              <a:gd name="connsiteX1" fmla="*/ 895350 w 895350"/>
              <a:gd name="connsiteY1" fmla="*/ 4762 h 4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95350" h="4762">
                <a:moveTo>
                  <a:pt x="0" y="0"/>
                </a:moveTo>
                <a:lnTo>
                  <a:pt x="895350" y="476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任意多边形 114"/>
          <p:cNvSpPr/>
          <p:nvPr/>
        </p:nvSpPr>
        <p:spPr bwMode="auto">
          <a:xfrm>
            <a:off x="7210297" y="3805238"/>
            <a:ext cx="895350" cy="0"/>
          </a:xfrm>
          <a:custGeom>
            <a:avLst/>
            <a:gdLst>
              <a:gd name="connsiteX0" fmla="*/ 0 w 895350"/>
              <a:gd name="connsiteY0" fmla="*/ 0 h 0"/>
              <a:gd name="connsiteX1" fmla="*/ 895350 w 89535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95350">
                <a:moveTo>
                  <a:pt x="0" y="0"/>
                </a:moveTo>
                <a:lnTo>
                  <a:pt x="89535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任意多边形 119"/>
          <p:cNvSpPr/>
          <p:nvPr/>
        </p:nvSpPr>
        <p:spPr bwMode="auto">
          <a:xfrm>
            <a:off x="6857872" y="2695575"/>
            <a:ext cx="1047750" cy="110332"/>
          </a:xfrm>
          <a:custGeom>
            <a:avLst/>
            <a:gdLst>
              <a:gd name="connsiteX0" fmla="*/ 0 w 1047750"/>
              <a:gd name="connsiteY0" fmla="*/ 4763 h 110332"/>
              <a:gd name="connsiteX1" fmla="*/ 500062 w 1047750"/>
              <a:gd name="connsiteY1" fmla="*/ 109538 h 110332"/>
              <a:gd name="connsiteX2" fmla="*/ 1047750 w 1047750"/>
              <a:gd name="connsiteY2" fmla="*/ 0 h 110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7750" h="110332">
                <a:moveTo>
                  <a:pt x="0" y="4763"/>
                </a:moveTo>
                <a:cubicBezTo>
                  <a:pt x="162718" y="57547"/>
                  <a:pt x="325437" y="110332"/>
                  <a:pt x="500062" y="109538"/>
                </a:cubicBezTo>
                <a:cubicBezTo>
                  <a:pt x="674687" y="108744"/>
                  <a:pt x="861218" y="54372"/>
                  <a:pt x="104775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任意多边形 120"/>
          <p:cNvSpPr/>
          <p:nvPr/>
        </p:nvSpPr>
        <p:spPr bwMode="auto">
          <a:xfrm>
            <a:off x="7405559" y="2681288"/>
            <a:ext cx="1052513" cy="118269"/>
          </a:xfrm>
          <a:custGeom>
            <a:avLst/>
            <a:gdLst>
              <a:gd name="connsiteX0" fmla="*/ 0 w 1052513"/>
              <a:gd name="connsiteY0" fmla="*/ 23812 h 118269"/>
              <a:gd name="connsiteX1" fmla="*/ 552450 w 1052513"/>
              <a:gd name="connsiteY1" fmla="*/ 114300 h 118269"/>
              <a:gd name="connsiteX2" fmla="*/ 1052513 w 1052513"/>
              <a:gd name="connsiteY2" fmla="*/ 0 h 11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2513" h="118269">
                <a:moveTo>
                  <a:pt x="0" y="23812"/>
                </a:moveTo>
                <a:cubicBezTo>
                  <a:pt x="188515" y="71040"/>
                  <a:pt x="377031" y="118269"/>
                  <a:pt x="552450" y="114300"/>
                </a:cubicBezTo>
                <a:cubicBezTo>
                  <a:pt x="727869" y="110331"/>
                  <a:pt x="890191" y="55165"/>
                  <a:pt x="1052513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任意多边形 127"/>
          <p:cNvSpPr/>
          <p:nvPr/>
        </p:nvSpPr>
        <p:spPr bwMode="auto">
          <a:xfrm>
            <a:off x="6865200" y="1729200"/>
            <a:ext cx="1019175" cy="108000"/>
          </a:xfrm>
          <a:custGeom>
            <a:avLst/>
            <a:gdLst>
              <a:gd name="connsiteX0" fmla="*/ 0 w 1019175"/>
              <a:gd name="connsiteY0" fmla="*/ 162719 h 162719"/>
              <a:gd name="connsiteX1" fmla="*/ 423862 w 1019175"/>
              <a:gd name="connsiteY1" fmla="*/ 794 h 162719"/>
              <a:gd name="connsiteX2" fmla="*/ 1019175 w 1019175"/>
              <a:gd name="connsiteY2" fmla="*/ 157957 h 162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9175" h="162719">
                <a:moveTo>
                  <a:pt x="0" y="162719"/>
                </a:moveTo>
                <a:cubicBezTo>
                  <a:pt x="127000" y="82153"/>
                  <a:pt x="254000" y="1588"/>
                  <a:pt x="423862" y="794"/>
                </a:cubicBezTo>
                <a:cubicBezTo>
                  <a:pt x="593724" y="0"/>
                  <a:pt x="806449" y="78978"/>
                  <a:pt x="1019175" y="157957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任意多边形 128"/>
          <p:cNvSpPr/>
          <p:nvPr/>
        </p:nvSpPr>
        <p:spPr bwMode="auto">
          <a:xfrm>
            <a:off x="7426800" y="1725600"/>
            <a:ext cx="1057275" cy="108000"/>
          </a:xfrm>
          <a:custGeom>
            <a:avLst/>
            <a:gdLst>
              <a:gd name="connsiteX0" fmla="*/ 0 w 1057275"/>
              <a:gd name="connsiteY0" fmla="*/ 176212 h 176212"/>
              <a:gd name="connsiteX1" fmla="*/ 509587 w 1057275"/>
              <a:gd name="connsiteY1" fmla="*/ 4762 h 176212"/>
              <a:gd name="connsiteX2" fmla="*/ 1057275 w 1057275"/>
              <a:gd name="connsiteY2" fmla="*/ 147637 h 176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7275" h="176212">
                <a:moveTo>
                  <a:pt x="0" y="176212"/>
                </a:moveTo>
                <a:cubicBezTo>
                  <a:pt x="166687" y="92868"/>
                  <a:pt x="333375" y="9524"/>
                  <a:pt x="509587" y="4762"/>
                </a:cubicBezTo>
                <a:cubicBezTo>
                  <a:pt x="685799" y="0"/>
                  <a:pt x="1057275" y="147637"/>
                  <a:pt x="1057275" y="147637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任意多边形 112"/>
          <p:cNvSpPr/>
          <p:nvPr/>
        </p:nvSpPr>
        <p:spPr bwMode="auto">
          <a:xfrm>
            <a:off x="4095750" y="1962150"/>
            <a:ext cx="215900" cy="908050"/>
          </a:xfrm>
          <a:custGeom>
            <a:avLst/>
            <a:gdLst>
              <a:gd name="connsiteX0" fmla="*/ 0 w 215900"/>
              <a:gd name="connsiteY0" fmla="*/ 0 h 908050"/>
              <a:gd name="connsiteX1" fmla="*/ 152400 w 215900"/>
              <a:gd name="connsiteY1" fmla="*/ 425450 h 908050"/>
              <a:gd name="connsiteX2" fmla="*/ 215900 w 215900"/>
              <a:gd name="connsiteY2" fmla="*/ 908050 h 90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900" h="908050">
                <a:moveTo>
                  <a:pt x="0" y="0"/>
                </a:moveTo>
                <a:cubicBezTo>
                  <a:pt x="58208" y="137054"/>
                  <a:pt x="116417" y="274108"/>
                  <a:pt x="152400" y="425450"/>
                </a:cubicBezTo>
                <a:cubicBezTo>
                  <a:pt x="188383" y="576792"/>
                  <a:pt x="202141" y="742421"/>
                  <a:pt x="215900" y="908050"/>
                </a:cubicBezTo>
              </a:path>
            </a:pathLst>
          </a:custGeom>
          <a:noFill/>
          <a:ln w="9525">
            <a:solidFill>
              <a:schemeClr val="accent5">
                <a:lumMod val="75000"/>
              </a:schemeClr>
            </a:solidFill>
            <a:round/>
            <a:tailEnd type="none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任意多边形 129"/>
          <p:cNvSpPr/>
          <p:nvPr/>
        </p:nvSpPr>
        <p:spPr bwMode="auto">
          <a:xfrm>
            <a:off x="5302800" y="1951200"/>
            <a:ext cx="215900" cy="908050"/>
          </a:xfrm>
          <a:custGeom>
            <a:avLst/>
            <a:gdLst>
              <a:gd name="connsiteX0" fmla="*/ 0 w 215900"/>
              <a:gd name="connsiteY0" fmla="*/ 0 h 908050"/>
              <a:gd name="connsiteX1" fmla="*/ 152400 w 215900"/>
              <a:gd name="connsiteY1" fmla="*/ 425450 h 908050"/>
              <a:gd name="connsiteX2" fmla="*/ 215900 w 215900"/>
              <a:gd name="connsiteY2" fmla="*/ 908050 h 90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900" h="908050">
                <a:moveTo>
                  <a:pt x="0" y="0"/>
                </a:moveTo>
                <a:cubicBezTo>
                  <a:pt x="58208" y="137054"/>
                  <a:pt x="116417" y="274108"/>
                  <a:pt x="152400" y="425450"/>
                </a:cubicBezTo>
                <a:cubicBezTo>
                  <a:pt x="188383" y="576792"/>
                  <a:pt x="202141" y="742421"/>
                  <a:pt x="215900" y="908050"/>
                </a:cubicBezTo>
              </a:path>
            </a:pathLst>
          </a:custGeom>
          <a:noFill/>
          <a:ln w="9525">
            <a:solidFill>
              <a:schemeClr val="accent5">
                <a:lumMod val="75000"/>
              </a:schemeClr>
            </a:solidFill>
            <a:round/>
            <a:tailEnd type="none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任意多边形 130"/>
          <p:cNvSpPr/>
          <p:nvPr/>
        </p:nvSpPr>
        <p:spPr bwMode="auto">
          <a:xfrm>
            <a:off x="6840000" y="2116800"/>
            <a:ext cx="215900" cy="908050"/>
          </a:xfrm>
          <a:custGeom>
            <a:avLst/>
            <a:gdLst>
              <a:gd name="connsiteX0" fmla="*/ 0 w 215900"/>
              <a:gd name="connsiteY0" fmla="*/ 0 h 908050"/>
              <a:gd name="connsiteX1" fmla="*/ 152400 w 215900"/>
              <a:gd name="connsiteY1" fmla="*/ 425450 h 908050"/>
              <a:gd name="connsiteX2" fmla="*/ 215900 w 215900"/>
              <a:gd name="connsiteY2" fmla="*/ 908050 h 90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900" h="908050">
                <a:moveTo>
                  <a:pt x="0" y="0"/>
                </a:moveTo>
                <a:cubicBezTo>
                  <a:pt x="58208" y="137054"/>
                  <a:pt x="116417" y="274108"/>
                  <a:pt x="152400" y="425450"/>
                </a:cubicBezTo>
                <a:cubicBezTo>
                  <a:pt x="188383" y="576792"/>
                  <a:pt x="202141" y="742421"/>
                  <a:pt x="215900" y="908050"/>
                </a:cubicBezTo>
              </a:path>
            </a:pathLst>
          </a:custGeom>
          <a:noFill/>
          <a:ln w="9525">
            <a:solidFill>
              <a:schemeClr val="accent5">
                <a:lumMod val="75000"/>
              </a:schemeClr>
            </a:solidFill>
            <a:round/>
            <a:tailEnd type="none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任意多边形 131"/>
          <p:cNvSpPr/>
          <p:nvPr/>
        </p:nvSpPr>
        <p:spPr bwMode="auto">
          <a:xfrm>
            <a:off x="8049600" y="2109600"/>
            <a:ext cx="215900" cy="908050"/>
          </a:xfrm>
          <a:custGeom>
            <a:avLst/>
            <a:gdLst>
              <a:gd name="connsiteX0" fmla="*/ 0 w 215900"/>
              <a:gd name="connsiteY0" fmla="*/ 0 h 908050"/>
              <a:gd name="connsiteX1" fmla="*/ 152400 w 215900"/>
              <a:gd name="connsiteY1" fmla="*/ 425450 h 908050"/>
              <a:gd name="connsiteX2" fmla="*/ 215900 w 215900"/>
              <a:gd name="connsiteY2" fmla="*/ 908050 h 90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900" h="908050">
                <a:moveTo>
                  <a:pt x="0" y="0"/>
                </a:moveTo>
                <a:cubicBezTo>
                  <a:pt x="58208" y="137054"/>
                  <a:pt x="116417" y="274108"/>
                  <a:pt x="152400" y="425450"/>
                </a:cubicBezTo>
                <a:cubicBezTo>
                  <a:pt x="188383" y="576792"/>
                  <a:pt x="202141" y="742421"/>
                  <a:pt x="215900" y="908050"/>
                </a:cubicBezTo>
              </a:path>
            </a:pathLst>
          </a:custGeom>
          <a:noFill/>
          <a:ln w="9525">
            <a:solidFill>
              <a:schemeClr val="accent5">
                <a:lumMod val="75000"/>
              </a:schemeClr>
            </a:solidFill>
            <a:round/>
            <a:tailEnd type="none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48"/>
          <p:cNvSpPr>
            <a:spLocks noChangeArrowheads="1"/>
          </p:cNvSpPr>
          <p:nvPr/>
        </p:nvSpPr>
        <p:spPr bwMode="auto">
          <a:xfrm>
            <a:off x="318909" y="747546"/>
            <a:ext cx="324000" cy="3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5" name="Oval 48"/>
          <p:cNvSpPr>
            <a:spLocks noChangeArrowheads="1"/>
          </p:cNvSpPr>
          <p:nvPr/>
        </p:nvSpPr>
        <p:spPr bwMode="auto">
          <a:xfrm>
            <a:off x="890413" y="747546"/>
            <a:ext cx="324000" cy="3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4</a:t>
            </a:r>
          </a:p>
        </p:txBody>
      </p:sp>
      <p:sp>
        <p:nvSpPr>
          <p:cNvPr id="6" name="Oval 48"/>
          <p:cNvSpPr>
            <a:spLocks noChangeArrowheads="1"/>
          </p:cNvSpPr>
          <p:nvPr/>
        </p:nvSpPr>
        <p:spPr bwMode="auto">
          <a:xfrm>
            <a:off x="604662" y="1373164"/>
            <a:ext cx="324000" cy="3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5</a:t>
            </a:r>
          </a:p>
        </p:txBody>
      </p:sp>
      <p:sp>
        <p:nvSpPr>
          <p:cNvPr id="9" name="Oval 48"/>
          <p:cNvSpPr>
            <a:spLocks noChangeArrowheads="1"/>
          </p:cNvSpPr>
          <p:nvPr/>
        </p:nvSpPr>
        <p:spPr bwMode="auto">
          <a:xfrm>
            <a:off x="604662" y="2000240"/>
            <a:ext cx="324000" cy="3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6</a:t>
            </a:r>
          </a:p>
        </p:txBody>
      </p:sp>
      <p:cxnSp>
        <p:nvCxnSpPr>
          <p:cNvPr id="12" name="直接箭头连接符 11"/>
          <p:cNvCxnSpPr>
            <a:stCxn id="5" idx="4"/>
            <a:endCxn id="6" idx="0"/>
          </p:cNvCxnSpPr>
          <p:nvPr/>
        </p:nvCxnSpPr>
        <p:spPr bwMode="auto">
          <a:xfrm rot="5400000">
            <a:off x="758729" y="1079480"/>
            <a:ext cx="301618" cy="28575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/>
          </a:ln>
        </p:spPr>
      </p:cxnSp>
      <p:cxnSp>
        <p:nvCxnSpPr>
          <p:cNvPr id="13" name="直接箭头连接符 12"/>
          <p:cNvCxnSpPr>
            <a:stCxn id="4" idx="4"/>
            <a:endCxn id="6" idx="0"/>
          </p:cNvCxnSpPr>
          <p:nvPr/>
        </p:nvCxnSpPr>
        <p:spPr bwMode="auto">
          <a:xfrm rot="16200000" flipH="1">
            <a:off x="472976" y="1079478"/>
            <a:ext cx="301618" cy="28575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/>
          </a:ln>
        </p:spPr>
      </p:cxnSp>
      <p:cxnSp>
        <p:nvCxnSpPr>
          <p:cNvPr id="14" name="直接箭头连接符 13"/>
          <p:cNvCxnSpPr>
            <a:stCxn id="6" idx="4"/>
            <a:endCxn id="9" idx="0"/>
          </p:cNvCxnSpPr>
          <p:nvPr/>
        </p:nvCxnSpPr>
        <p:spPr bwMode="auto">
          <a:xfrm rot="5400000">
            <a:off x="615124" y="1848702"/>
            <a:ext cx="303076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/>
          </a:ln>
        </p:spPr>
      </p:cxnSp>
      <p:sp>
        <p:nvSpPr>
          <p:cNvPr id="15" name="Oval 48"/>
          <p:cNvSpPr>
            <a:spLocks noChangeArrowheads="1"/>
          </p:cNvSpPr>
          <p:nvPr/>
        </p:nvSpPr>
        <p:spPr bwMode="auto">
          <a:xfrm>
            <a:off x="318910" y="158674"/>
            <a:ext cx="324000" cy="3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16" name="Oval 48"/>
          <p:cNvSpPr>
            <a:spLocks noChangeArrowheads="1"/>
          </p:cNvSpPr>
          <p:nvPr/>
        </p:nvSpPr>
        <p:spPr bwMode="auto">
          <a:xfrm>
            <a:off x="890414" y="158674"/>
            <a:ext cx="324000" cy="3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cxnSp>
        <p:nvCxnSpPr>
          <p:cNvPr id="18" name="直接箭头连接符 17"/>
          <p:cNvCxnSpPr>
            <a:stCxn id="15" idx="4"/>
            <a:endCxn id="4" idx="0"/>
          </p:cNvCxnSpPr>
          <p:nvPr/>
        </p:nvCxnSpPr>
        <p:spPr bwMode="auto">
          <a:xfrm rot="5400000">
            <a:off x="348474" y="615110"/>
            <a:ext cx="264872" cy="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/>
          </a:ln>
        </p:spPr>
      </p:cxnSp>
      <p:cxnSp>
        <p:nvCxnSpPr>
          <p:cNvPr id="19" name="直接箭头连接符 18"/>
          <p:cNvCxnSpPr>
            <a:stCxn id="16" idx="4"/>
            <a:endCxn id="5" idx="0"/>
          </p:cNvCxnSpPr>
          <p:nvPr/>
        </p:nvCxnSpPr>
        <p:spPr bwMode="auto">
          <a:xfrm rot="5400000">
            <a:off x="919978" y="615110"/>
            <a:ext cx="264872" cy="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/>
          </a:ln>
        </p:spPr>
      </p:cxnSp>
      <p:sp>
        <p:nvSpPr>
          <p:cNvPr id="36" name="Oval 48"/>
          <p:cNvSpPr>
            <a:spLocks noChangeArrowheads="1"/>
          </p:cNvSpPr>
          <p:nvPr/>
        </p:nvSpPr>
        <p:spPr bwMode="auto">
          <a:xfrm>
            <a:off x="1533355" y="731724"/>
            <a:ext cx="324000" cy="3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kumimoji="0" lang="zh-CN" altLang="en-US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’</a:t>
            </a:r>
            <a:endParaRPr kumimoji="0" lang="en-US" altLang="ja-JP" sz="140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7" name="Oval 48"/>
          <p:cNvSpPr>
            <a:spLocks noChangeArrowheads="1"/>
          </p:cNvSpPr>
          <p:nvPr/>
        </p:nvSpPr>
        <p:spPr bwMode="auto">
          <a:xfrm>
            <a:off x="2104859" y="731724"/>
            <a:ext cx="324000" cy="3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4</a:t>
            </a:r>
            <a:r>
              <a:rPr kumimoji="0" lang="zh-CN" altLang="en-US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’</a:t>
            </a:r>
            <a:endParaRPr kumimoji="0" lang="en-US" altLang="ja-JP" sz="140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8" name="Oval 48"/>
          <p:cNvSpPr>
            <a:spLocks noChangeArrowheads="1"/>
          </p:cNvSpPr>
          <p:nvPr/>
        </p:nvSpPr>
        <p:spPr bwMode="auto">
          <a:xfrm>
            <a:off x="1819108" y="1357342"/>
            <a:ext cx="324000" cy="3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5</a:t>
            </a:r>
            <a:r>
              <a:rPr kumimoji="0" lang="zh-CN" altLang="en-US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’</a:t>
            </a:r>
            <a:endParaRPr kumimoji="0" lang="en-US" altLang="ja-JP" sz="140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9" name="Oval 48"/>
          <p:cNvSpPr>
            <a:spLocks noChangeArrowheads="1"/>
          </p:cNvSpPr>
          <p:nvPr/>
        </p:nvSpPr>
        <p:spPr bwMode="auto">
          <a:xfrm>
            <a:off x="1819108" y="1984418"/>
            <a:ext cx="324000" cy="3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6</a:t>
            </a:r>
            <a:r>
              <a:rPr kumimoji="0" lang="zh-CN" altLang="en-US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’</a:t>
            </a:r>
            <a:endParaRPr kumimoji="0" lang="en-US" altLang="ja-JP" sz="140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40" name="直接箭头连接符 39"/>
          <p:cNvCxnSpPr>
            <a:stCxn id="37" idx="4"/>
            <a:endCxn id="38" idx="0"/>
          </p:cNvCxnSpPr>
          <p:nvPr/>
        </p:nvCxnSpPr>
        <p:spPr bwMode="auto">
          <a:xfrm rot="5400000">
            <a:off x="1973175" y="1063658"/>
            <a:ext cx="301618" cy="28575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/>
          </a:ln>
        </p:spPr>
      </p:cxnSp>
      <p:cxnSp>
        <p:nvCxnSpPr>
          <p:cNvPr id="41" name="直接箭头连接符 40"/>
          <p:cNvCxnSpPr>
            <a:stCxn id="36" idx="4"/>
            <a:endCxn id="38" idx="0"/>
          </p:cNvCxnSpPr>
          <p:nvPr/>
        </p:nvCxnSpPr>
        <p:spPr bwMode="auto">
          <a:xfrm rot="16200000" flipH="1">
            <a:off x="1687422" y="1063656"/>
            <a:ext cx="301618" cy="28575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/>
          </a:ln>
        </p:spPr>
      </p:cxnSp>
      <p:cxnSp>
        <p:nvCxnSpPr>
          <p:cNvPr id="42" name="直接箭头连接符 41"/>
          <p:cNvCxnSpPr>
            <a:stCxn id="38" idx="4"/>
            <a:endCxn id="39" idx="0"/>
          </p:cNvCxnSpPr>
          <p:nvPr/>
        </p:nvCxnSpPr>
        <p:spPr bwMode="auto">
          <a:xfrm rot="5400000">
            <a:off x="1829570" y="1832880"/>
            <a:ext cx="303076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/>
          </a:ln>
        </p:spPr>
      </p:cxnSp>
      <p:sp>
        <p:nvSpPr>
          <p:cNvPr id="43" name="Oval 48"/>
          <p:cNvSpPr>
            <a:spLocks noChangeArrowheads="1"/>
          </p:cNvSpPr>
          <p:nvPr/>
        </p:nvSpPr>
        <p:spPr bwMode="auto">
          <a:xfrm>
            <a:off x="1533356" y="142852"/>
            <a:ext cx="324000" cy="3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kumimoji="0" lang="zh-CN" altLang="en-US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’</a:t>
            </a:r>
            <a:endParaRPr kumimoji="0" lang="en-US" altLang="ja-JP" sz="140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4" name="Oval 48"/>
          <p:cNvSpPr>
            <a:spLocks noChangeArrowheads="1"/>
          </p:cNvSpPr>
          <p:nvPr/>
        </p:nvSpPr>
        <p:spPr bwMode="auto">
          <a:xfrm>
            <a:off x="2104860" y="142852"/>
            <a:ext cx="324000" cy="3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0" lang="zh-CN" altLang="en-US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’</a:t>
            </a:r>
            <a:endParaRPr kumimoji="0" lang="en-US" altLang="ja-JP" sz="140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45" name="直接箭头连接符 44"/>
          <p:cNvCxnSpPr>
            <a:stCxn id="43" idx="4"/>
            <a:endCxn id="36" idx="0"/>
          </p:cNvCxnSpPr>
          <p:nvPr/>
        </p:nvCxnSpPr>
        <p:spPr bwMode="auto">
          <a:xfrm rot="5400000">
            <a:off x="1562920" y="599288"/>
            <a:ext cx="264872" cy="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/>
          </a:ln>
        </p:spPr>
      </p:cxnSp>
      <p:cxnSp>
        <p:nvCxnSpPr>
          <p:cNvPr id="46" name="直接箭头连接符 45"/>
          <p:cNvCxnSpPr>
            <a:stCxn id="44" idx="4"/>
            <a:endCxn id="37" idx="0"/>
          </p:cNvCxnSpPr>
          <p:nvPr/>
        </p:nvCxnSpPr>
        <p:spPr bwMode="auto">
          <a:xfrm rot="5400000">
            <a:off x="2134424" y="599288"/>
            <a:ext cx="264872" cy="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/>
          </a:ln>
        </p:spPr>
      </p:cxnSp>
      <p:sp>
        <p:nvSpPr>
          <p:cNvPr id="47" name="Oval 48"/>
          <p:cNvSpPr>
            <a:spLocks noChangeArrowheads="1"/>
          </p:cNvSpPr>
          <p:nvPr/>
        </p:nvSpPr>
        <p:spPr bwMode="auto">
          <a:xfrm>
            <a:off x="3390743" y="3962212"/>
            <a:ext cx="324000" cy="324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48" name="Oval 48"/>
          <p:cNvSpPr>
            <a:spLocks noChangeArrowheads="1"/>
          </p:cNvSpPr>
          <p:nvPr/>
        </p:nvSpPr>
        <p:spPr bwMode="auto">
          <a:xfrm>
            <a:off x="3962247" y="3962212"/>
            <a:ext cx="324000" cy="3240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4</a:t>
            </a:r>
          </a:p>
        </p:txBody>
      </p:sp>
      <p:sp>
        <p:nvSpPr>
          <p:cNvPr id="49" name="Oval 48"/>
          <p:cNvSpPr>
            <a:spLocks noChangeArrowheads="1"/>
          </p:cNvSpPr>
          <p:nvPr/>
        </p:nvSpPr>
        <p:spPr bwMode="auto">
          <a:xfrm>
            <a:off x="3676496" y="4587830"/>
            <a:ext cx="324000" cy="324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5</a:t>
            </a:r>
          </a:p>
        </p:txBody>
      </p:sp>
      <p:sp>
        <p:nvSpPr>
          <p:cNvPr id="50" name="Oval 48"/>
          <p:cNvSpPr>
            <a:spLocks noChangeArrowheads="1"/>
          </p:cNvSpPr>
          <p:nvPr/>
        </p:nvSpPr>
        <p:spPr bwMode="auto">
          <a:xfrm>
            <a:off x="3676496" y="5214906"/>
            <a:ext cx="324000" cy="3240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6</a:t>
            </a:r>
          </a:p>
        </p:txBody>
      </p:sp>
      <p:cxnSp>
        <p:nvCxnSpPr>
          <p:cNvPr id="51" name="直接箭头连接符 50"/>
          <p:cNvCxnSpPr>
            <a:stCxn id="48" idx="4"/>
            <a:endCxn id="49" idx="0"/>
          </p:cNvCxnSpPr>
          <p:nvPr/>
        </p:nvCxnSpPr>
        <p:spPr bwMode="auto">
          <a:xfrm rot="5400000">
            <a:off x="3830563" y="4294146"/>
            <a:ext cx="301618" cy="285751"/>
          </a:xfrm>
          <a:prstGeom prst="straightConnector1">
            <a:avLst/>
          </a:prstGeom>
          <a:noFill/>
          <a:ln w="9525">
            <a:solidFill>
              <a:schemeClr val="accent5">
                <a:lumMod val="75000"/>
              </a:schemeClr>
            </a:solidFill>
            <a:round/>
            <a:tailEnd type="none"/>
          </a:ln>
        </p:spPr>
      </p:cxnSp>
      <p:cxnSp>
        <p:nvCxnSpPr>
          <p:cNvPr id="52" name="直接箭头连接符 51"/>
          <p:cNvCxnSpPr>
            <a:stCxn id="47" idx="4"/>
            <a:endCxn id="49" idx="0"/>
          </p:cNvCxnSpPr>
          <p:nvPr/>
        </p:nvCxnSpPr>
        <p:spPr bwMode="auto">
          <a:xfrm rot="16200000" flipH="1">
            <a:off x="3544810" y="4294144"/>
            <a:ext cx="301618" cy="285753"/>
          </a:xfrm>
          <a:prstGeom prst="straightConnector1">
            <a:avLst/>
          </a:prstGeom>
          <a:noFill/>
          <a:ln w="9525">
            <a:solidFill>
              <a:schemeClr val="accent5">
                <a:lumMod val="75000"/>
              </a:schemeClr>
            </a:solidFill>
            <a:round/>
            <a:tailEnd type="none"/>
          </a:ln>
        </p:spPr>
      </p:cxnSp>
      <p:cxnSp>
        <p:nvCxnSpPr>
          <p:cNvPr id="53" name="直接箭头连接符 52"/>
          <p:cNvCxnSpPr>
            <a:stCxn id="49" idx="4"/>
            <a:endCxn id="50" idx="0"/>
          </p:cNvCxnSpPr>
          <p:nvPr/>
        </p:nvCxnSpPr>
        <p:spPr bwMode="auto">
          <a:xfrm rot="5400000">
            <a:off x="3686958" y="5063368"/>
            <a:ext cx="303076" cy="1588"/>
          </a:xfrm>
          <a:prstGeom prst="straightConnector1">
            <a:avLst/>
          </a:prstGeom>
          <a:noFill/>
          <a:ln w="9525">
            <a:solidFill>
              <a:schemeClr val="accent5">
                <a:lumMod val="75000"/>
              </a:schemeClr>
            </a:solidFill>
            <a:round/>
            <a:tailEnd type="none"/>
          </a:ln>
        </p:spPr>
      </p:cxnSp>
      <p:sp>
        <p:nvSpPr>
          <p:cNvPr id="54" name="Oval 48"/>
          <p:cNvSpPr>
            <a:spLocks noChangeArrowheads="1"/>
          </p:cNvSpPr>
          <p:nvPr/>
        </p:nvSpPr>
        <p:spPr bwMode="auto">
          <a:xfrm>
            <a:off x="3390744" y="3373340"/>
            <a:ext cx="324000" cy="3240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55" name="Oval 48"/>
          <p:cNvSpPr>
            <a:spLocks noChangeArrowheads="1"/>
          </p:cNvSpPr>
          <p:nvPr/>
        </p:nvSpPr>
        <p:spPr bwMode="auto">
          <a:xfrm>
            <a:off x="3962248" y="3373340"/>
            <a:ext cx="324000" cy="324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cxnSp>
        <p:nvCxnSpPr>
          <p:cNvPr id="56" name="直接箭头连接符 55"/>
          <p:cNvCxnSpPr>
            <a:stCxn id="54" idx="4"/>
            <a:endCxn id="47" idx="0"/>
          </p:cNvCxnSpPr>
          <p:nvPr/>
        </p:nvCxnSpPr>
        <p:spPr bwMode="auto">
          <a:xfrm rot="5400000">
            <a:off x="3420308" y="3829776"/>
            <a:ext cx="264872" cy="1"/>
          </a:xfrm>
          <a:prstGeom prst="straightConnector1">
            <a:avLst/>
          </a:prstGeom>
          <a:noFill/>
          <a:ln w="9525">
            <a:solidFill>
              <a:schemeClr val="accent5">
                <a:lumMod val="75000"/>
              </a:schemeClr>
            </a:solidFill>
            <a:round/>
            <a:tailEnd type="none"/>
          </a:ln>
        </p:spPr>
      </p:cxnSp>
      <p:cxnSp>
        <p:nvCxnSpPr>
          <p:cNvPr id="57" name="直接箭头连接符 56"/>
          <p:cNvCxnSpPr>
            <a:stCxn id="55" idx="4"/>
            <a:endCxn id="48" idx="0"/>
          </p:cNvCxnSpPr>
          <p:nvPr/>
        </p:nvCxnSpPr>
        <p:spPr bwMode="auto">
          <a:xfrm rot="5400000">
            <a:off x="3991812" y="3829776"/>
            <a:ext cx="264872" cy="1"/>
          </a:xfrm>
          <a:prstGeom prst="straightConnector1">
            <a:avLst/>
          </a:prstGeom>
          <a:noFill/>
          <a:ln w="9525">
            <a:solidFill>
              <a:schemeClr val="accent5">
                <a:lumMod val="75000"/>
              </a:schemeClr>
            </a:solidFill>
            <a:round/>
            <a:tailEnd type="none"/>
          </a:ln>
        </p:spPr>
      </p:cxnSp>
      <p:sp>
        <p:nvSpPr>
          <p:cNvPr id="58" name="Oval 48"/>
          <p:cNvSpPr>
            <a:spLocks noChangeArrowheads="1"/>
          </p:cNvSpPr>
          <p:nvPr/>
        </p:nvSpPr>
        <p:spPr bwMode="auto">
          <a:xfrm>
            <a:off x="4605189" y="3946390"/>
            <a:ext cx="324000" cy="324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kumimoji="0" lang="zh-CN" altLang="en-US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’</a:t>
            </a:r>
            <a:endParaRPr kumimoji="0" lang="en-US" altLang="ja-JP" sz="140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9" name="Oval 48"/>
          <p:cNvSpPr>
            <a:spLocks noChangeArrowheads="1"/>
          </p:cNvSpPr>
          <p:nvPr/>
        </p:nvSpPr>
        <p:spPr bwMode="auto">
          <a:xfrm>
            <a:off x="5176693" y="3946390"/>
            <a:ext cx="324000" cy="324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4</a:t>
            </a:r>
            <a:r>
              <a:rPr kumimoji="0" lang="zh-CN" altLang="en-US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’</a:t>
            </a:r>
            <a:endParaRPr kumimoji="0" lang="en-US" altLang="ja-JP" sz="140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60" name="Oval 48"/>
          <p:cNvSpPr>
            <a:spLocks noChangeArrowheads="1"/>
          </p:cNvSpPr>
          <p:nvPr/>
        </p:nvSpPr>
        <p:spPr bwMode="auto">
          <a:xfrm>
            <a:off x="4890942" y="4572008"/>
            <a:ext cx="324000" cy="3240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5</a:t>
            </a:r>
            <a:r>
              <a:rPr kumimoji="0" lang="zh-CN" altLang="en-US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’</a:t>
            </a:r>
            <a:endParaRPr kumimoji="0" lang="en-US" altLang="ja-JP" sz="140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61" name="Oval 48"/>
          <p:cNvSpPr>
            <a:spLocks noChangeArrowheads="1"/>
          </p:cNvSpPr>
          <p:nvPr/>
        </p:nvSpPr>
        <p:spPr bwMode="auto">
          <a:xfrm>
            <a:off x="4890942" y="5199084"/>
            <a:ext cx="324000" cy="324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6</a:t>
            </a:r>
            <a:r>
              <a:rPr kumimoji="0" lang="zh-CN" altLang="en-US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’</a:t>
            </a:r>
            <a:endParaRPr kumimoji="0" lang="en-US" altLang="ja-JP" sz="140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62" name="直接箭头连接符 61"/>
          <p:cNvCxnSpPr>
            <a:stCxn id="59" idx="4"/>
            <a:endCxn id="60" idx="0"/>
          </p:cNvCxnSpPr>
          <p:nvPr/>
        </p:nvCxnSpPr>
        <p:spPr bwMode="auto">
          <a:xfrm rot="5400000">
            <a:off x="5045009" y="4278324"/>
            <a:ext cx="301618" cy="285751"/>
          </a:xfrm>
          <a:prstGeom prst="straightConnector1">
            <a:avLst/>
          </a:prstGeom>
          <a:noFill/>
          <a:ln w="9525">
            <a:solidFill>
              <a:schemeClr val="accent5">
                <a:lumMod val="75000"/>
              </a:schemeClr>
            </a:solidFill>
            <a:round/>
            <a:tailEnd type="none"/>
          </a:ln>
        </p:spPr>
      </p:cxnSp>
      <p:cxnSp>
        <p:nvCxnSpPr>
          <p:cNvPr id="63" name="直接箭头连接符 62"/>
          <p:cNvCxnSpPr>
            <a:stCxn id="58" idx="4"/>
            <a:endCxn id="60" idx="0"/>
          </p:cNvCxnSpPr>
          <p:nvPr/>
        </p:nvCxnSpPr>
        <p:spPr bwMode="auto">
          <a:xfrm rot="16200000" flipH="1">
            <a:off x="4759256" y="4278322"/>
            <a:ext cx="301618" cy="285753"/>
          </a:xfrm>
          <a:prstGeom prst="straightConnector1">
            <a:avLst/>
          </a:prstGeom>
          <a:noFill/>
          <a:ln w="9525">
            <a:solidFill>
              <a:schemeClr val="accent5">
                <a:lumMod val="75000"/>
              </a:schemeClr>
            </a:solidFill>
            <a:round/>
            <a:tailEnd type="none"/>
          </a:ln>
        </p:spPr>
      </p:cxnSp>
      <p:cxnSp>
        <p:nvCxnSpPr>
          <p:cNvPr id="64" name="直接箭头连接符 63"/>
          <p:cNvCxnSpPr>
            <a:stCxn id="60" idx="4"/>
            <a:endCxn id="61" idx="0"/>
          </p:cNvCxnSpPr>
          <p:nvPr/>
        </p:nvCxnSpPr>
        <p:spPr bwMode="auto">
          <a:xfrm rot="5400000">
            <a:off x="4901404" y="5047546"/>
            <a:ext cx="303076" cy="1588"/>
          </a:xfrm>
          <a:prstGeom prst="straightConnector1">
            <a:avLst/>
          </a:prstGeom>
          <a:noFill/>
          <a:ln w="9525">
            <a:solidFill>
              <a:schemeClr val="accent5">
                <a:lumMod val="75000"/>
              </a:schemeClr>
            </a:solidFill>
            <a:round/>
            <a:tailEnd type="none"/>
          </a:ln>
        </p:spPr>
      </p:cxnSp>
      <p:sp>
        <p:nvSpPr>
          <p:cNvPr id="65" name="Oval 48"/>
          <p:cNvSpPr>
            <a:spLocks noChangeArrowheads="1"/>
          </p:cNvSpPr>
          <p:nvPr/>
        </p:nvSpPr>
        <p:spPr bwMode="auto">
          <a:xfrm>
            <a:off x="4605190" y="3357518"/>
            <a:ext cx="324000" cy="324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kumimoji="0" lang="zh-CN" altLang="en-US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’</a:t>
            </a:r>
            <a:endParaRPr kumimoji="0" lang="en-US" altLang="ja-JP" sz="140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66" name="Oval 48"/>
          <p:cNvSpPr>
            <a:spLocks noChangeArrowheads="1"/>
          </p:cNvSpPr>
          <p:nvPr/>
        </p:nvSpPr>
        <p:spPr bwMode="auto">
          <a:xfrm>
            <a:off x="5176694" y="3357518"/>
            <a:ext cx="324000" cy="3240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0" lang="zh-CN" altLang="en-US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’</a:t>
            </a:r>
            <a:endParaRPr kumimoji="0" lang="en-US" altLang="ja-JP" sz="140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67" name="直接箭头连接符 66"/>
          <p:cNvCxnSpPr>
            <a:stCxn id="65" idx="4"/>
            <a:endCxn id="58" idx="0"/>
          </p:cNvCxnSpPr>
          <p:nvPr/>
        </p:nvCxnSpPr>
        <p:spPr bwMode="auto">
          <a:xfrm rot="5400000">
            <a:off x="4634754" y="3813954"/>
            <a:ext cx="264872" cy="1"/>
          </a:xfrm>
          <a:prstGeom prst="straightConnector1">
            <a:avLst/>
          </a:prstGeom>
          <a:noFill/>
          <a:ln w="9525">
            <a:solidFill>
              <a:schemeClr val="accent5">
                <a:lumMod val="75000"/>
              </a:schemeClr>
            </a:solidFill>
            <a:round/>
            <a:tailEnd type="none"/>
          </a:ln>
        </p:spPr>
      </p:cxnSp>
      <p:cxnSp>
        <p:nvCxnSpPr>
          <p:cNvPr id="68" name="直接箭头连接符 67"/>
          <p:cNvCxnSpPr>
            <a:stCxn id="66" idx="4"/>
            <a:endCxn id="59" idx="0"/>
          </p:cNvCxnSpPr>
          <p:nvPr/>
        </p:nvCxnSpPr>
        <p:spPr bwMode="auto">
          <a:xfrm rot="5400000">
            <a:off x="5206258" y="3813954"/>
            <a:ext cx="264872" cy="1"/>
          </a:xfrm>
          <a:prstGeom prst="straightConnector1">
            <a:avLst/>
          </a:prstGeom>
          <a:noFill/>
          <a:ln w="9525">
            <a:solidFill>
              <a:schemeClr val="accent5">
                <a:lumMod val="75000"/>
              </a:schemeClr>
            </a:solidFill>
            <a:round/>
            <a:tailEnd type="none"/>
          </a:ln>
        </p:spPr>
      </p:cxnSp>
      <p:sp>
        <p:nvSpPr>
          <p:cNvPr id="69" name="任意多边形 68"/>
          <p:cNvSpPr/>
          <p:nvPr/>
        </p:nvSpPr>
        <p:spPr bwMode="auto">
          <a:xfrm>
            <a:off x="3644324" y="3291312"/>
            <a:ext cx="1019175" cy="108000"/>
          </a:xfrm>
          <a:custGeom>
            <a:avLst/>
            <a:gdLst>
              <a:gd name="connsiteX0" fmla="*/ 0 w 1019175"/>
              <a:gd name="connsiteY0" fmla="*/ 162719 h 162719"/>
              <a:gd name="connsiteX1" fmla="*/ 423862 w 1019175"/>
              <a:gd name="connsiteY1" fmla="*/ 794 h 162719"/>
              <a:gd name="connsiteX2" fmla="*/ 1019175 w 1019175"/>
              <a:gd name="connsiteY2" fmla="*/ 157957 h 162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9175" h="162719">
                <a:moveTo>
                  <a:pt x="0" y="162719"/>
                </a:moveTo>
                <a:cubicBezTo>
                  <a:pt x="127000" y="82153"/>
                  <a:pt x="254000" y="1588"/>
                  <a:pt x="423862" y="794"/>
                </a:cubicBezTo>
                <a:cubicBezTo>
                  <a:pt x="593724" y="0"/>
                  <a:pt x="806449" y="78978"/>
                  <a:pt x="1019175" y="157957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任意多边形 69"/>
          <p:cNvSpPr/>
          <p:nvPr/>
        </p:nvSpPr>
        <p:spPr bwMode="auto">
          <a:xfrm>
            <a:off x="4213124" y="3287712"/>
            <a:ext cx="1057275" cy="108000"/>
          </a:xfrm>
          <a:custGeom>
            <a:avLst/>
            <a:gdLst>
              <a:gd name="connsiteX0" fmla="*/ 0 w 1057275"/>
              <a:gd name="connsiteY0" fmla="*/ 176212 h 176212"/>
              <a:gd name="connsiteX1" fmla="*/ 509587 w 1057275"/>
              <a:gd name="connsiteY1" fmla="*/ 4762 h 176212"/>
              <a:gd name="connsiteX2" fmla="*/ 1057275 w 1057275"/>
              <a:gd name="connsiteY2" fmla="*/ 147637 h 176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7275" h="176212">
                <a:moveTo>
                  <a:pt x="0" y="176212"/>
                </a:moveTo>
                <a:cubicBezTo>
                  <a:pt x="166687" y="92868"/>
                  <a:pt x="333375" y="9524"/>
                  <a:pt x="509587" y="4762"/>
                </a:cubicBezTo>
                <a:cubicBezTo>
                  <a:pt x="685799" y="0"/>
                  <a:pt x="1057275" y="147637"/>
                  <a:pt x="1057275" y="147637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任意多边形 72"/>
          <p:cNvSpPr/>
          <p:nvPr/>
        </p:nvSpPr>
        <p:spPr bwMode="auto">
          <a:xfrm>
            <a:off x="4000349" y="4738700"/>
            <a:ext cx="895350" cy="4762"/>
          </a:xfrm>
          <a:custGeom>
            <a:avLst/>
            <a:gdLst>
              <a:gd name="connsiteX0" fmla="*/ 0 w 895350"/>
              <a:gd name="connsiteY0" fmla="*/ 0 h 4762"/>
              <a:gd name="connsiteX1" fmla="*/ 895350 w 895350"/>
              <a:gd name="connsiteY1" fmla="*/ 4762 h 4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95350" h="4762">
                <a:moveTo>
                  <a:pt x="0" y="0"/>
                </a:moveTo>
                <a:lnTo>
                  <a:pt x="895350" y="476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任意多边形 73"/>
          <p:cNvSpPr/>
          <p:nvPr/>
        </p:nvSpPr>
        <p:spPr bwMode="auto">
          <a:xfrm>
            <a:off x="3995587" y="5367350"/>
            <a:ext cx="895350" cy="0"/>
          </a:xfrm>
          <a:custGeom>
            <a:avLst/>
            <a:gdLst>
              <a:gd name="connsiteX0" fmla="*/ 0 w 895350"/>
              <a:gd name="connsiteY0" fmla="*/ 0 h 0"/>
              <a:gd name="connsiteX1" fmla="*/ 895350 w 89535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95350">
                <a:moveTo>
                  <a:pt x="0" y="0"/>
                </a:moveTo>
                <a:lnTo>
                  <a:pt x="89535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 bwMode="auto">
          <a:xfrm>
            <a:off x="3643162" y="4257687"/>
            <a:ext cx="1047750" cy="110332"/>
          </a:xfrm>
          <a:custGeom>
            <a:avLst/>
            <a:gdLst>
              <a:gd name="connsiteX0" fmla="*/ 0 w 1047750"/>
              <a:gd name="connsiteY0" fmla="*/ 4763 h 110332"/>
              <a:gd name="connsiteX1" fmla="*/ 500062 w 1047750"/>
              <a:gd name="connsiteY1" fmla="*/ 109538 h 110332"/>
              <a:gd name="connsiteX2" fmla="*/ 1047750 w 1047750"/>
              <a:gd name="connsiteY2" fmla="*/ 0 h 110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7750" h="110332">
                <a:moveTo>
                  <a:pt x="0" y="4763"/>
                </a:moveTo>
                <a:cubicBezTo>
                  <a:pt x="162718" y="57547"/>
                  <a:pt x="325437" y="110332"/>
                  <a:pt x="500062" y="109538"/>
                </a:cubicBezTo>
                <a:cubicBezTo>
                  <a:pt x="674687" y="108744"/>
                  <a:pt x="861218" y="54372"/>
                  <a:pt x="104775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任意多边形 81"/>
          <p:cNvSpPr/>
          <p:nvPr/>
        </p:nvSpPr>
        <p:spPr bwMode="auto">
          <a:xfrm>
            <a:off x="4190849" y="4243400"/>
            <a:ext cx="1052513" cy="118269"/>
          </a:xfrm>
          <a:custGeom>
            <a:avLst/>
            <a:gdLst>
              <a:gd name="connsiteX0" fmla="*/ 0 w 1052513"/>
              <a:gd name="connsiteY0" fmla="*/ 23812 h 118269"/>
              <a:gd name="connsiteX1" fmla="*/ 552450 w 1052513"/>
              <a:gd name="connsiteY1" fmla="*/ 114300 h 118269"/>
              <a:gd name="connsiteX2" fmla="*/ 1052513 w 1052513"/>
              <a:gd name="connsiteY2" fmla="*/ 0 h 11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2513" h="118269">
                <a:moveTo>
                  <a:pt x="0" y="23812"/>
                </a:moveTo>
                <a:cubicBezTo>
                  <a:pt x="188515" y="71040"/>
                  <a:pt x="377031" y="118269"/>
                  <a:pt x="552450" y="114300"/>
                </a:cubicBezTo>
                <a:cubicBezTo>
                  <a:pt x="727869" y="110331"/>
                  <a:pt x="890191" y="55165"/>
                  <a:pt x="1052513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任意多边形 134"/>
          <p:cNvSpPr/>
          <p:nvPr/>
        </p:nvSpPr>
        <p:spPr bwMode="auto">
          <a:xfrm>
            <a:off x="556260" y="470524"/>
            <a:ext cx="213360" cy="883920"/>
          </a:xfrm>
          <a:custGeom>
            <a:avLst/>
            <a:gdLst>
              <a:gd name="connsiteX0" fmla="*/ 0 w 213360"/>
              <a:gd name="connsiteY0" fmla="*/ 0 h 883920"/>
              <a:gd name="connsiteX1" fmla="*/ 144780 w 213360"/>
              <a:gd name="connsiteY1" fmla="*/ 358140 h 883920"/>
              <a:gd name="connsiteX2" fmla="*/ 213360 w 213360"/>
              <a:gd name="connsiteY2" fmla="*/ 883920 h 88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3360" h="883920">
                <a:moveTo>
                  <a:pt x="0" y="0"/>
                </a:moveTo>
                <a:cubicBezTo>
                  <a:pt x="54610" y="105410"/>
                  <a:pt x="109220" y="210820"/>
                  <a:pt x="144780" y="358140"/>
                </a:cubicBezTo>
                <a:cubicBezTo>
                  <a:pt x="180340" y="505460"/>
                  <a:pt x="196850" y="694690"/>
                  <a:pt x="213360" y="88392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tailEnd type="stealth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任意多边形 136"/>
          <p:cNvSpPr/>
          <p:nvPr/>
        </p:nvSpPr>
        <p:spPr bwMode="auto">
          <a:xfrm>
            <a:off x="1771200" y="458764"/>
            <a:ext cx="213360" cy="883920"/>
          </a:xfrm>
          <a:custGeom>
            <a:avLst/>
            <a:gdLst>
              <a:gd name="connsiteX0" fmla="*/ 0 w 213360"/>
              <a:gd name="connsiteY0" fmla="*/ 0 h 883920"/>
              <a:gd name="connsiteX1" fmla="*/ 144780 w 213360"/>
              <a:gd name="connsiteY1" fmla="*/ 358140 h 883920"/>
              <a:gd name="connsiteX2" fmla="*/ 213360 w 213360"/>
              <a:gd name="connsiteY2" fmla="*/ 883920 h 88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3360" h="883920">
                <a:moveTo>
                  <a:pt x="0" y="0"/>
                </a:moveTo>
                <a:cubicBezTo>
                  <a:pt x="54610" y="105410"/>
                  <a:pt x="109220" y="210820"/>
                  <a:pt x="144780" y="358140"/>
                </a:cubicBezTo>
                <a:cubicBezTo>
                  <a:pt x="180340" y="505460"/>
                  <a:pt x="196850" y="694690"/>
                  <a:pt x="213360" y="88392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tailEnd type="stealth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任意多边形 138"/>
          <p:cNvSpPr/>
          <p:nvPr/>
        </p:nvSpPr>
        <p:spPr bwMode="auto">
          <a:xfrm>
            <a:off x="3629025" y="3676662"/>
            <a:ext cx="209550" cy="904875"/>
          </a:xfrm>
          <a:custGeom>
            <a:avLst/>
            <a:gdLst>
              <a:gd name="connsiteX0" fmla="*/ 0 w 209550"/>
              <a:gd name="connsiteY0" fmla="*/ 0 h 904875"/>
              <a:gd name="connsiteX1" fmla="*/ 171450 w 209550"/>
              <a:gd name="connsiteY1" fmla="*/ 390525 h 904875"/>
              <a:gd name="connsiteX2" fmla="*/ 209550 w 209550"/>
              <a:gd name="connsiteY2" fmla="*/ 904875 h 904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9550" h="904875">
                <a:moveTo>
                  <a:pt x="0" y="0"/>
                </a:moveTo>
                <a:cubicBezTo>
                  <a:pt x="68262" y="119856"/>
                  <a:pt x="136525" y="239713"/>
                  <a:pt x="171450" y="390525"/>
                </a:cubicBezTo>
                <a:cubicBezTo>
                  <a:pt x="206375" y="541337"/>
                  <a:pt x="207962" y="723106"/>
                  <a:pt x="209550" y="904875"/>
                </a:cubicBezTo>
              </a:path>
            </a:pathLst>
          </a:custGeom>
          <a:noFill/>
          <a:ln w="9525">
            <a:solidFill>
              <a:schemeClr val="accent5">
                <a:lumMod val="75000"/>
              </a:schemeClr>
            </a:solidFill>
            <a:round/>
            <a:tailEnd type="none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任意多边形 139"/>
          <p:cNvSpPr/>
          <p:nvPr/>
        </p:nvSpPr>
        <p:spPr bwMode="auto">
          <a:xfrm>
            <a:off x="4842000" y="3658512"/>
            <a:ext cx="209550" cy="904875"/>
          </a:xfrm>
          <a:custGeom>
            <a:avLst/>
            <a:gdLst>
              <a:gd name="connsiteX0" fmla="*/ 0 w 209550"/>
              <a:gd name="connsiteY0" fmla="*/ 0 h 904875"/>
              <a:gd name="connsiteX1" fmla="*/ 171450 w 209550"/>
              <a:gd name="connsiteY1" fmla="*/ 390525 h 904875"/>
              <a:gd name="connsiteX2" fmla="*/ 209550 w 209550"/>
              <a:gd name="connsiteY2" fmla="*/ 904875 h 904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9550" h="904875">
                <a:moveTo>
                  <a:pt x="0" y="0"/>
                </a:moveTo>
                <a:cubicBezTo>
                  <a:pt x="68262" y="119856"/>
                  <a:pt x="136525" y="239713"/>
                  <a:pt x="171450" y="390525"/>
                </a:cubicBezTo>
                <a:cubicBezTo>
                  <a:pt x="206375" y="541337"/>
                  <a:pt x="207962" y="723106"/>
                  <a:pt x="209550" y="904875"/>
                </a:cubicBezTo>
              </a:path>
            </a:pathLst>
          </a:custGeom>
          <a:noFill/>
          <a:ln w="9525">
            <a:solidFill>
              <a:schemeClr val="accent5">
                <a:lumMod val="75000"/>
              </a:schemeClr>
            </a:solidFill>
            <a:round/>
            <a:tailEnd type="none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Oval 48"/>
          <p:cNvSpPr>
            <a:spLocks noChangeArrowheads="1"/>
          </p:cNvSpPr>
          <p:nvPr/>
        </p:nvSpPr>
        <p:spPr bwMode="auto">
          <a:xfrm>
            <a:off x="6473290" y="3960624"/>
            <a:ext cx="324000" cy="3240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142" name="Oval 48"/>
          <p:cNvSpPr>
            <a:spLocks noChangeArrowheads="1"/>
          </p:cNvSpPr>
          <p:nvPr/>
        </p:nvSpPr>
        <p:spPr bwMode="auto">
          <a:xfrm>
            <a:off x="7044794" y="3960624"/>
            <a:ext cx="324000" cy="324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4</a:t>
            </a:r>
          </a:p>
        </p:txBody>
      </p:sp>
      <p:sp>
        <p:nvSpPr>
          <p:cNvPr id="143" name="Oval 48"/>
          <p:cNvSpPr>
            <a:spLocks noChangeArrowheads="1"/>
          </p:cNvSpPr>
          <p:nvPr/>
        </p:nvSpPr>
        <p:spPr bwMode="auto">
          <a:xfrm>
            <a:off x="6759043" y="4586242"/>
            <a:ext cx="324000" cy="324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5</a:t>
            </a:r>
          </a:p>
        </p:txBody>
      </p:sp>
      <p:sp>
        <p:nvSpPr>
          <p:cNvPr id="144" name="Oval 48"/>
          <p:cNvSpPr>
            <a:spLocks noChangeArrowheads="1"/>
          </p:cNvSpPr>
          <p:nvPr/>
        </p:nvSpPr>
        <p:spPr bwMode="auto">
          <a:xfrm>
            <a:off x="6759043" y="5213318"/>
            <a:ext cx="324000" cy="324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6</a:t>
            </a:r>
          </a:p>
        </p:txBody>
      </p:sp>
      <p:cxnSp>
        <p:nvCxnSpPr>
          <p:cNvPr id="145" name="直接箭头连接符 144"/>
          <p:cNvCxnSpPr>
            <a:stCxn id="142" idx="4"/>
            <a:endCxn id="143" idx="0"/>
          </p:cNvCxnSpPr>
          <p:nvPr/>
        </p:nvCxnSpPr>
        <p:spPr bwMode="auto">
          <a:xfrm rot="5400000">
            <a:off x="6913110" y="4292558"/>
            <a:ext cx="301618" cy="285751"/>
          </a:xfrm>
          <a:prstGeom prst="straightConnector1">
            <a:avLst/>
          </a:prstGeom>
          <a:noFill/>
          <a:ln w="9525">
            <a:solidFill>
              <a:schemeClr val="accent5">
                <a:lumMod val="75000"/>
              </a:schemeClr>
            </a:solidFill>
            <a:round/>
            <a:tailEnd type="none"/>
          </a:ln>
        </p:spPr>
      </p:cxnSp>
      <p:cxnSp>
        <p:nvCxnSpPr>
          <p:cNvPr id="146" name="直接箭头连接符 145"/>
          <p:cNvCxnSpPr>
            <a:stCxn id="141" idx="4"/>
            <a:endCxn id="143" idx="0"/>
          </p:cNvCxnSpPr>
          <p:nvPr/>
        </p:nvCxnSpPr>
        <p:spPr bwMode="auto">
          <a:xfrm rot="16200000" flipH="1">
            <a:off x="6627357" y="4292556"/>
            <a:ext cx="301618" cy="285753"/>
          </a:xfrm>
          <a:prstGeom prst="straightConnector1">
            <a:avLst/>
          </a:prstGeom>
          <a:noFill/>
          <a:ln w="9525">
            <a:solidFill>
              <a:schemeClr val="accent5">
                <a:lumMod val="75000"/>
              </a:schemeClr>
            </a:solidFill>
            <a:round/>
            <a:tailEnd type="none"/>
          </a:ln>
        </p:spPr>
      </p:cxnSp>
      <p:cxnSp>
        <p:nvCxnSpPr>
          <p:cNvPr id="147" name="直接箭头连接符 146"/>
          <p:cNvCxnSpPr>
            <a:stCxn id="143" idx="4"/>
            <a:endCxn id="144" idx="0"/>
          </p:cNvCxnSpPr>
          <p:nvPr/>
        </p:nvCxnSpPr>
        <p:spPr bwMode="auto">
          <a:xfrm rot="5400000">
            <a:off x="6769505" y="5061780"/>
            <a:ext cx="303076" cy="1588"/>
          </a:xfrm>
          <a:prstGeom prst="straightConnector1">
            <a:avLst/>
          </a:prstGeom>
          <a:noFill/>
          <a:ln w="9525">
            <a:solidFill>
              <a:schemeClr val="accent5">
                <a:lumMod val="75000"/>
              </a:schemeClr>
            </a:solidFill>
            <a:round/>
            <a:tailEnd type="none"/>
          </a:ln>
        </p:spPr>
      </p:cxnSp>
      <p:sp>
        <p:nvSpPr>
          <p:cNvPr id="148" name="Oval 48"/>
          <p:cNvSpPr>
            <a:spLocks noChangeArrowheads="1"/>
          </p:cNvSpPr>
          <p:nvPr/>
        </p:nvSpPr>
        <p:spPr bwMode="auto">
          <a:xfrm>
            <a:off x="6473291" y="3371752"/>
            <a:ext cx="324000" cy="324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149" name="Oval 48"/>
          <p:cNvSpPr>
            <a:spLocks noChangeArrowheads="1"/>
          </p:cNvSpPr>
          <p:nvPr/>
        </p:nvSpPr>
        <p:spPr bwMode="auto">
          <a:xfrm>
            <a:off x="7044795" y="3371752"/>
            <a:ext cx="324000" cy="3240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cxnSp>
        <p:nvCxnSpPr>
          <p:cNvPr id="150" name="直接箭头连接符 149"/>
          <p:cNvCxnSpPr>
            <a:stCxn id="148" idx="4"/>
            <a:endCxn id="141" idx="0"/>
          </p:cNvCxnSpPr>
          <p:nvPr/>
        </p:nvCxnSpPr>
        <p:spPr bwMode="auto">
          <a:xfrm rot="5400000">
            <a:off x="6502855" y="3828188"/>
            <a:ext cx="264872" cy="1"/>
          </a:xfrm>
          <a:prstGeom prst="straightConnector1">
            <a:avLst/>
          </a:prstGeom>
          <a:noFill/>
          <a:ln w="9525">
            <a:solidFill>
              <a:schemeClr val="accent5">
                <a:lumMod val="75000"/>
              </a:schemeClr>
            </a:solidFill>
            <a:round/>
            <a:tailEnd type="none"/>
          </a:ln>
        </p:spPr>
      </p:cxnSp>
      <p:cxnSp>
        <p:nvCxnSpPr>
          <p:cNvPr id="151" name="直接箭头连接符 150"/>
          <p:cNvCxnSpPr>
            <a:stCxn id="149" idx="4"/>
            <a:endCxn id="142" idx="0"/>
          </p:cNvCxnSpPr>
          <p:nvPr/>
        </p:nvCxnSpPr>
        <p:spPr bwMode="auto">
          <a:xfrm rot="5400000">
            <a:off x="7074359" y="3828188"/>
            <a:ext cx="264872" cy="1"/>
          </a:xfrm>
          <a:prstGeom prst="straightConnector1">
            <a:avLst/>
          </a:prstGeom>
          <a:noFill/>
          <a:ln w="9525">
            <a:solidFill>
              <a:schemeClr val="accent5">
                <a:lumMod val="75000"/>
              </a:schemeClr>
            </a:solidFill>
            <a:round/>
            <a:tailEnd type="none"/>
          </a:ln>
        </p:spPr>
      </p:cxnSp>
      <p:sp>
        <p:nvSpPr>
          <p:cNvPr id="152" name="Oval 48"/>
          <p:cNvSpPr>
            <a:spLocks noChangeArrowheads="1"/>
          </p:cNvSpPr>
          <p:nvPr/>
        </p:nvSpPr>
        <p:spPr bwMode="auto">
          <a:xfrm>
            <a:off x="7687736" y="3944802"/>
            <a:ext cx="324000" cy="324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kumimoji="0" lang="zh-CN" altLang="en-US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’</a:t>
            </a:r>
            <a:endParaRPr kumimoji="0" lang="en-US" altLang="ja-JP" sz="140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53" name="Oval 48"/>
          <p:cNvSpPr>
            <a:spLocks noChangeArrowheads="1"/>
          </p:cNvSpPr>
          <p:nvPr/>
        </p:nvSpPr>
        <p:spPr bwMode="auto">
          <a:xfrm>
            <a:off x="8259240" y="3944802"/>
            <a:ext cx="324000" cy="324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4</a:t>
            </a:r>
            <a:r>
              <a:rPr kumimoji="0" lang="zh-CN" altLang="en-US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’</a:t>
            </a:r>
            <a:endParaRPr kumimoji="0" lang="en-US" altLang="ja-JP" sz="140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54" name="Oval 48"/>
          <p:cNvSpPr>
            <a:spLocks noChangeArrowheads="1"/>
          </p:cNvSpPr>
          <p:nvPr/>
        </p:nvSpPr>
        <p:spPr bwMode="auto">
          <a:xfrm>
            <a:off x="7973489" y="4570420"/>
            <a:ext cx="324000" cy="3240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5</a:t>
            </a:r>
            <a:r>
              <a:rPr kumimoji="0" lang="zh-CN" altLang="en-US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’</a:t>
            </a:r>
            <a:endParaRPr kumimoji="0" lang="en-US" altLang="ja-JP" sz="140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55" name="Oval 48"/>
          <p:cNvSpPr>
            <a:spLocks noChangeArrowheads="1"/>
          </p:cNvSpPr>
          <p:nvPr/>
        </p:nvSpPr>
        <p:spPr bwMode="auto">
          <a:xfrm>
            <a:off x="7973489" y="5197496"/>
            <a:ext cx="324000" cy="324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6</a:t>
            </a:r>
            <a:r>
              <a:rPr kumimoji="0" lang="zh-CN" altLang="en-US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’</a:t>
            </a:r>
            <a:endParaRPr kumimoji="0" lang="en-US" altLang="ja-JP" sz="140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156" name="直接箭头连接符 155"/>
          <p:cNvCxnSpPr>
            <a:stCxn id="153" idx="4"/>
            <a:endCxn id="154" idx="0"/>
          </p:cNvCxnSpPr>
          <p:nvPr/>
        </p:nvCxnSpPr>
        <p:spPr bwMode="auto">
          <a:xfrm rot="5400000">
            <a:off x="8127556" y="4276736"/>
            <a:ext cx="301618" cy="285751"/>
          </a:xfrm>
          <a:prstGeom prst="straightConnector1">
            <a:avLst/>
          </a:prstGeom>
          <a:noFill/>
          <a:ln w="9525">
            <a:solidFill>
              <a:schemeClr val="accent5">
                <a:lumMod val="75000"/>
              </a:schemeClr>
            </a:solidFill>
            <a:round/>
            <a:tailEnd type="none"/>
          </a:ln>
        </p:spPr>
      </p:cxnSp>
      <p:cxnSp>
        <p:nvCxnSpPr>
          <p:cNvPr id="157" name="直接箭头连接符 156"/>
          <p:cNvCxnSpPr>
            <a:stCxn id="152" idx="4"/>
            <a:endCxn id="154" idx="0"/>
          </p:cNvCxnSpPr>
          <p:nvPr/>
        </p:nvCxnSpPr>
        <p:spPr bwMode="auto">
          <a:xfrm rot="16200000" flipH="1">
            <a:off x="7841803" y="4276734"/>
            <a:ext cx="301618" cy="285753"/>
          </a:xfrm>
          <a:prstGeom prst="straightConnector1">
            <a:avLst/>
          </a:prstGeom>
          <a:noFill/>
          <a:ln w="9525">
            <a:solidFill>
              <a:schemeClr val="accent5">
                <a:lumMod val="75000"/>
              </a:schemeClr>
            </a:solidFill>
            <a:round/>
            <a:tailEnd type="none"/>
          </a:ln>
        </p:spPr>
      </p:cxnSp>
      <p:cxnSp>
        <p:nvCxnSpPr>
          <p:cNvPr id="158" name="直接箭头连接符 157"/>
          <p:cNvCxnSpPr>
            <a:stCxn id="154" idx="4"/>
            <a:endCxn id="155" idx="0"/>
          </p:cNvCxnSpPr>
          <p:nvPr/>
        </p:nvCxnSpPr>
        <p:spPr bwMode="auto">
          <a:xfrm rot="5400000">
            <a:off x="7983951" y="5045958"/>
            <a:ext cx="303076" cy="1588"/>
          </a:xfrm>
          <a:prstGeom prst="straightConnector1">
            <a:avLst/>
          </a:prstGeom>
          <a:noFill/>
          <a:ln w="9525">
            <a:solidFill>
              <a:schemeClr val="accent5">
                <a:lumMod val="75000"/>
              </a:schemeClr>
            </a:solidFill>
            <a:round/>
            <a:tailEnd type="none"/>
          </a:ln>
        </p:spPr>
      </p:cxnSp>
      <p:sp>
        <p:nvSpPr>
          <p:cNvPr id="159" name="Oval 48"/>
          <p:cNvSpPr>
            <a:spLocks noChangeArrowheads="1"/>
          </p:cNvSpPr>
          <p:nvPr/>
        </p:nvSpPr>
        <p:spPr bwMode="auto">
          <a:xfrm>
            <a:off x="7687737" y="3355930"/>
            <a:ext cx="324000" cy="324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kumimoji="0" lang="zh-CN" altLang="en-US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’</a:t>
            </a:r>
            <a:endParaRPr kumimoji="0" lang="en-US" altLang="ja-JP" sz="140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60" name="Oval 48"/>
          <p:cNvSpPr>
            <a:spLocks noChangeArrowheads="1"/>
          </p:cNvSpPr>
          <p:nvPr/>
        </p:nvSpPr>
        <p:spPr bwMode="auto">
          <a:xfrm>
            <a:off x="8259241" y="3355930"/>
            <a:ext cx="324000" cy="324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0" lang="zh-CN" altLang="en-US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’</a:t>
            </a:r>
            <a:endParaRPr kumimoji="0" lang="en-US" altLang="ja-JP" sz="140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161" name="直接箭头连接符 160"/>
          <p:cNvCxnSpPr>
            <a:stCxn id="159" idx="4"/>
            <a:endCxn id="152" idx="0"/>
          </p:cNvCxnSpPr>
          <p:nvPr/>
        </p:nvCxnSpPr>
        <p:spPr bwMode="auto">
          <a:xfrm rot="5400000">
            <a:off x="7717301" y="3812366"/>
            <a:ext cx="264872" cy="1"/>
          </a:xfrm>
          <a:prstGeom prst="straightConnector1">
            <a:avLst/>
          </a:prstGeom>
          <a:noFill/>
          <a:ln w="9525">
            <a:solidFill>
              <a:schemeClr val="accent5">
                <a:lumMod val="75000"/>
              </a:schemeClr>
            </a:solidFill>
            <a:round/>
            <a:tailEnd type="none"/>
          </a:ln>
        </p:spPr>
      </p:cxnSp>
      <p:cxnSp>
        <p:nvCxnSpPr>
          <p:cNvPr id="162" name="直接箭头连接符 161"/>
          <p:cNvCxnSpPr>
            <a:stCxn id="160" idx="4"/>
            <a:endCxn id="153" idx="0"/>
          </p:cNvCxnSpPr>
          <p:nvPr/>
        </p:nvCxnSpPr>
        <p:spPr bwMode="auto">
          <a:xfrm rot="5400000">
            <a:off x="8288805" y="3812366"/>
            <a:ext cx="264872" cy="1"/>
          </a:xfrm>
          <a:prstGeom prst="straightConnector1">
            <a:avLst/>
          </a:prstGeom>
          <a:noFill/>
          <a:ln w="9525">
            <a:solidFill>
              <a:schemeClr val="accent5">
                <a:lumMod val="75000"/>
              </a:schemeClr>
            </a:solidFill>
            <a:round/>
            <a:tailEnd type="none"/>
          </a:ln>
        </p:spPr>
      </p:cxnSp>
      <p:sp>
        <p:nvSpPr>
          <p:cNvPr id="163" name="任意多边形 162"/>
          <p:cNvSpPr/>
          <p:nvPr/>
        </p:nvSpPr>
        <p:spPr bwMode="auto">
          <a:xfrm>
            <a:off x="6726871" y="3289724"/>
            <a:ext cx="1019175" cy="108000"/>
          </a:xfrm>
          <a:custGeom>
            <a:avLst/>
            <a:gdLst>
              <a:gd name="connsiteX0" fmla="*/ 0 w 1019175"/>
              <a:gd name="connsiteY0" fmla="*/ 162719 h 162719"/>
              <a:gd name="connsiteX1" fmla="*/ 423862 w 1019175"/>
              <a:gd name="connsiteY1" fmla="*/ 794 h 162719"/>
              <a:gd name="connsiteX2" fmla="*/ 1019175 w 1019175"/>
              <a:gd name="connsiteY2" fmla="*/ 157957 h 162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9175" h="162719">
                <a:moveTo>
                  <a:pt x="0" y="162719"/>
                </a:moveTo>
                <a:cubicBezTo>
                  <a:pt x="127000" y="82153"/>
                  <a:pt x="254000" y="1588"/>
                  <a:pt x="423862" y="794"/>
                </a:cubicBezTo>
                <a:cubicBezTo>
                  <a:pt x="593724" y="0"/>
                  <a:pt x="806449" y="78978"/>
                  <a:pt x="1019175" y="157957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4" name="任意多边形 163"/>
          <p:cNvSpPr/>
          <p:nvPr/>
        </p:nvSpPr>
        <p:spPr bwMode="auto">
          <a:xfrm>
            <a:off x="7295671" y="3286124"/>
            <a:ext cx="1057275" cy="108000"/>
          </a:xfrm>
          <a:custGeom>
            <a:avLst/>
            <a:gdLst>
              <a:gd name="connsiteX0" fmla="*/ 0 w 1057275"/>
              <a:gd name="connsiteY0" fmla="*/ 176212 h 176212"/>
              <a:gd name="connsiteX1" fmla="*/ 509587 w 1057275"/>
              <a:gd name="connsiteY1" fmla="*/ 4762 h 176212"/>
              <a:gd name="connsiteX2" fmla="*/ 1057275 w 1057275"/>
              <a:gd name="connsiteY2" fmla="*/ 147637 h 176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7275" h="176212">
                <a:moveTo>
                  <a:pt x="0" y="176212"/>
                </a:moveTo>
                <a:cubicBezTo>
                  <a:pt x="166687" y="92868"/>
                  <a:pt x="333375" y="9524"/>
                  <a:pt x="509587" y="4762"/>
                </a:cubicBezTo>
                <a:cubicBezTo>
                  <a:pt x="685799" y="0"/>
                  <a:pt x="1057275" y="147637"/>
                  <a:pt x="1057275" y="147637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5" name="任意多边形 164"/>
          <p:cNvSpPr/>
          <p:nvPr/>
        </p:nvSpPr>
        <p:spPr bwMode="auto">
          <a:xfrm>
            <a:off x="7082896" y="4737112"/>
            <a:ext cx="895350" cy="4762"/>
          </a:xfrm>
          <a:custGeom>
            <a:avLst/>
            <a:gdLst>
              <a:gd name="connsiteX0" fmla="*/ 0 w 895350"/>
              <a:gd name="connsiteY0" fmla="*/ 0 h 4762"/>
              <a:gd name="connsiteX1" fmla="*/ 895350 w 895350"/>
              <a:gd name="connsiteY1" fmla="*/ 4762 h 4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95350" h="4762">
                <a:moveTo>
                  <a:pt x="0" y="0"/>
                </a:moveTo>
                <a:lnTo>
                  <a:pt x="895350" y="476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6" name="任意多边形 165"/>
          <p:cNvSpPr/>
          <p:nvPr/>
        </p:nvSpPr>
        <p:spPr bwMode="auto">
          <a:xfrm>
            <a:off x="7078134" y="5365762"/>
            <a:ext cx="895350" cy="0"/>
          </a:xfrm>
          <a:custGeom>
            <a:avLst/>
            <a:gdLst>
              <a:gd name="connsiteX0" fmla="*/ 0 w 895350"/>
              <a:gd name="connsiteY0" fmla="*/ 0 h 0"/>
              <a:gd name="connsiteX1" fmla="*/ 895350 w 89535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95350">
                <a:moveTo>
                  <a:pt x="0" y="0"/>
                </a:moveTo>
                <a:lnTo>
                  <a:pt x="89535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7" name="任意多边形 166"/>
          <p:cNvSpPr/>
          <p:nvPr/>
        </p:nvSpPr>
        <p:spPr bwMode="auto">
          <a:xfrm>
            <a:off x="6725709" y="4256099"/>
            <a:ext cx="1047750" cy="110332"/>
          </a:xfrm>
          <a:custGeom>
            <a:avLst/>
            <a:gdLst>
              <a:gd name="connsiteX0" fmla="*/ 0 w 1047750"/>
              <a:gd name="connsiteY0" fmla="*/ 4763 h 110332"/>
              <a:gd name="connsiteX1" fmla="*/ 500062 w 1047750"/>
              <a:gd name="connsiteY1" fmla="*/ 109538 h 110332"/>
              <a:gd name="connsiteX2" fmla="*/ 1047750 w 1047750"/>
              <a:gd name="connsiteY2" fmla="*/ 0 h 110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7750" h="110332">
                <a:moveTo>
                  <a:pt x="0" y="4763"/>
                </a:moveTo>
                <a:cubicBezTo>
                  <a:pt x="162718" y="57547"/>
                  <a:pt x="325437" y="110332"/>
                  <a:pt x="500062" y="109538"/>
                </a:cubicBezTo>
                <a:cubicBezTo>
                  <a:pt x="674687" y="108744"/>
                  <a:pt x="861218" y="54372"/>
                  <a:pt x="104775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8" name="任意多边形 167"/>
          <p:cNvSpPr/>
          <p:nvPr/>
        </p:nvSpPr>
        <p:spPr bwMode="auto">
          <a:xfrm>
            <a:off x="7273396" y="4241812"/>
            <a:ext cx="1052513" cy="118269"/>
          </a:xfrm>
          <a:custGeom>
            <a:avLst/>
            <a:gdLst>
              <a:gd name="connsiteX0" fmla="*/ 0 w 1052513"/>
              <a:gd name="connsiteY0" fmla="*/ 23812 h 118269"/>
              <a:gd name="connsiteX1" fmla="*/ 552450 w 1052513"/>
              <a:gd name="connsiteY1" fmla="*/ 114300 h 118269"/>
              <a:gd name="connsiteX2" fmla="*/ 1052513 w 1052513"/>
              <a:gd name="connsiteY2" fmla="*/ 0 h 11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2513" h="118269">
                <a:moveTo>
                  <a:pt x="0" y="23812"/>
                </a:moveTo>
                <a:cubicBezTo>
                  <a:pt x="188515" y="71040"/>
                  <a:pt x="377031" y="118269"/>
                  <a:pt x="552450" y="114300"/>
                </a:cubicBezTo>
                <a:cubicBezTo>
                  <a:pt x="727869" y="110331"/>
                  <a:pt x="890191" y="55165"/>
                  <a:pt x="1052513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任意多边形 168"/>
          <p:cNvSpPr/>
          <p:nvPr/>
        </p:nvSpPr>
        <p:spPr bwMode="auto">
          <a:xfrm>
            <a:off x="6711572" y="3675074"/>
            <a:ext cx="209550" cy="904875"/>
          </a:xfrm>
          <a:custGeom>
            <a:avLst/>
            <a:gdLst>
              <a:gd name="connsiteX0" fmla="*/ 0 w 209550"/>
              <a:gd name="connsiteY0" fmla="*/ 0 h 904875"/>
              <a:gd name="connsiteX1" fmla="*/ 171450 w 209550"/>
              <a:gd name="connsiteY1" fmla="*/ 390525 h 904875"/>
              <a:gd name="connsiteX2" fmla="*/ 209550 w 209550"/>
              <a:gd name="connsiteY2" fmla="*/ 904875 h 904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9550" h="904875">
                <a:moveTo>
                  <a:pt x="0" y="0"/>
                </a:moveTo>
                <a:cubicBezTo>
                  <a:pt x="68262" y="119856"/>
                  <a:pt x="136525" y="239713"/>
                  <a:pt x="171450" y="390525"/>
                </a:cubicBezTo>
                <a:cubicBezTo>
                  <a:pt x="206375" y="541337"/>
                  <a:pt x="207962" y="723106"/>
                  <a:pt x="209550" y="904875"/>
                </a:cubicBezTo>
              </a:path>
            </a:pathLst>
          </a:custGeom>
          <a:noFill/>
          <a:ln w="9525">
            <a:solidFill>
              <a:schemeClr val="accent5">
                <a:lumMod val="75000"/>
              </a:schemeClr>
            </a:solidFill>
            <a:round/>
            <a:tailEnd type="none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0" name="任意多边形 169"/>
          <p:cNvSpPr/>
          <p:nvPr/>
        </p:nvSpPr>
        <p:spPr bwMode="auto">
          <a:xfrm>
            <a:off x="7924547" y="3656924"/>
            <a:ext cx="209550" cy="904875"/>
          </a:xfrm>
          <a:custGeom>
            <a:avLst/>
            <a:gdLst>
              <a:gd name="connsiteX0" fmla="*/ 0 w 209550"/>
              <a:gd name="connsiteY0" fmla="*/ 0 h 904875"/>
              <a:gd name="connsiteX1" fmla="*/ 171450 w 209550"/>
              <a:gd name="connsiteY1" fmla="*/ 390525 h 904875"/>
              <a:gd name="connsiteX2" fmla="*/ 209550 w 209550"/>
              <a:gd name="connsiteY2" fmla="*/ 904875 h 904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9550" h="904875">
                <a:moveTo>
                  <a:pt x="0" y="0"/>
                </a:moveTo>
                <a:cubicBezTo>
                  <a:pt x="68262" y="119856"/>
                  <a:pt x="136525" y="239713"/>
                  <a:pt x="171450" y="390525"/>
                </a:cubicBezTo>
                <a:cubicBezTo>
                  <a:pt x="206375" y="541337"/>
                  <a:pt x="207962" y="723106"/>
                  <a:pt x="209550" y="904875"/>
                </a:cubicBezTo>
              </a:path>
            </a:pathLst>
          </a:custGeom>
          <a:noFill/>
          <a:ln w="9525">
            <a:solidFill>
              <a:schemeClr val="accent5">
                <a:lumMod val="75000"/>
              </a:schemeClr>
            </a:solidFill>
            <a:round/>
            <a:tailEnd type="none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1" name="Line 12"/>
          <p:cNvSpPr>
            <a:spLocks noChangeShapeType="1"/>
          </p:cNvSpPr>
          <p:nvPr/>
        </p:nvSpPr>
        <p:spPr bwMode="auto">
          <a:xfrm>
            <a:off x="3214678" y="4433187"/>
            <a:ext cx="2520000" cy="1454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72" name="Line 13"/>
          <p:cNvSpPr>
            <a:spLocks noChangeShapeType="1"/>
          </p:cNvSpPr>
          <p:nvPr/>
        </p:nvSpPr>
        <p:spPr bwMode="auto">
          <a:xfrm>
            <a:off x="3214678" y="3826991"/>
            <a:ext cx="2520000" cy="1454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73" name="Line 14"/>
          <p:cNvSpPr>
            <a:spLocks noChangeShapeType="1"/>
          </p:cNvSpPr>
          <p:nvPr/>
        </p:nvSpPr>
        <p:spPr bwMode="auto">
          <a:xfrm>
            <a:off x="3214678" y="5038383"/>
            <a:ext cx="2520000" cy="1454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74" name="Line 15"/>
          <p:cNvSpPr>
            <a:spLocks noChangeShapeType="1"/>
          </p:cNvSpPr>
          <p:nvPr/>
        </p:nvSpPr>
        <p:spPr bwMode="auto">
          <a:xfrm>
            <a:off x="3214678" y="3214686"/>
            <a:ext cx="2520000" cy="1453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75" name="Text Box 40"/>
          <p:cNvSpPr txBox="1">
            <a:spLocks noChangeArrowheads="1"/>
          </p:cNvSpPr>
          <p:nvPr/>
        </p:nvSpPr>
        <p:spPr bwMode="auto">
          <a:xfrm>
            <a:off x="3037199" y="4685510"/>
            <a:ext cx="139407" cy="21544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76" name="Line 14"/>
          <p:cNvSpPr>
            <a:spLocks noChangeShapeType="1"/>
          </p:cNvSpPr>
          <p:nvPr/>
        </p:nvSpPr>
        <p:spPr bwMode="auto">
          <a:xfrm>
            <a:off x="3214619" y="5642124"/>
            <a:ext cx="2520000" cy="1454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77" name="Text Box 40"/>
          <p:cNvSpPr txBox="1">
            <a:spLocks noChangeArrowheads="1"/>
          </p:cNvSpPr>
          <p:nvPr/>
        </p:nvSpPr>
        <p:spPr bwMode="auto">
          <a:xfrm>
            <a:off x="3030747" y="5290706"/>
            <a:ext cx="139407" cy="21544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78" name="Text Box 40"/>
          <p:cNvSpPr txBox="1">
            <a:spLocks noChangeArrowheads="1"/>
          </p:cNvSpPr>
          <p:nvPr/>
        </p:nvSpPr>
        <p:spPr bwMode="auto">
          <a:xfrm>
            <a:off x="3037199" y="3475119"/>
            <a:ext cx="139407" cy="21544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79" name="Text Box 40"/>
          <p:cNvSpPr txBox="1">
            <a:spLocks noChangeArrowheads="1"/>
          </p:cNvSpPr>
          <p:nvPr/>
        </p:nvSpPr>
        <p:spPr bwMode="auto">
          <a:xfrm>
            <a:off x="3038286" y="4080315"/>
            <a:ext cx="139407" cy="21544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80" name="Line 12"/>
          <p:cNvSpPr>
            <a:spLocks noChangeShapeType="1"/>
          </p:cNvSpPr>
          <p:nvPr/>
        </p:nvSpPr>
        <p:spPr bwMode="auto">
          <a:xfrm>
            <a:off x="6266842" y="4433187"/>
            <a:ext cx="2520000" cy="1454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81" name="Line 13"/>
          <p:cNvSpPr>
            <a:spLocks noChangeShapeType="1"/>
          </p:cNvSpPr>
          <p:nvPr/>
        </p:nvSpPr>
        <p:spPr bwMode="auto">
          <a:xfrm>
            <a:off x="6266842" y="3826991"/>
            <a:ext cx="2520000" cy="1454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82" name="Line 14"/>
          <p:cNvSpPr>
            <a:spLocks noChangeShapeType="1"/>
          </p:cNvSpPr>
          <p:nvPr/>
        </p:nvSpPr>
        <p:spPr bwMode="auto">
          <a:xfrm>
            <a:off x="6266842" y="5038383"/>
            <a:ext cx="2520000" cy="1454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83" name="Line 15"/>
          <p:cNvSpPr>
            <a:spLocks noChangeShapeType="1"/>
          </p:cNvSpPr>
          <p:nvPr/>
        </p:nvSpPr>
        <p:spPr bwMode="auto">
          <a:xfrm>
            <a:off x="6266842" y="3214686"/>
            <a:ext cx="2520000" cy="1453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84" name="Text Box 40"/>
          <p:cNvSpPr txBox="1">
            <a:spLocks noChangeArrowheads="1"/>
          </p:cNvSpPr>
          <p:nvPr/>
        </p:nvSpPr>
        <p:spPr bwMode="auto">
          <a:xfrm>
            <a:off x="6089363" y="4685510"/>
            <a:ext cx="139407" cy="21544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85" name="Line 14"/>
          <p:cNvSpPr>
            <a:spLocks noChangeShapeType="1"/>
          </p:cNvSpPr>
          <p:nvPr/>
        </p:nvSpPr>
        <p:spPr bwMode="auto">
          <a:xfrm>
            <a:off x="6266783" y="5642124"/>
            <a:ext cx="2520000" cy="1454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86" name="Text Box 40"/>
          <p:cNvSpPr txBox="1">
            <a:spLocks noChangeArrowheads="1"/>
          </p:cNvSpPr>
          <p:nvPr/>
        </p:nvSpPr>
        <p:spPr bwMode="auto">
          <a:xfrm>
            <a:off x="6082911" y="5290706"/>
            <a:ext cx="139407" cy="21544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87" name="Text Box 40"/>
          <p:cNvSpPr txBox="1">
            <a:spLocks noChangeArrowheads="1"/>
          </p:cNvSpPr>
          <p:nvPr/>
        </p:nvSpPr>
        <p:spPr bwMode="auto">
          <a:xfrm>
            <a:off x="6089363" y="3475119"/>
            <a:ext cx="139407" cy="21544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88" name="Text Box 40"/>
          <p:cNvSpPr txBox="1">
            <a:spLocks noChangeArrowheads="1"/>
          </p:cNvSpPr>
          <p:nvPr/>
        </p:nvSpPr>
        <p:spPr bwMode="auto">
          <a:xfrm>
            <a:off x="6090450" y="4080315"/>
            <a:ext cx="139407" cy="21544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2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48"/>
          <p:cNvSpPr>
            <a:spLocks noChangeArrowheads="1"/>
          </p:cNvSpPr>
          <p:nvPr/>
        </p:nvSpPr>
        <p:spPr bwMode="auto">
          <a:xfrm>
            <a:off x="2941062" y="579419"/>
            <a:ext cx="309563" cy="307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ja-JP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ja-JP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ja-JP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val 48"/>
          <p:cNvSpPr>
            <a:spLocks noChangeArrowheads="1"/>
          </p:cNvSpPr>
          <p:nvPr/>
        </p:nvSpPr>
        <p:spPr bwMode="auto">
          <a:xfrm>
            <a:off x="2655315" y="1316022"/>
            <a:ext cx="309563" cy="307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ja-JP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ja-JP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ja-JP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val 48"/>
          <p:cNvSpPr>
            <a:spLocks noChangeArrowheads="1"/>
          </p:cNvSpPr>
          <p:nvPr/>
        </p:nvSpPr>
        <p:spPr bwMode="auto">
          <a:xfrm>
            <a:off x="3179192" y="1316022"/>
            <a:ext cx="309563" cy="307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ja-JP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ja-JP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ja-JP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AutoShape 62"/>
          <p:cNvCxnSpPr>
            <a:cxnSpLocks noChangeShapeType="1"/>
            <a:stCxn id="8" idx="4"/>
            <a:endCxn id="9" idx="0"/>
          </p:cNvCxnSpPr>
          <p:nvPr/>
        </p:nvCxnSpPr>
        <p:spPr bwMode="auto">
          <a:xfrm rot="5400000">
            <a:off x="2738657" y="958835"/>
            <a:ext cx="428628" cy="28574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12" name="AutoShape 62"/>
          <p:cNvCxnSpPr>
            <a:cxnSpLocks noChangeShapeType="1"/>
            <a:stCxn id="8" idx="4"/>
            <a:endCxn id="10" idx="0"/>
          </p:cNvCxnSpPr>
          <p:nvPr/>
        </p:nvCxnSpPr>
        <p:spPr bwMode="auto">
          <a:xfrm rot="16200000" flipH="1">
            <a:off x="3000595" y="982643"/>
            <a:ext cx="428628" cy="23813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sp>
        <p:nvSpPr>
          <p:cNvPr id="13" name="TextBox 12"/>
          <p:cNvSpPr txBox="1"/>
          <p:nvPr/>
        </p:nvSpPr>
        <p:spPr>
          <a:xfrm>
            <a:off x="3045833" y="579093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’</a:t>
            </a:r>
            <a:endParaRPr lang="zh-CN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2761433" y="1324293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’</a:t>
            </a:r>
            <a:endParaRPr lang="zh-CN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3283433" y="1324293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’</a:t>
            </a:r>
            <a:endParaRPr lang="zh-CN" altLang="en-US" sz="1200" dirty="0"/>
          </a:p>
        </p:txBody>
      </p:sp>
      <p:sp>
        <p:nvSpPr>
          <p:cNvPr id="30" name="Oval 48"/>
          <p:cNvSpPr>
            <a:spLocks noChangeArrowheads="1"/>
          </p:cNvSpPr>
          <p:nvPr/>
        </p:nvSpPr>
        <p:spPr bwMode="auto">
          <a:xfrm>
            <a:off x="2339752" y="581007"/>
            <a:ext cx="309563" cy="307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ja-JP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ja-JP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ja-JP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435001" y="579600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’</a:t>
            </a:r>
            <a:endParaRPr lang="zh-CN" altLang="en-US" sz="1200" dirty="0"/>
          </a:p>
        </p:txBody>
      </p:sp>
      <p:sp>
        <p:nvSpPr>
          <p:cNvPr id="32" name="Oval 48"/>
          <p:cNvSpPr>
            <a:spLocks noChangeArrowheads="1"/>
          </p:cNvSpPr>
          <p:nvPr/>
        </p:nvSpPr>
        <p:spPr bwMode="auto">
          <a:xfrm>
            <a:off x="3554210" y="579419"/>
            <a:ext cx="309563" cy="307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ja-JP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ja-JP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ja-JP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658981" y="579093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’</a:t>
            </a:r>
            <a:endParaRPr lang="zh-CN" altLang="en-US" sz="1200" dirty="0"/>
          </a:p>
        </p:txBody>
      </p:sp>
      <p:cxnSp>
        <p:nvCxnSpPr>
          <p:cNvPr id="35" name="直接连接符 34"/>
          <p:cNvCxnSpPr>
            <a:stCxn id="15" idx="0"/>
            <a:endCxn id="32" idx="4"/>
          </p:cNvCxnSpPr>
          <p:nvPr/>
        </p:nvCxnSpPr>
        <p:spPr bwMode="auto">
          <a:xfrm rot="5400000" flipH="1" flipV="1">
            <a:off x="3333548" y="948849"/>
            <a:ext cx="436899" cy="31399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38" name="直接连接符 37"/>
          <p:cNvCxnSpPr>
            <a:stCxn id="9" idx="0"/>
            <a:endCxn id="30" idx="4"/>
          </p:cNvCxnSpPr>
          <p:nvPr/>
        </p:nvCxnSpPr>
        <p:spPr bwMode="auto">
          <a:xfrm rot="16200000" flipV="1">
            <a:off x="2438796" y="944720"/>
            <a:ext cx="427040" cy="315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sp>
        <p:nvSpPr>
          <p:cNvPr id="42" name="Oval 48"/>
          <p:cNvSpPr>
            <a:spLocks noChangeArrowheads="1"/>
          </p:cNvSpPr>
          <p:nvPr/>
        </p:nvSpPr>
        <p:spPr bwMode="auto">
          <a:xfrm>
            <a:off x="940098" y="579419"/>
            <a:ext cx="309563" cy="307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ja-JP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ja-JP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ja-JP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Oval 48"/>
          <p:cNvSpPr>
            <a:spLocks noChangeArrowheads="1"/>
          </p:cNvSpPr>
          <p:nvPr/>
        </p:nvSpPr>
        <p:spPr bwMode="auto">
          <a:xfrm>
            <a:off x="654351" y="1316022"/>
            <a:ext cx="309563" cy="30797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ja-JP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ja-JP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ja-JP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Oval 48"/>
          <p:cNvSpPr>
            <a:spLocks noChangeArrowheads="1"/>
          </p:cNvSpPr>
          <p:nvPr/>
        </p:nvSpPr>
        <p:spPr bwMode="auto">
          <a:xfrm>
            <a:off x="1178228" y="1316022"/>
            <a:ext cx="309563" cy="307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ja-JP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ja-JP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ja-JP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5" name="AutoShape 62"/>
          <p:cNvCxnSpPr>
            <a:cxnSpLocks noChangeShapeType="1"/>
            <a:stCxn id="42" idx="4"/>
            <a:endCxn id="43" idx="0"/>
          </p:cNvCxnSpPr>
          <p:nvPr/>
        </p:nvCxnSpPr>
        <p:spPr bwMode="auto">
          <a:xfrm rot="5400000">
            <a:off x="737693" y="958835"/>
            <a:ext cx="428628" cy="28574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46" name="AutoShape 62"/>
          <p:cNvCxnSpPr>
            <a:cxnSpLocks noChangeShapeType="1"/>
            <a:stCxn id="42" idx="4"/>
            <a:endCxn id="44" idx="0"/>
          </p:cNvCxnSpPr>
          <p:nvPr/>
        </p:nvCxnSpPr>
        <p:spPr bwMode="auto">
          <a:xfrm rot="16200000" flipH="1">
            <a:off x="999631" y="982643"/>
            <a:ext cx="428628" cy="23813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sp>
        <p:nvSpPr>
          <p:cNvPr id="50" name="Oval 48"/>
          <p:cNvSpPr>
            <a:spLocks noChangeArrowheads="1"/>
          </p:cNvSpPr>
          <p:nvPr/>
        </p:nvSpPr>
        <p:spPr bwMode="auto">
          <a:xfrm>
            <a:off x="338788" y="581007"/>
            <a:ext cx="309563" cy="307975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ja-JP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ja-JP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ja-JP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Oval 48"/>
          <p:cNvSpPr>
            <a:spLocks noChangeArrowheads="1"/>
          </p:cNvSpPr>
          <p:nvPr/>
        </p:nvSpPr>
        <p:spPr bwMode="auto">
          <a:xfrm>
            <a:off x="1624672" y="579419"/>
            <a:ext cx="309563" cy="307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ja-JP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ja-JP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ja-JP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4" name="直接连接符 53"/>
          <p:cNvCxnSpPr>
            <a:stCxn id="44" idx="0"/>
            <a:endCxn id="52" idx="3"/>
          </p:cNvCxnSpPr>
          <p:nvPr/>
        </p:nvCxnSpPr>
        <p:spPr bwMode="auto">
          <a:xfrm rot="5400000" flipH="1" flipV="1">
            <a:off x="1264643" y="910659"/>
            <a:ext cx="473730" cy="33699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55" name="直接连接符 54"/>
          <p:cNvCxnSpPr>
            <a:stCxn id="43" idx="0"/>
            <a:endCxn id="50" idx="4"/>
          </p:cNvCxnSpPr>
          <p:nvPr/>
        </p:nvCxnSpPr>
        <p:spPr bwMode="auto">
          <a:xfrm rot="16200000" flipV="1">
            <a:off x="437832" y="944720"/>
            <a:ext cx="427040" cy="315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sp>
        <p:nvSpPr>
          <p:cNvPr id="56" name="任意多边形 55"/>
          <p:cNvSpPr/>
          <p:nvPr/>
        </p:nvSpPr>
        <p:spPr bwMode="auto">
          <a:xfrm>
            <a:off x="1910431" y="468000"/>
            <a:ext cx="1692000" cy="180000"/>
          </a:xfrm>
          <a:custGeom>
            <a:avLst/>
            <a:gdLst>
              <a:gd name="connsiteX0" fmla="*/ 0 w 2157412"/>
              <a:gd name="connsiteY0" fmla="*/ 234156 h 234156"/>
              <a:gd name="connsiteX1" fmla="*/ 1062037 w 2157412"/>
              <a:gd name="connsiteY1" fmla="*/ 5556 h 234156"/>
              <a:gd name="connsiteX2" fmla="*/ 2157412 w 2157412"/>
              <a:gd name="connsiteY2" fmla="*/ 200819 h 234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7412" h="234156">
                <a:moveTo>
                  <a:pt x="0" y="234156"/>
                </a:moveTo>
                <a:cubicBezTo>
                  <a:pt x="351234" y="122634"/>
                  <a:pt x="702468" y="11112"/>
                  <a:pt x="1062037" y="5556"/>
                </a:cubicBezTo>
                <a:cubicBezTo>
                  <a:pt x="1421606" y="0"/>
                  <a:pt x="1789509" y="100409"/>
                  <a:pt x="2157412" y="200819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任意多边形 56"/>
          <p:cNvSpPr/>
          <p:nvPr/>
        </p:nvSpPr>
        <p:spPr bwMode="auto">
          <a:xfrm>
            <a:off x="1215106" y="450000"/>
            <a:ext cx="1800000" cy="183600"/>
          </a:xfrm>
          <a:custGeom>
            <a:avLst/>
            <a:gdLst>
              <a:gd name="connsiteX0" fmla="*/ 0 w 2152650"/>
              <a:gd name="connsiteY0" fmla="*/ 254000 h 254000"/>
              <a:gd name="connsiteX1" fmla="*/ 1138237 w 2152650"/>
              <a:gd name="connsiteY1" fmla="*/ 6350 h 254000"/>
              <a:gd name="connsiteX2" fmla="*/ 2152650 w 2152650"/>
              <a:gd name="connsiteY2" fmla="*/ 215900 h 25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2650" h="254000">
                <a:moveTo>
                  <a:pt x="0" y="254000"/>
                </a:moveTo>
                <a:cubicBezTo>
                  <a:pt x="389731" y="133350"/>
                  <a:pt x="779462" y="12700"/>
                  <a:pt x="1138237" y="6350"/>
                </a:cubicBezTo>
                <a:cubicBezTo>
                  <a:pt x="1497012" y="0"/>
                  <a:pt x="1824831" y="107950"/>
                  <a:pt x="2152650" y="21590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任意多边形 57"/>
          <p:cNvSpPr/>
          <p:nvPr/>
        </p:nvSpPr>
        <p:spPr bwMode="auto">
          <a:xfrm>
            <a:off x="615031" y="471600"/>
            <a:ext cx="1774800" cy="169200"/>
          </a:xfrm>
          <a:custGeom>
            <a:avLst/>
            <a:gdLst>
              <a:gd name="connsiteX0" fmla="*/ 0 w 2114550"/>
              <a:gd name="connsiteY0" fmla="*/ 242094 h 242094"/>
              <a:gd name="connsiteX1" fmla="*/ 966787 w 2114550"/>
              <a:gd name="connsiteY1" fmla="*/ 3969 h 242094"/>
              <a:gd name="connsiteX2" fmla="*/ 2114550 w 2114550"/>
              <a:gd name="connsiteY2" fmla="*/ 218281 h 242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14550" h="242094">
                <a:moveTo>
                  <a:pt x="0" y="242094"/>
                </a:moveTo>
                <a:cubicBezTo>
                  <a:pt x="307181" y="125016"/>
                  <a:pt x="614362" y="7938"/>
                  <a:pt x="966787" y="3969"/>
                </a:cubicBezTo>
                <a:cubicBezTo>
                  <a:pt x="1319212" y="0"/>
                  <a:pt x="1716881" y="109140"/>
                  <a:pt x="2114550" y="218281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任意多边形 60"/>
          <p:cNvSpPr/>
          <p:nvPr/>
        </p:nvSpPr>
        <p:spPr bwMode="auto">
          <a:xfrm>
            <a:off x="1453231" y="1562082"/>
            <a:ext cx="1778400" cy="180000"/>
          </a:xfrm>
          <a:custGeom>
            <a:avLst/>
            <a:gdLst>
              <a:gd name="connsiteX0" fmla="*/ 0 w 2100262"/>
              <a:gd name="connsiteY0" fmla="*/ 0 h 237332"/>
              <a:gd name="connsiteX1" fmla="*/ 1019175 w 2100262"/>
              <a:gd name="connsiteY1" fmla="*/ 233363 h 237332"/>
              <a:gd name="connsiteX2" fmla="*/ 2100262 w 2100262"/>
              <a:gd name="connsiteY2" fmla="*/ 23813 h 237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00262" h="237332">
                <a:moveTo>
                  <a:pt x="0" y="0"/>
                </a:moveTo>
                <a:cubicBezTo>
                  <a:pt x="334565" y="114697"/>
                  <a:pt x="669131" y="229394"/>
                  <a:pt x="1019175" y="233363"/>
                </a:cubicBezTo>
                <a:cubicBezTo>
                  <a:pt x="1369219" y="237332"/>
                  <a:pt x="1734740" y="130572"/>
                  <a:pt x="2100262" y="23813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 bwMode="auto">
          <a:xfrm>
            <a:off x="889668" y="1590658"/>
            <a:ext cx="1836000" cy="165600"/>
          </a:xfrm>
          <a:custGeom>
            <a:avLst/>
            <a:gdLst>
              <a:gd name="connsiteX0" fmla="*/ 0 w 2155825"/>
              <a:gd name="connsiteY0" fmla="*/ 12700 h 262467"/>
              <a:gd name="connsiteX1" fmla="*/ 1133475 w 2155825"/>
              <a:gd name="connsiteY1" fmla="*/ 260350 h 262467"/>
              <a:gd name="connsiteX2" fmla="*/ 2155825 w 2155825"/>
              <a:gd name="connsiteY2" fmla="*/ 0 h 26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5825" h="262467">
                <a:moveTo>
                  <a:pt x="0" y="12700"/>
                </a:moveTo>
                <a:cubicBezTo>
                  <a:pt x="387085" y="137583"/>
                  <a:pt x="774171" y="262467"/>
                  <a:pt x="1133475" y="260350"/>
                </a:cubicBezTo>
                <a:cubicBezTo>
                  <a:pt x="1492779" y="258233"/>
                  <a:pt x="1824302" y="129116"/>
                  <a:pt x="2155825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9958" name="Object 22"/>
          <p:cNvGraphicFramePr>
            <a:graphicFrameLocks noChangeAspect="1"/>
          </p:cNvGraphicFramePr>
          <p:nvPr/>
        </p:nvGraphicFramePr>
        <p:xfrm>
          <a:off x="358927" y="1922771"/>
          <a:ext cx="962025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79" name="公式" r:id="rId3" imgW="17068800" imgH="5181600" progId="Equation.3">
                  <p:embed/>
                </p:oleObj>
              </mc:Choice>
              <mc:Fallback>
                <p:oleObj name="公式" r:id="rId3" imgW="17068800" imgH="5181600" progId="Equation.3">
                  <p:embed/>
                  <p:pic>
                    <p:nvPicPr>
                      <p:cNvPr id="0" name="图片 24576" descr="image8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8927" y="1922771"/>
                        <a:ext cx="962025" cy="2730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9" name="Object 23"/>
          <p:cNvGraphicFramePr>
            <a:graphicFrameLocks noChangeAspect="1"/>
          </p:cNvGraphicFramePr>
          <p:nvPr/>
        </p:nvGraphicFramePr>
        <p:xfrm>
          <a:off x="1452765" y="1914854"/>
          <a:ext cx="1236662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80" name="公式" r:id="rId5" imgW="21945600" imgH="5486400" progId="Equation.3">
                  <p:embed/>
                </p:oleObj>
              </mc:Choice>
              <mc:Fallback>
                <p:oleObj name="公式" r:id="rId5" imgW="21945600" imgH="5486400" progId="Equation.3">
                  <p:embed/>
                  <p:pic>
                    <p:nvPicPr>
                      <p:cNvPr id="0" name="图片 24577" descr="image9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52765" y="1914854"/>
                        <a:ext cx="1236662" cy="2889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60" name="Object 24"/>
          <p:cNvGraphicFramePr>
            <a:graphicFrameLocks noChangeAspect="1"/>
          </p:cNvGraphicFramePr>
          <p:nvPr/>
        </p:nvGraphicFramePr>
        <p:xfrm>
          <a:off x="352598" y="2200593"/>
          <a:ext cx="755650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81" name="公式" r:id="rId7" imgW="13411200" imgH="5486400" progId="Equation.3">
                  <p:embed/>
                </p:oleObj>
              </mc:Choice>
              <mc:Fallback>
                <p:oleObj name="公式" r:id="rId7" imgW="13411200" imgH="5486400" progId="Equation.3">
                  <p:embed/>
                  <p:pic>
                    <p:nvPicPr>
                      <p:cNvPr id="0" name="图片 24578" descr="image10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52598" y="2200593"/>
                        <a:ext cx="755650" cy="2889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61" name="Object 25"/>
          <p:cNvGraphicFramePr>
            <a:graphicFrameLocks noChangeAspect="1"/>
          </p:cNvGraphicFramePr>
          <p:nvPr/>
        </p:nvGraphicFramePr>
        <p:xfrm>
          <a:off x="1446386" y="2200593"/>
          <a:ext cx="996950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82" name="公式" r:id="rId9" imgW="17678400" imgH="5486400" progId="Equation.3">
                  <p:embed/>
                </p:oleObj>
              </mc:Choice>
              <mc:Fallback>
                <p:oleObj name="公式" r:id="rId9" imgW="17678400" imgH="5486400" progId="Equation.3">
                  <p:embed/>
                  <p:pic>
                    <p:nvPicPr>
                      <p:cNvPr id="0" name="图片 24579" descr="image11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446386" y="2200593"/>
                        <a:ext cx="996950" cy="2889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62" name="Object 26"/>
          <p:cNvGraphicFramePr>
            <a:graphicFrameLocks noChangeAspect="1"/>
          </p:cNvGraphicFramePr>
          <p:nvPr/>
        </p:nvGraphicFramePr>
        <p:xfrm>
          <a:off x="2716410" y="2208531"/>
          <a:ext cx="1065212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83" name="公式" r:id="rId11" imgW="18897600" imgH="5486400" progId="Equation.3">
                  <p:embed/>
                </p:oleObj>
              </mc:Choice>
              <mc:Fallback>
                <p:oleObj name="公式" r:id="rId11" imgW="18897600" imgH="5486400" progId="Equation.3">
                  <p:embed/>
                  <p:pic>
                    <p:nvPicPr>
                      <p:cNvPr id="0" name="图片 24580" descr="image12"/>
                      <p:cNvPicPr>
                        <a:picLocks noChangeAspect="1"/>
                      </p:cNvPicPr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716410" y="2208531"/>
                        <a:ext cx="1065212" cy="2889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63" name="Object 27"/>
          <p:cNvGraphicFramePr>
            <a:graphicFrameLocks noChangeAspect="1"/>
          </p:cNvGraphicFramePr>
          <p:nvPr/>
        </p:nvGraphicFramePr>
        <p:xfrm>
          <a:off x="352598" y="2494285"/>
          <a:ext cx="1116013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84" name="公式" r:id="rId13" imgW="19812000" imgH="5181600" progId="Equation.3">
                  <p:embed/>
                </p:oleObj>
              </mc:Choice>
              <mc:Fallback>
                <p:oleObj name="公式" r:id="rId13" imgW="19812000" imgH="5181600" progId="Equation.3">
                  <p:embed/>
                  <p:pic>
                    <p:nvPicPr>
                      <p:cNvPr id="0" name="图片 24581" descr="image13"/>
                      <p:cNvPicPr>
                        <a:picLocks noChangeAspect="1"/>
                      </p:cNvPicPr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52598" y="2494285"/>
                        <a:ext cx="1116013" cy="2730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64" name="Object 28"/>
          <p:cNvGraphicFramePr>
            <a:graphicFrameLocks noChangeAspect="1"/>
          </p:cNvGraphicFramePr>
          <p:nvPr/>
        </p:nvGraphicFramePr>
        <p:xfrm>
          <a:off x="1589280" y="2486347"/>
          <a:ext cx="1477962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85" name="公式" r:id="rId15" imgW="26212800" imgH="5486400" progId="Equation.3">
                  <p:embed/>
                </p:oleObj>
              </mc:Choice>
              <mc:Fallback>
                <p:oleObj name="公式" r:id="rId15" imgW="26212800" imgH="5486400" progId="Equation.3">
                  <p:embed/>
                  <p:pic>
                    <p:nvPicPr>
                      <p:cNvPr id="0" name="图片 24582" descr="image14"/>
                      <p:cNvPicPr>
                        <a:picLocks noChangeAspect="1"/>
                      </p:cNvPicPr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9280" y="2486347"/>
                        <a:ext cx="1477962" cy="2889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65" name="Object 29"/>
          <p:cNvGraphicFramePr>
            <a:graphicFrameLocks noChangeAspect="1"/>
          </p:cNvGraphicFramePr>
          <p:nvPr/>
        </p:nvGraphicFramePr>
        <p:xfrm>
          <a:off x="352598" y="2772097"/>
          <a:ext cx="841375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86" name="公式" r:id="rId17" imgW="14935200" imgH="5486400" progId="Equation.3">
                  <p:embed/>
                </p:oleObj>
              </mc:Choice>
              <mc:Fallback>
                <p:oleObj name="公式" r:id="rId17" imgW="14935200" imgH="5486400" progId="Equation.3">
                  <p:embed/>
                  <p:pic>
                    <p:nvPicPr>
                      <p:cNvPr id="0" name="图片 24583" descr="image15"/>
                      <p:cNvPicPr>
                        <a:picLocks noChangeAspect="1"/>
                      </p:cNvPicPr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52598" y="2772097"/>
                        <a:ext cx="841375" cy="2889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66" name="Object 30"/>
          <p:cNvGraphicFramePr>
            <a:graphicFrameLocks noChangeAspect="1"/>
          </p:cNvGraphicFramePr>
          <p:nvPr/>
        </p:nvGraphicFramePr>
        <p:xfrm>
          <a:off x="1468627" y="2772097"/>
          <a:ext cx="1169987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87" name="公式" r:id="rId19" imgW="20726400" imgH="5486400" progId="Equation.3">
                  <p:embed/>
                </p:oleObj>
              </mc:Choice>
              <mc:Fallback>
                <p:oleObj name="公式" r:id="rId19" imgW="20726400" imgH="5486400" progId="Equation.3">
                  <p:embed/>
                  <p:pic>
                    <p:nvPicPr>
                      <p:cNvPr id="0" name="图片 24584" descr="image16"/>
                      <p:cNvPicPr>
                        <a:picLocks noChangeAspect="1"/>
                      </p:cNvPicPr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468627" y="2772097"/>
                        <a:ext cx="1169987" cy="2889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67" name="Object 31"/>
          <p:cNvGraphicFramePr>
            <a:graphicFrameLocks noChangeAspect="1"/>
          </p:cNvGraphicFramePr>
          <p:nvPr/>
        </p:nvGraphicFramePr>
        <p:xfrm>
          <a:off x="2775148" y="2780035"/>
          <a:ext cx="1220788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88" name="公式" r:id="rId21" imgW="21640800" imgH="5486400" progId="Equation.3">
                  <p:embed/>
                </p:oleObj>
              </mc:Choice>
              <mc:Fallback>
                <p:oleObj name="公式" r:id="rId21" imgW="21640800" imgH="5486400" progId="Equation.3">
                  <p:embed/>
                  <p:pic>
                    <p:nvPicPr>
                      <p:cNvPr id="0" name="图片 24585" descr="image17"/>
                      <p:cNvPicPr>
                        <a:picLocks noChangeAspect="1"/>
                      </p:cNvPicPr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775148" y="2780035"/>
                        <a:ext cx="1220788" cy="2889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68" name="Object 32"/>
          <p:cNvGraphicFramePr>
            <a:graphicFrameLocks noChangeAspect="1"/>
          </p:cNvGraphicFramePr>
          <p:nvPr/>
        </p:nvGraphicFramePr>
        <p:xfrm>
          <a:off x="285720" y="3719923"/>
          <a:ext cx="2184400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89" name="Equation" r:id="rId23" imgW="38709600" imgH="5486400" progId="Equation.DSMT4">
                  <p:embed/>
                </p:oleObj>
              </mc:Choice>
              <mc:Fallback>
                <p:oleObj name="Equation" r:id="rId23" imgW="38709600" imgH="5486400" progId="Equation.DSMT4">
                  <p:embed/>
                  <p:pic>
                    <p:nvPicPr>
                      <p:cNvPr id="0" name="图片 24586" descr="image46"/>
                      <p:cNvPicPr>
                        <a:picLocks noChangeAspect="1"/>
                      </p:cNvPicPr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285720" y="3719923"/>
                        <a:ext cx="2184400" cy="3095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71" name="Object 35"/>
          <p:cNvGraphicFramePr>
            <a:graphicFrameLocks noChangeAspect="1"/>
          </p:cNvGraphicFramePr>
          <p:nvPr/>
        </p:nvGraphicFramePr>
        <p:xfrm>
          <a:off x="285720" y="4793642"/>
          <a:ext cx="2143140" cy="278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90" name="公式" r:id="rId25" imgW="37185600" imgH="5181600" progId="Equation.3">
                  <p:embed/>
                </p:oleObj>
              </mc:Choice>
              <mc:Fallback>
                <p:oleObj name="公式" r:id="rId25" imgW="37185600" imgH="5181600" progId="Equation.3">
                  <p:embed/>
                  <p:pic>
                    <p:nvPicPr>
                      <p:cNvPr id="0" name="图片 24587" descr="image19"/>
                      <p:cNvPicPr>
                        <a:picLocks noChangeAspect="1"/>
                      </p:cNvPicPr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285720" y="4793642"/>
                        <a:ext cx="2143140" cy="27883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3" name="矩形 212"/>
          <p:cNvSpPr/>
          <p:nvPr/>
        </p:nvSpPr>
        <p:spPr bwMode="auto">
          <a:xfrm>
            <a:off x="5385748" y="3656492"/>
            <a:ext cx="486657" cy="1372102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rtlCol="0" anchor="ctr"/>
          <a:lstStyle/>
          <a:p>
            <a:pPr algn="ctr"/>
            <a:endParaRPr lang="zh-CN" altLang="en-US" dirty="0"/>
          </a:p>
        </p:txBody>
      </p:sp>
      <p:cxnSp>
        <p:nvCxnSpPr>
          <p:cNvPr id="214" name="直線コネクタ 4"/>
          <p:cNvCxnSpPr/>
          <p:nvPr/>
        </p:nvCxnSpPr>
        <p:spPr bwMode="auto">
          <a:xfrm rot="5400000" flipH="1" flipV="1">
            <a:off x="5913680" y="3604035"/>
            <a:ext cx="59586" cy="14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215" name="直線コネクタ 5"/>
          <p:cNvCxnSpPr/>
          <p:nvPr/>
        </p:nvCxnSpPr>
        <p:spPr bwMode="auto">
          <a:xfrm rot="5400000" flipH="1" flipV="1">
            <a:off x="6309133" y="3604035"/>
            <a:ext cx="59586" cy="14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216" name="直線コネクタ 6"/>
          <p:cNvCxnSpPr/>
          <p:nvPr/>
        </p:nvCxnSpPr>
        <p:spPr bwMode="auto">
          <a:xfrm rot="5400000" flipH="1" flipV="1">
            <a:off x="6705321" y="3604035"/>
            <a:ext cx="59586" cy="14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sp>
        <p:nvSpPr>
          <p:cNvPr id="217" name="テキスト ボックス 14"/>
          <p:cNvSpPr txBox="1"/>
          <p:nvPr/>
        </p:nvSpPr>
        <p:spPr>
          <a:xfrm>
            <a:off x="6126579" y="3299302"/>
            <a:ext cx="409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8" name="テキスト ボックス 15"/>
          <p:cNvSpPr txBox="1"/>
          <p:nvPr/>
        </p:nvSpPr>
        <p:spPr>
          <a:xfrm>
            <a:off x="6613180" y="3299302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9" name="正方形/長方形 27"/>
          <p:cNvSpPr/>
          <p:nvPr/>
        </p:nvSpPr>
        <p:spPr bwMode="auto">
          <a:xfrm>
            <a:off x="5943473" y="3713150"/>
            <a:ext cx="1890000" cy="23834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4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2.42</a:t>
            </a:r>
            <a:endParaRPr lang="ja-JP" altLang="en-US" sz="14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0" name="Line 14"/>
          <p:cNvSpPr>
            <a:spLocks noChangeShapeType="1"/>
          </p:cNvSpPr>
          <p:nvPr/>
        </p:nvSpPr>
        <p:spPr bwMode="auto">
          <a:xfrm>
            <a:off x="5942675" y="3635405"/>
            <a:ext cx="1980000" cy="1217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</a:ln>
        </p:spPr>
        <p:txBody>
          <a:bodyPr/>
          <a:lstStyle/>
          <a:p>
            <a:endParaRPr lang="en-US" sz="2000"/>
          </a:p>
        </p:txBody>
      </p:sp>
      <p:cxnSp>
        <p:nvCxnSpPr>
          <p:cNvPr id="221" name="直線コネクタ 6"/>
          <p:cNvCxnSpPr/>
          <p:nvPr/>
        </p:nvCxnSpPr>
        <p:spPr bwMode="auto">
          <a:xfrm rot="5400000" flipH="1" flipV="1">
            <a:off x="7100811" y="3605535"/>
            <a:ext cx="59586" cy="14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222" name="直線コネクタ 6"/>
          <p:cNvCxnSpPr/>
          <p:nvPr/>
        </p:nvCxnSpPr>
        <p:spPr bwMode="auto">
          <a:xfrm rot="5400000" flipH="1" flipV="1">
            <a:off x="7496787" y="3605535"/>
            <a:ext cx="59586" cy="14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sp>
        <p:nvSpPr>
          <p:cNvPr id="223" name="テキスト ボックス 15"/>
          <p:cNvSpPr txBox="1"/>
          <p:nvPr/>
        </p:nvSpPr>
        <p:spPr>
          <a:xfrm>
            <a:off x="6912397" y="3299302"/>
            <a:ext cx="409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1.5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4" name="テキスト ボックス 15"/>
          <p:cNvSpPr txBox="1"/>
          <p:nvPr/>
        </p:nvSpPr>
        <p:spPr>
          <a:xfrm>
            <a:off x="7405554" y="3299302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5" name="テキスト ボックス 14"/>
          <p:cNvSpPr txBox="1"/>
          <p:nvPr/>
        </p:nvSpPr>
        <p:spPr>
          <a:xfrm>
            <a:off x="5820805" y="3299302"/>
            <a:ext cx="253663" cy="2547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6" name="正方形/長方形 27"/>
          <p:cNvSpPr/>
          <p:nvPr/>
        </p:nvSpPr>
        <p:spPr bwMode="auto">
          <a:xfrm>
            <a:off x="5943924" y="4066016"/>
            <a:ext cx="1101600" cy="23834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1.42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7" name="直線コネクタ 4"/>
          <p:cNvCxnSpPr/>
          <p:nvPr/>
        </p:nvCxnSpPr>
        <p:spPr bwMode="auto">
          <a:xfrm rot="5400000" flipH="1" flipV="1">
            <a:off x="6523406" y="3620431"/>
            <a:ext cx="29793" cy="14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228" name="直線コネクタ 4"/>
          <p:cNvCxnSpPr/>
          <p:nvPr/>
        </p:nvCxnSpPr>
        <p:spPr bwMode="auto">
          <a:xfrm rot="5400000" flipH="1" flipV="1">
            <a:off x="6117447" y="3620431"/>
            <a:ext cx="29793" cy="14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229" name="直線コネクタ 4"/>
          <p:cNvCxnSpPr/>
          <p:nvPr/>
        </p:nvCxnSpPr>
        <p:spPr bwMode="auto">
          <a:xfrm rot="5400000" flipH="1" flipV="1">
            <a:off x="6919383" y="3620431"/>
            <a:ext cx="29793" cy="14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230" name="直線コネクタ 4"/>
          <p:cNvCxnSpPr/>
          <p:nvPr/>
        </p:nvCxnSpPr>
        <p:spPr bwMode="auto">
          <a:xfrm rot="5400000" flipH="1" flipV="1">
            <a:off x="7308704" y="3620431"/>
            <a:ext cx="29793" cy="14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sp>
        <p:nvSpPr>
          <p:cNvPr id="231" name="正方形/長方形 27"/>
          <p:cNvSpPr/>
          <p:nvPr/>
        </p:nvSpPr>
        <p:spPr bwMode="auto">
          <a:xfrm>
            <a:off x="5943473" y="4420743"/>
            <a:ext cx="1188000" cy="2383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4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1.5</a:t>
            </a:r>
            <a:endParaRPr lang="ja-JP" altLang="en-US" sz="14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2" name="正方形/長方形 27"/>
          <p:cNvSpPr/>
          <p:nvPr/>
        </p:nvSpPr>
        <p:spPr bwMode="auto">
          <a:xfrm>
            <a:off x="5943923" y="4775469"/>
            <a:ext cx="1101600" cy="23834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4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1.42</a:t>
            </a:r>
            <a:endParaRPr lang="ja-JP" altLang="en-US" sz="14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33" name="Object 7"/>
          <p:cNvGraphicFramePr>
            <a:graphicFrameLocks noChangeAspect="1"/>
          </p:cNvGraphicFramePr>
          <p:nvPr/>
        </p:nvGraphicFramePr>
        <p:xfrm>
          <a:off x="5424720" y="4010524"/>
          <a:ext cx="455612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91" name="公式" r:id="rId27" imgW="6705600" imgH="5181600" progId="Equation.3">
                  <p:embed/>
                </p:oleObj>
              </mc:Choice>
              <mc:Fallback>
                <p:oleObj name="公式" r:id="rId27" imgW="6705600" imgH="5181600" progId="Equation.3">
                  <p:embed/>
                  <p:pic>
                    <p:nvPicPr>
                      <p:cNvPr id="0" name="图片 24588" descr="image20"/>
                      <p:cNvPicPr>
                        <a:picLocks noChangeAspect="1"/>
                      </p:cNvPicPr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5424720" y="4010524"/>
                        <a:ext cx="455612" cy="31591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4" name="Object 10"/>
          <p:cNvGraphicFramePr>
            <a:graphicFrameLocks noChangeAspect="1"/>
          </p:cNvGraphicFramePr>
          <p:nvPr/>
        </p:nvGraphicFramePr>
        <p:xfrm>
          <a:off x="5424720" y="3656512"/>
          <a:ext cx="438150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92" name="公式" r:id="rId29" imgW="6400800" imgH="5181600" progId="Equation.3">
                  <p:embed/>
                </p:oleObj>
              </mc:Choice>
              <mc:Fallback>
                <p:oleObj name="公式" r:id="rId29" imgW="6400800" imgH="5181600" progId="Equation.3">
                  <p:embed/>
                  <p:pic>
                    <p:nvPicPr>
                      <p:cNvPr id="0" name="图片 24589" descr="image21"/>
                      <p:cNvPicPr>
                        <a:picLocks noChangeAspect="1"/>
                      </p:cNvPicPr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5424720" y="3656512"/>
                        <a:ext cx="438150" cy="31591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" name="Object 11"/>
          <p:cNvGraphicFramePr>
            <a:graphicFrameLocks noChangeAspect="1"/>
          </p:cNvGraphicFramePr>
          <p:nvPr/>
        </p:nvGraphicFramePr>
        <p:xfrm>
          <a:off x="5424720" y="4358187"/>
          <a:ext cx="439737" cy="33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93" name="公式" r:id="rId31" imgW="6400800" imgH="5486400" progId="Equation.3">
                  <p:embed/>
                </p:oleObj>
              </mc:Choice>
              <mc:Fallback>
                <p:oleObj name="公式" r:id="rId31" imgW="6400800" imgH="5486400" progId="Equation.3">
                  <p:embed/>
                  <p:pic>
                    <p:nvPicPr>
                      <p:cNvPr id="0" name="图片 24590" descr="image22"/>
                      <p:cNvPicPr>
                        <a:picLocks noChangeAspect="1"/>
                      </p:cNvPicPr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5424720" y="4358187"/>
                        <a:ext cx="439737" cy="33496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" name="Object 12"/>
          <p:cNvGraphicFramePr>
            <a:graphicFrameLocks noChangeAspect="1"/>
          </p:cNvGraphicFramePr>
          <p:nvPr/>
        </p:nvGraphicFramePr>
        <p:xfrm>
          <a:off x="5424720" y="4696324"/>
          <a:ext cx="455612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94" name="公式" r:id="rId33" imgW="6705600" imgH="5181600" progId="Equation.3">
                  <p:embed/>
                </p:oleObj>
              </mc:Choice>
              <mc:Fallback>
                <p:oleObj name="公式" r:id="rId33" imgW="6705600" imgH="5181600" progId="Equation.3">
                  <p:embed/>
                  <p:pic>
                    <p:nvPicPr>
                      <p:cNvPr id="0" name="图片 24591" descr="image23"/>
                      <p:cNvPicPr>
                        <a:picLocks noChangeAspect="1"/>
                      </p:cNvPicPr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5424720" y="4696324"/>
                        <a:ext cx="455612" cy="3175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76" name="Object 40"/>
          <p:cNvGraphicFramePr>
            <a:graphicFrameLocks noChangeAspect="1"/>
          </p:cNvGraphicFramePr>
          <p:nvPr/>
        </p:nvGraphicFramePr>
        <p:xfrm>
          <a:off x="285720" y="3370678"/>
          <a:ext cx="1308100" cy="309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95" name="公式" r:id="rId35" imgW="23164800" imgH="5486400" progId="Equation.3">
                  <p:embed/>
                </p:oleObj>
              </mc:Choice>
              <mc:Fallback>
                <p:oleObj name="公式" r:id="rId35" imgW="23164800" imgH="5486400" progId="Equation.3">
                  <p:embed/>
                  <p:pic>
                    <p:nvPicPr>
                      <p:cNvPr id="0" name="图片 24592" descr="image24"/>
                      <p:cNvPicPr>
                        <a:picLocks noChangeAspect="1"/>
                      </p:cNvPicPr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285720" y="3370678"/>
                        <a:ext cx="1308100" cy="30956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77" name="Object 41"/>
          <p:cNvGraphicFramePr>
            <a:graphicFrameLocks noChangeAspect="1"/>
          </p:cNvGraphicFramePr>
          <p:nvPr/>
        </p:nvGraphicFramePr>
        <p:xfrm>
          <a:off x="285720" y="4418431"/>
          <a:ext cx="2168525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96" name="Equation" r:id="rId37" imgW="38404800" imgH="5486400" progId="Equation.DSMT4">
                  <p:embed/>
                </p:oleObj>
              </mc:Choice>
              <mc:Fallback>
                <p:oleObj name="Equation" r:id="rId37" imgW="38404800" imgH="5486400" progId="Equation.DSMT4">
                  <p:embed/>
                  <p:pic>
                    <p:nvPicPr>
                      <p:cNvPr id="0" name="图片 24593" descr="image47"/>
                      <p:cNvPicPr>
                        <a:picLocks noChangeAspect="1"/>
                      </p:cNvPicPr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285720" y="4418431"/>
                        <a:ext cx="2168525" cy="3095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78" name="Object 42"/>
          <p:cNvGraphicFramePr>
            <a:graphicFrameLocks noChangeAspect="1"/>
          </p:cNvGraphicFramePr>
          <p:nvPr/>
        </p:nvGraphicFramePr>
        <p:xfrm>
          <a:off x="285720" y="4077113"/>
          <a:ext cx="1325563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97" name="公式" r:id="rId39" imgW="23469600" imgH="5486400" progId="Equation.3">
                  <p:embed/>
                </p:oleObj>
              </mc:Choice>
              <mc:Fallback>
                <p:oleObj name="公式" r:id="rId39" imgW="23469600" imgH="5486400" progId="Equation.3">
                  <p:embed/>
                  <p:pic>
                    <p:nvPicPr>
                      <p:cNvPr id="0" name="图片 24594" descr="image26"/>
                      <p:cNvPicPr>
                        <a:picLocks noChangeAspect="1"/>
                      </p:cNvPicPr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285720" y="4077113"/>
                        <a:ext cx="1325563" cy="3095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79" name="Object 43"/>
          <p:cNvGraphicFramePr>
            <a:graphicFrameLocks noChangeAspect="1"/>
          </p:cNvGraphicFramePr>
          <p:nvPr/>
        </p:nvGraphicFramePr>
        <p:xfrm>
          <a:off x="2623496" y="3362736"/>
          <a:ext cx="2547938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98" name="Equation" r:id="rId41" imgW="45110400" imgH="5486400" progId="Equation.DSMT4">
                  <p:embed/>
                </p:oleObj>
              </mc:Choice>
              <mc:Fallback>
                <p:oleObj name="Equation" r:id="rId41" imgW="45110400" imgH="5486400" progId="Equation.DSMT4">
                  <p:embed/>
                  <p:pic>
                    <p:nvPicPr>
                      <p:cNvPr id="0" name="图片 24595" descr="image48"/>
                      <p:cNvPicPr>
                        <a:picLocks noChangeAspect="1"/>
                      </p:cNvPicPr>
                      <p:nvPr/>
                    </p:nvPicPr>
                    <p:blipFill>
                      <a:blip r:embed="rId42"/>
                      <a:stretch>
                        <a:fillRect/>
                      </a:stretch>
                    </p:blipFill>
                    <p:spPr>
                      <a:xfrm>
                        <a:off x="2623496" y="3362736"/>
                        <a:ext cx="2547938" cy="2889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80" name="Object 44"/>
          <p:cNvGraphicFramePr>
            <a:graphicFrameLocks noChangeAspect="1"/>
          </p:cNvGraphicFramePr>
          <p:nvPr/>
        </p:nvGraphicFramePr>
        <p:xfrm>
          <a:off x="2607620" y="3719926"/>
          <a:ext cx="2511425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99" name="公式" r:id="rId43" imgW="44500800" imgH="5486400" progId="Equation.3">
                  <p:embed/>
                </p:oleObj>
              </mc:Choice>
              <mc:Fallback>
                <p:oleObj name="公式" r:id="rId43" imgW="44500800" imgH="5486400" progId="Equation.3">
                  <p:embed/>
                  <p:pic>
                    <p:nvPicPr>
                      <p:cNvPr id="0" name="图片 24596" descr="image28"/>
                      <p:cNvPicPr>
                        <a:picLocks noChangeAspect="1"/>
                      </p:cNvPicPr>
                      <p:nvPr/>
                    </p:nvPicPr>
                    <p:blipFill>
                      <a:blip r:embed="rId44"/>
                      <a:stretch>
                        <a:fillRect/>
                      </a:stretch>
                    </p:blipFill>
                    <p:spPr>
                      <a:xfrm>
                        <a:off x="2607620" y="3719926"/>
                        <a:ext cx="2511425" cy="2889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82" name="Object 46"/>
          <p:cNvGraphicFramePr>
            <a:graphicFrameLocks noChangeAspect="1"/>
          </p:cNvGraphicFramePr>
          <p:nvPr/>
        </p:nvGraphicFramePr>
        <p:xfrm>
          <a:off x="2599666" y="4081876"/>
          <a:ext cx="2581275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00" name="公式" r:id="rId45" imgW="45720000" imgH="5486400" progId="Equation.3">
                  <p:embed/>
                </p:oleObj>
              </mc:Choice>
              <mc:Fallback>
                <p:oleObj name="公式" r:id="rId45" imgW="45720000" imgH="5486400" progId="Equation.3">
                  <p:embed/>
                  <p:pic>
                    <p:nvPicPr>
                      <p:cNvPr id="0" name="图片 24597" descr="image29"/>
                      <p:cNvPicPr>
                        <a:picLocks noChangeAspect="1"/>
                      </p:cNvPicPr>
                      <p:nvPr/>
                    </p:nvPicPr>
                    <p:blipFill>
                      <a:blip r:embed="rId46"/>
                      <a:stretch>
                        <a:fillRect/>
                      </a:stretch>
                    </p:blipFill>
                    <p:spPr>
                      <a:xfrm>
                        <a:off x="2599666" y="4081876"/>
                        <a:ext cx="2581275" cy="2889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83" name="Object 47"/>
          <p:cNvGraphicFramePr>
            <a:graphicFrameLocks noChangeAspect="1"/>
          </p:cNvGraphicFramePr>
          <p:nvPr/>
        </p:nvGraphicFramePr>
        <p:xfrm>
          <a:off x="2599666" y="4442242"/>
          <a:ext cx="2511425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01" name="公式" r:id="rId47" imgW="44500800" imgH="5486400" progId="Equation.3">
                  <p:embed/>
                </p:oleObj>
              </mc:Choice>
              <mc:Fallback>
                <p:oleObj name="公式" r:id="rId47" imgW="44500800" imgH="5486400" progId="Equation.3">
                  <p:embed/>
                  <p:pic>
                    <p:nvPicPr>
                      <p:cNvPr id="0" name="图片 24598" descr="image30"/>
                      <p:cNvPicPr>
                        <a:picLocks noChangeAspect="1"/>
                      </p:cNvPicPr>
                      <p:nvPr/>
                    </p:nvPicPr>
                    <p:blipFill>
                      <a:blip r:embed="rId48"/>
                      <a:stretch>
                        <a:fillRect/>
                      </a:stretch>
                    </p:blipFill>
                    <p:spPr>
                      <a:xfrm>
                        <a:off x="2599666" y="4442242"/>
                        <a:ext cx="2511425" cy="2889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84" name="Object 48"/>
          <p:cNvGraphicFramePr>
            <a:graphicFrameLocks noChangeAspect="1"/>
          </p:cNvGraphicFramePr>
          <p:nvPr/>
        </p:nvGraphicFramePr>
        <p:xfrm>
          <a:off x="2599666" y="4796259"/>
          <a:ext cx="2581275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02" name="公式" r:id="rId49" imgW="45720000" imgH="5486400" progId="Equation.3">
                  <p:embed/>
                </p:oleObj>
              </mc:Choice>
              <mc:Fallback>
                <p:oleObj name="公式" r:id="rId49" imgW="45720000" imgH="5486400" progId="Equation.3">
                  <p:embed/>
                  <p:pic>
                    <p:nvPicPr>
                      <p:cNvPr id="0" name="图片 24599" descr="image31"/>
                      <p:cNvPicPr>
                        <a:picLocks noChangeAspect="1"/>
                      </p:cNvPicPr>
                      <p:nvPr/>
                    </p:nvPicPr>
                    <p:blipFill>
                      <a:blip r:embed="rId50"/>
                      <a:stretch>
                        <a:fillRect/>
                      </a:stretch>
                    </p:blipFill>
                    <p:spPr>
                      <a:xfrm>
                        <a:off x="2599666" y="4796259"/>
                        <a:ext cx="2581275" cy="2889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47" name="直線コネクタ 6"/>
          <p:cNvCxnSpPr/>
          <p:nvPr/>
        </p:nvCxnSpPr>
        <p:spPr bwMode="auto">
          <a:xfrm rot="5400000" flipH="1" flipV="1">
            <a:off x="7892250" y="3608834"/>
            <a:ext cx="59586" cy="14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248" name="直線コネクタ 4"/>
          <p:cNvCxnSpPr/>
          <p:nvPr/>
        </p:nvCxnSpPr>
        <p:spPr bwMode="auto">
          <a:xfrm rot="5400000" flipH="1" flipV="1">
            <a:off x="7708650" y="3626834"/>
            <a:ext cx="29793" cy="14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sp>
        <p:nvSpPr>
          <p:cNvPr id="249" name="テキスト ボックス 15"/>
          <p:cNvSpPr txBox="1"/>
          <p:nvPr/>
        </p:nvSpPr>
        <p:spPr>
          <a:xfrm>
            <a:off x="7691306" y="3299234"/>
            <a:ext cx="409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2.5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1" name="组合 120"/>
          <p:cNvGrpSpPr/>
          <p:nvPr/>
        </p:nvGrpSpPr>
        <p:grpSpPr>
          <a:xfrm>
            <a:off x="6462000" y="315096"/>
            <a:ext cx="2324842" cy="2305075"/>
            <a:chOff x="6462000" y="315096"/>
            <a:chExt cx="2324842" cy="2305076"/>
          </a:xfrm>
        </p:grpSpPr>
        <p:sp>
          <p:nvSpPr>
            <p:cNvPr id="73" name="TextBox 72"/>
            <p:cNvSpPr txBox="1"/>
            <p:nvPr/>
          </p:nvSpPr>
          <p:spPr>
            <a:xfrm>
              <a:off x="7286644" y="2285993"/>
              <a:ext cx="923651" cy="3341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Mobilities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" name="Line 12"/>
            <p:cNvSpPr>
              <a:spLocks noChangeShapeType="1"/>
            </p:cNvSpPr>
            <p:nvPr/>
          </p:nvSpPr>
          <p:spPr bwMode="auto">
            <a:xfrm>
              <a:off x="6624000" y="1097886"/>
              <a:ext cx="2160000" cy="1454"/>
            </a:xfrm>
            <a:prstGeom prst="line">
              <a:avLst/>
            </a:prstGeom>
            <a:noFill/>
            <a:ln w="3175" cap="rnd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Line 13"/>
            <p:cNvSpPr>
              <a:spLocks noChangeShapeType="1"/>
            </p:cNvSpPr>
            <p:nvPr/>
          </p:nvSpPr>
          <p:spPr bwMode="auto">
            <a:xfrm>
              <a:off x="6624000" y="706004"/>
              <a:ext cx="2160000" cy="1454"/>
            </a:xfrm>
            <a:prstGeom prst="line">
              <a:avLst/>
            </a:prstGeom>
            <a:noFill/>
            <a:ln w="3175" cap="rnd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Line 14"/>
            <p:cNvSpPr>
              <a:spLocks noChangeShapeType="1"/>
            </p:cNvSpPr>
            <p:nvPr/>
          </p:nvSpPr>
          <p:spPr bwMode="auto">
            <a:xfrm>
              <a:off x="6624000" y="1488768"/>
              <a:ext cx="2160000" cy="1454"/>
            </a:xfrm>
            <a:prstGeom prst="line">
              <a:avLst/>
            </a:prstGeom>
            <a:noFill/>
            <a:ln w="3175" cap="rnd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Line 15"/>
            <p:cNvSpPr>
              <a:spLocks noChangeShapeType="1"/>
            </p:cNvSpPr>
            <p:nvPr/>
          </p:nvSpPr>
          <p:spPr bwMode="auto">
            <a:xfrm>
              <a:off x="6624000" y="315096"/>
              <a:ext cx="2160000" cy="1453"/>
            </a:xfrm>
            <a:prstGeom prst="line">
              <a:avLst/>
            </a:prstGeom>
            <a:noFill/>
            <a:ln w="3175" cap="rnd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Line 14"/>
            <p:cNvSpPr>
              <a:spLocks noChangeShapeType="1"/>
            </p:cNvSpPr>
            <p:nvPr/>
          </p:nvSpPr>
          <p:spPr bwMode="auto">
            <a:xfrm>
              <a:off x="6623941" y="1879649"/>
              <a:ext cx="2160000" cy="1454"/>
            </a:xfrm>
            <a:prstGeom prst="line">
              <a:avLst/>
            </a:prstGeom>
            <a:noFill/>
            <a:ln w="3175" cap="rnd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Line 12"/>
            <p:cNvSpPr>
              <a:spLocks noChangeShapeType="1"/>
            </p:cNvSpPr>
            <p:nvPr/>
          </p:nvSpPr>
          <p:spPr bwMode="auto">
            <a:xfrm>
              <a:off x="6623941" y="2270531"/>
              <a:ext cx="2160000" cy="1454"/>
            </a:xfrm>
            <a:prstGeom prst="line">
              <a:avLst/>
            </a:prstGeom>
            <a:noFill/>
            <a:ln w="3175" cap="rnd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" name="组合 132"/>
            <p:cNvGrpSpPr/>
            <p:nvPr/>
          </p:nvGrpSpPr>
          <p:grpSpPr>
            <a:xfrm>
              <a:off x="6462000" y="425570"/>
              <a:ext cx="146946" cy="1732621"/>
              <a:chOff x="6440069" y="425570"/>
              <a:chExt cx="146946" cy="1732621"/>
            </a:xfrm>
          </p:grpSpPr>
          <p:sp>
            <p:nvSpPr>
              <p:cNvPr id="78" name="Text Box 40"/>
              <p:cNvSpPr txBox="1">
                <a:spLocks noChangeArrowheads="1"/>
              </p:cNvSpPr>
              <p:nvPr/>
            </p:nvSpPr>
            <p:spPr bwMode="auto">
              <a:xfrm>
                <a:off x="6446521" y="1207333"/>
                <a:ext cx="139407" cy="16909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0" tIns="0" rIns="0" bIns="0" anchor="ctr" anchorCtr="1">
                <a:spAutoFit/>
              </a:bodyPr>
              <a:lstStyle/>
              <a:p>
                <a:r>
                  <a:rPr kumimoji="0" lang="en-US" altLang="ja-JP" sz="1200" dirty="0">
                    <a:latin typeface="Times New Roman" panose="02020603050405020304" pitchFamily="18" charset="0"/>
                    <a:ea typeface="Arial Unicode MS" panose="020B0604020202020204" pitchFamily="34" charset="-122"/>
                    <a:cs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80" name="Text Box 40"/>
              <p:cNvSpPr txBox="1">
                <a:spLocks noChangeArrowheads="1"/>
              </p:cNvSpPr>
              <p:nvPr/>
            </p:nvSpPr>
            <p:spPr bwMode="auto">
              <a:xfrm>
                <a:off x="6440069" y="1598216"/>
                <a:ext cx="139407" cy="16909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0" tIns="0" rIns="0" bIns="0" anchor="ctr" anchorCtr="1">
                <a:spAutoFit/>
              </a:bodyPr>
              <a:lstStyle/>
              <a:p>
                <a:r>
                  <a:rPr kumimoji="0" lang="en-US" altLang="ja-JP" sz="1200" dirty="0">
                    <a:latin typeface="Times New Roman" panose="02020603050405020304" pitchFamily="18" charset="0"/>
                    <a:ea typeface="Arial Unicode MS" panose="020B0604020202020204" pitchFamily="34" charset="-122"/>
                    <a:cs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88" name="Text Box 40"/>
              <p:cNvSpPr txBox="1">
                <a:spLocks noChangeArrowheads="1"/>
              </p:cNvSpPr>
              <p:nvPr/>
            </p:nvSpPr>
            <p:spPr bwMode="auto">
              <a:xfrm>
                <a:off x="6447608" y="1989097"/>
                <a:ext cx="139407" cy="16909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0" tIns="0" rIns="0" bIns="0" anchor="ctr" anchorCtr="1">
                <a:spAutoFit/>
              </a:bodyPr>
              <a:lstStyle/>
              <a:p>
                <a:r>
                  <a:rPr kumimoji="0" lang="en-US" altLang="ja-JP" sz="1200" dirty="0">
                    <a:latin typeface="Times New Roman" panose="02020603050405020304" pitchFamily="18" charset="0"/>
                    <a:ea typeface="Arial Unicode MS" panose="020B0604020202020204" pitchFamily="34" charset="-122"/>
                    <a:cs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91" name="Text Box 40"/>
              <p:cNvSpPr txBox="1">
                <a:spLocks noChangeArrowheads="1"/>
              </p:cNvSpPr>
              <p:nvPr/>
            </p:nvSpPr>
            <p:spPr bwMode="auto">
              <a:xfrm>
                <a:off x="6446521" y="425570"/>
                <a:ext cx="139407" cy="16909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0" tIns="0" rIns="0" bIns="0" anchor="ctr" anchorCtr="1">
                <a:spAutoFit/>
              </a:bodyPr>
              <a:lstStyle/>
              <a:p>
                <a:r>
                  <a:rPr kumimoji="0" lang="en-US" altLang="ja-JP" sz="1200" dirty="0">
                    <a:latin typeface="Times New Roman" panose="02020603050405020304" pitchFamily="18" charset="0"/>
                    <a:ea typeface="Arial Unicode MS" panose="020B0604020202020204" pitchFamily="34" charset="-122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92" name="Text Box 40"/>
              <p:cNvSpPr txBox="1">
                <a:spLocks noChangeArrowheads="1"/>
              </p:cNvSpPr>
              <p:nvPr/>
            </p:nvSpPr>
            <p:spPr bwMode="auto">
              <a:xfrm>
                <a:off x="6447608" y="816452"/>
                <a:ext cx="139407" cy="16909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0" tIns="0" rIns="0" bIns="0" anchor="ctr" anchorCtr="1">
                <a:spAutoFit/>
              </a:bodyPr>
              <a:lstStyle/>
              <a:p>
                <a:r>
                  <a:rPr kumimoji="0" lang="en-US" altLang="ja-JP" sz="1200" dirty="0">
                    <a:latin typeface="Times New Roman" panose="02020603050405020304" pitchFamily="18" charset="0"/>
                    <a:ea typeface="Arial Unicode MS" panose="020B0604020202020204" pitchFamily="34" charset="-122"/>
                    <a:cs typeface="Times New Roman" panose="02020603050405020304" pitchFamily="18" charset="0"/>
                  </a:rPr>
                  <a:t>2</a:t>
                </a:r>
              </a:p>
            </p:txBody>
          </p:sp>
        </p:grpSp>
        <p:grpSp>
          <p:nvGrpSpPr>
            <p:cNvPr id="3" name="组合 196"/>
            <p:cNvGrpSpPr/>
            <p:nvPr/>
          </p:nvGrpSpPr>
          <p:grpSpPr>
            <a:xfrm>
              <a:off x="6678000" y="360000"/>
              <a:ext cx="1000132" cy="1850824"/>
              <a:chOff x="4824000" y="465680"/>
              <a:chExt cx="1000132" cy="1850824"/>
            </a:xfrm>
          </p:grpSpPr>
          <p:sp>
            <p:nvSpPr>
              <p:cNvPr id="85" name="正方形/長方形 36"/>
              <p:cNvSpPr/>
              <p:nvPr/>
            </p:nvSpPr>
            <p:spPr bwMode="auto">
              <a:xfrm>
                <a:off x="5213045" y="466501"/>
                <a:ext cx="252000" cy="27279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9000"/>
                  </a:prstClr>
                </a:outerShdw>
              </a:effectLst>
            </p:spPr>
            <p:txBody>
              <a:bodyPr wrap="none" rtlCol="0" anchor="ctr"/>
              <a:lstStyle/>
              <a:p>
                <a:pPr algn="ctr"/>
                <a:r>
                  <a:rPr lang="en-US" altLang="ja-JP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ja-JP" sz="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kumimoji="1" lang="ja-JP" alt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" name="正方形/長方形 36"/>
              <p:cNvSpPr/>
              <p:nvPr/>
            </p:nvSpPr>
            <p:spPr bwMode="auto">
              <a:xfrm>
                <a:off x="5572132" y="466501"/>
                <a:ext cx="252000" cy="27361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9000"/>
                  </a:prstClr>
                </a:outerShdw>
              </a:effectLst>
            </p:spPr>
            <p:txBody>
              <a:bodyPr wrap="none" rtlCol="0" anchor="ctr"/>
              <a:lstStyle/>
              <a:p>
                <a:pPr algn="ctr"/>
                <a:r>
                  <a:rPr lang="en-US" altLang="ja-JP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ja-JP" sz="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kumimoji="1" lang="ja-JP" alt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" name="正方形/長方形 36"/>
              <p:cNvSpPr/>
              <p:nvPr/>
            </p:nvSpPr>
            <p:spPr bwMode="auto">
              <a:xfrm>
                <a:off x="4851554" y="465680"/>
                <a:ext cx="252000" cy="27361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9000"/>
                  </a:prstClr>
                </a:outerShdw>
              </a:effectLst>
            </p:spPr>
            <p:txBody>
              <a:bodyPr wrap="none" rtlCol="0" anchor="ctr"/>
              <a:lstStyle/>
              <a:p>
                <a:pPr algn="ctr"/>
                <a:r>
                  <a:rPr lang="en-US" altLang="ja-JP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ja-JP" sz="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kumimoji="1" lang="ja-JP" alt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" name="正方形/長方形 36"/>
              <p:cNvSpPr/>
              <p:nvPr/>
            </p:nvSpPr>
            <p:spPr bwMode="auto">
              <a:xfrm>
                <a:off x="5181190" y="870242"/>
                <a:ext cx="252000" cy="27279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9000"/>
                  </a:prstClr>
                </a:outerShdw>
              </a:effectLst>
            </p:spPr>
            <p:txBody>
              <a:bodyPr wrap="none" rtlCol="0" anchor="ctr"/>
              <a:lstStyle/>
              <a:p>
                <a:pPr algn="ctr"/>
                <a:r>
                  <a:rPr lang="en-US" altLang="ja-JP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ja-JP" sz="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kumimoji="1" lang="ja-JP" alt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" name="正方形/長方形 36"/>
              <p:cNvSpPr/>
              <p:nvPr/>
            </p:nvSpPr>
            <p:spPr bwMode="auto">
              <a:xfrm>
                <a:off x="5540277" y="870242"/>
                <a:ext cx="252000" cy="27361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9000"/>
                  </a:prstClr>
                </a:outerShdw>
              </a:effectLst>
            </p:spPr>
            <p:txBody>
              <a:bodyPr wrap="none" rtlCol="0" anchor="ctr"/>
              <a:lstStyle/>
              <a:p>
                <a:pPr algn="ctr"/>
                <a:r>
                  <a:rPr lang="en-US" altLang="ja-JP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ja-JP" sz="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endParaRPr kumimoji="1" lang="ja-JP" alt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" name="正方形/長方形 36"/>
              <p:cNvSpPr/>
              <p:nvPr/>
            </p:nvSpPr>
            <p:spPr bwMode="auto">
              <a:xfrm>
                <a:off x="5572132" y="1261124"/>
                <a:ext cx="252000" cy="27361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9000"/>
                  </a:prstClr>
                </a:outerShdw>
              </a:effectLst>
            </p:spPr>
            <p:txBody>
              <a:bodyPr wrap="none" rtlCol="0" anchor="ctr"/>
              <a:lstStyle/>
              <a:p>
                <a:pPr algn="ctr"/>
                <a:r>
                  <a:rPr lang="en-US" altLang="ja-JP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ja-JP" sz="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  <a:endParaRPr kumimoji="1" lang="ja-JP" alt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" name="正方形/長方形 36"/>
              <p:cNvSpPr/>
              <p:nvPr/>
            </p:nvSpPr>
            <p:spPr bwMode="auto">
              <a:xfrm>
                <a:off x="4824000" y="1261124"/>
                <a:ext cx="252000" cy="27279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9000"/>
                  </a:prstClr>
                </a:outerShdw>
              </a:effectLst>
            </p:spPr>
            <p:txBody>
              <a:bodyPr wrap="none" rtlCol="0" anchor="ctr"/>
              <a:lstStyle/>
              <a:p>
                <a:pPr algn="ctr"/>
                <a:r>
                  <a:rPr lang="en-US" altLang="ja-JP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ja-JP" sz="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endParaRPr kumimoji="1" lang="ja-JP" alt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" name="正方形/長方形 36"/>
              <p:cNvSpPr/>
              <p:nvPr/>
            </p:nvSpPr>
            <p:spPr bwMode="auto">
              <a:xfrm>
                <a:off x="5183087" y="1652005"/>
                <a:ext cx="252000" cy="27361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9000"/>
                  </a:prstClr>
                </a:outerShdw>
              </a:effectLst>
            </p:spPr>
            <p:txBody>
              <a:bodyPr wrap="none" rtlCol="0" anchor="ctr"/>
              <a:lstStyle/>
              <a:p>
                <a:pPr algn="ctr"/>
                <a:r>
                  <a:rPr lang="en-US" altLang="ja-JP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ja-JP" sz="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  <a:endParaRPr kumimoji="1" lang="ja-JP" alt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" name="正方形/長方形 36"/>
              <p:cNvSpPr/>
              <p:nvPr/>
            </p:nvSpPr>
            <p:spPr bwMode="auto">
              <a:xfrm>
                <a:off x="5500694" y="2042887"/>
                <a:ext cx="252000" cy="27361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9000"/>
                  </a:prstClr>
                </a:outerShdw>
              </a:effectLst>
            </p:spPr>
            <p:txBody>
              <a:bodyPr wrap="none" rtlCol="0" anchor="ctr"/>
              <a:lstStyle/>
              <a:p>
                <a:pPr algn="ctr"/>
                <a:r>
                  <a:rPr lang="en-US" altLang="ja-JP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ja-JP" sz="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</a:t>
                </a:r>
                <a:endParaRPr kumimoji="1" lang="ja-JP" alt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" name="正方形/長方形 36"/>
              <p:cNvSpPr/>
              <p:nvPr/>
            </p:nvSpPr>
            <p:spPr bwMode="auto">
              <a:xfrm>
                <a:off x="5000628" y="2042887"/>
                <a:ext cx="252000" cy="27361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9000"/>
                  </a:prstClr>
                </a:outerShdw>
              </a:effectLst>
            </p:spPr>
            <p:txBody>
              <a:bodyPr wrap="none" rtlCol="0" anchor="ctr"/>
              <a:lstStyle/>
              <a:p>
                <a:pPr algn="ctr"/>
                <a:r>
                  <a:rPr lang="en-US" altLang="ja-JP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ja-JP" sz="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</a:t>
                </a:r>
                <a:endParaRPr kumimoji="1" lang="ja-JP" alt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86" name="正方形/長方形 36"/>
            <p:cNvSpPr/>
            <p:nvPr/>
          </p:nvSpPr>
          <p:spPr bwMode="auto">
            <a:xfrm>
              <a:off x="8145909" y="371621"/>
              <a:ext cx="252000" cy="27279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ja-JP" sz="9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1" lang="ja-JP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7" name="正方形/長方形 36"/>
            <p:cNvSpPr/>
            <p:nvPr/>
          </p:nvSpPr>
          <p:spPr bwMode="auto">
            <a:xfrm>
              <a:off x="8504996" y="371621"/>
              <a:ext cx="252000" cy="27361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ja-JP" sz="9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kumimoji="1" lang="ja-JP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8" name="正方形/長方形 36"/>
            <p:cNvSpPr/>
            <p:nvPr/>
          </p:nvSpPr>
          <p:spPr bwMode="auto">
            <a:xfrm>
              <a:off x="7786438" y="370800"/>
              <a:ext cx="252000" cy="27361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ja-JP" sz="9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kumimoji="1" lang="ja-JP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9" name="正方形/長方形 36"/>
            <p:cNvSpPr/>
            <p:nvPr/>
          </p:nvSpPr>
          <p:spPr bwMode="auto">
            <a:xfrm>
              <a:off x="8106854" y="775362"/>
              <a:ext cx="252000" cy="27279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ja-JP" sz="9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kumimoji="1" lang="ja-JP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0" name="正方形/長方形 36"/>
            <p:cNvSpPr/>
            <p:nvPr/>
          </p:nvSpPr>
          <p:spPr bwMode="auto">
            <a:xfrm>
              <a:off x="8465941" y="775362"/>
              <a:ext cx="252000" cy="27361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ja-JP" sz="9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kumimoji="1" lang="ja-JP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1" name="正方形/長方形 36"/>
            <p:cNvSpPr/>
            <p:nvPr/>
          </p:nvSpPr>
          <p:spPr bwMode="auto">
            <a:xfrm>
              <a:off x="8497796" y="1166244"/>
              <a:ext cx="252000" cy="27361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ja-JP" sz="9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kumimoji="1" lang="ja-JP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2" name="正方形/長方形 36"/>
            <p:cNvSpPr/>
            <p:nvPr/>
          </p:nvSpPr>
          <p:spPr bwMode="auto">
            <a:xfrm>
              <a:off x="7783388" y="1155600"/>
              <a:ext cx="252000" cy="27279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ja-JP" sz="9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kumimoji="1" lang="ja-JP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3" name="正方形/長方形 36"/>
            <p:cNvSpPr/>
            <p:nvPr/>
          </p:nvSpPr>
          <p:spPr bwMode="auto">
            <a:xfrm>
              <a:off x="8108751" y="1557125"/>
              <a:ext cx="252000" cy="27361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ja-JP" sz="9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kumimoji="1" lang="ja-JP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4" name="正方形/長方形 36"/>
            <p:cNvSpPr/>
            <p:nvPr/>
          </p:nvSpPr>
          <p:spPr bwMode="auto">
            <a:xfrm>
              <a:off x="8426358" y="1948007"/>
              <a:ext cx="252000" cy="27361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ja-JP" sz="9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endParaRPr kumimoji="1" lang="ja-JP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5" name="正方形/長方形 36"/>
            <p:cNvSpPr/>
            <p:nvPr/>
          </p:nvSpPr>
          <p:spPr bwMode="auto">
            <a:xfrm>
              <a:off x="7926292" y="1948007"/>
              <a:ext cx="252000" cy="27361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ja-JP" sz="9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kumimoji="1" lang="ja-JP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7849324" y="367200"/>
              <a:ext cx="2231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’</a:t>
              </a:r>
              <a:endParaRPr lang="zh-CN" altLang="en-US" sz="1200" dirty="0"/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8207304" y="367200"/>
              <a:ext cx="2231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’</a:t>
              </a:r>
              <a:endParaRPr lang="zh-CN" altLang="en-US" sz="1200" dirty="0"/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8563704" y="360000"/>
              <a:ext cx="2231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’</a:t>
              </a:r>
              <a:endParaRPr lang="zh-CN" altLang="en-US" sz="1200" dirty="0"/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8170258" y="772385"/>
              <a:ext cx="2231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’</a:t>
              </a:r>
              <a:endParaRPr lang="zh-CN" altLang="en-US" sz="1200" dirty="0"/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8526658" y="765185"/>
              <a:ext cx="2231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’</a:t>
              </a:r>
              <a:endParaRPr lang="zh-CN" altLang="en-US" sz="1200" dirty="0"/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7849324" y="1152000"/>
              <a:ext cx="2231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’</a:t>
              </a:r>
              <a:endParaRPr lang="zh-CN" altLang="en-US" sz="1200" dirty="0"/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8563704" y="1159200"/>
              <a:ext cx="2231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’</a:t>
              </a:r>
              <a:endParaRPr lang="zh-CN" altLang="en-US" sz="1200" dirty="0"/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7991304" y="1944000"/>
              <a:ext cx="2231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’</a:t>
              </a:r>
              <a:endParaRPr lang="zh-CN" altLang="en-US" sz="1200" dirty="0"/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8464044" y="1944000"/>
              <a:ext cx="2231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’</a:t>
              </a:r>
              <a:endParaRPr lang="zh-CN" altLang="en-US" sz="1200" dirty="0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8166002" y="1552114"/>
              <a:ext cx="2231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’</a:t>
              </a:r>
              <a:endParaRPr lang="zh-CN" altLang="en-US" sz="1200" dirty="0"/>
            </a:p>
          </p:txBody>
        </p:sp>
      </p:grp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Box 165"/>
          <p:cNvSpPr txBox="1"/>
          <p:nvPr/>
        </p:nvSpPr>
        <p:spPr>
          <a:xfrm>
            <a:off x="7382254" y="2414803"/>
            <a:ext cx="923651" cy="3341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Mobilities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7" name="Line 12"/>
          <p:cNvSpPr>
            <a:spLocks noChangeShapeType="1"/>
          </p:cNvSpPr>
          <p:nvPr/>
        </p:nvSpPr>
        <p:spPr bwMode="auto">
          <a:xfrm>
            <a:off x="6624000" y="1097886"/>
            <a:ext cx="2520000" cy="1454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68" name="Line 13"/>
          <p:cNvSpPr>
            <a:spLocks noChangeShapeType="1"/>
          </p:cNvSpPr>
          <p:nvPr/>
        </p:nvSpPr>
        <p:spPr bwMode="auto">
          <a:xfrm>
            <a:off x="6624000" y="706004"/>
            <a:ext cx="2520000" cy="1454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69" name="Line 14"/>
          <p:cNvSpPr>
            <a:spLocks noChangeShapeType="1"/>
          </p:cNvSpPr>
          <p:nvPr/>
        </p:nvSpPr>
        <p:spPr bwMode="auto">
          <a:xfrm>
            <a:off x="6624000" y="1488768"/>
            <a:ext cx="2520000" cy="1454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70" name="Line 15"/>
          <p:cNvSpPr>
            <a:spLocks noChangeShapeType="1"/>
          </p:cNvSpPr>
          <p:nvPr/>
        </p:nvSpPr>
        <p:spPr bwMode="auto">
          <a:xfrm>
            <a:off x="6624000" y="315096"/>
            <a:ext cx="2520000" cy="1453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71" name="Text Box 40"/>
          <p:cNvSpPr txBox="1">
            <a:spLocks noChangeArrowheads="1"/>
          </p:cNvSpPr>
          <p:nvPr/>
        </p:nvSpPr>
        <p:spPr bwMode="auto">
          <a:xfrm>
            <a:off x="6446521" y="1207333"/>
            <a:ext cx="139407" cy="16909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kumimoji="0" lang="en-US" altLang="ja-JP" sz="1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72" name="Line 14"/>
          <p:cNvSpPr>
            <a:spLocks noChangeShapeType="1"/>
          </p:cNvSpPr>
          <p:nvPr/>
        </p:nvSpPr>
        <p:spPr bwMode="auto">
          <a:xfrm>
            <a:off x="6623941" y="1879649"/>
            <a:ext cx="2520000" cy="1454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73" name="Text Box 40"/>
          <p:cNvSpPr txBox="1">
            <a:spLocks noChangeArrowheads="1"/>
          </p:cNvSpPr>
          <p:nvPr/>
        </p:nvSpPr>
        <p:spPr bwMode="auto">
          <a:xfrm>
            <a:off x="6440069" y="1598215"/>
            <a:ext cx="139407" cy="16909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kumimoji="0" lang="en-US" altLang="ja-JP" sz="1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74" name="Line 12"/>
          <p:cNvSpPr>
            <a:spLocks noChangeShapeType="1"/>
          </p:cNvSpPr>
          <p:nvPr/>
        </p:nvSpPr>
        <p:spPr bwMode="auto">
          <a:xfrm>
            <a:off x="6623941" y="2270531"/>
            <a:ext cx="2520000" cy="1454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75" name="Text Box 40"/>
          <p:cNvSpPr txBox="1">
            <a:spLocks noChangeArrowheads="1"/>
          </p:cNvSpPr>
          <p:nvPr/>
        </p:nvSpPr>
        <p:spPr bwMode="auto">
          <a:xfrm>
            <a:off x="6447608" y="1989096"/>
            <a:ext cx="139407" cy="16909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kumimoji="0" lang="en-US" altLang="ja-JP" sz="1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176" name="Text Box 40"/>
          <p:cNvSpPr txBox="1">
            <a:spLocks noChangeArrowheads="1"/>
          </p:cNvSpPr>
          <p:nvPr/>
        </p:nvSpPr>
        <p:spPr bwMode="auto">
          <a:xfrm>
            <a:off x="6446521" y="425570"/>
            <a:ext cx="139407" cy="16909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kumimoji="0" lang="en-US" altLang="ja-JP" sz="1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77" name="Text Box 40"/>
          <p:cNvSpPr txBox="1">
            <a:spLocks noChangeArrowheads="1"/>
          </p:cNvSpPr>
          <p:nvPr/>
        </p:nvSpPr>
        <p:spPr bwMode="auto">
          <a:xfrm>
            <a:off x="6447608" y="816452"/>
            <a:ext cx="139407" cy="16909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kumimoji="0" lang="en-US" altLang="ja-JP" sz="1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2</a:t>
            </a:r>
          </a:p>
        </p:txBody>
      </p:sp>
      <p:grpSp>
        <p:nvGrpSpPr>
          <p:cNvPr id="2" name="组合 177"/>
          <p:cNvGrpSpPr/>
          <p:nvPr/>
        </p:nvGrpSpPr>
        <p:grpSpPr>
          <a:xfrm>
            <a:off x="6705560" y="357166"/>
            <a:ext cx="1000132" cy="1850824"/>
            <a:chOff x="4824000" y="465680"/>
            <a:chExt cx="1000132" cy="1850824"/>
          </a:xfrm>
        </p:grpSpPr>
        <p:sp>
          <p:nvSpPr>
            <p:cNvPr id="179" name="正方形/長方形 36"/>
            <p:cNvSpPr/>
            <p:nvPr/>
          </p:nvSpPr>
          <p:spPr bwMode="auto">
            <a:xfrm>
              <a:off x="5213045" y="466501"/>
              <a:ext cx="252000" cy="27279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ja-JP" sz="9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1" lang="ja-JP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0" name="正方形/長方形 36"/>
            <p:cNvSpPr/>
            <p:nvPr/>
          </p:nvSpPr>
          <p:spPr bwMode="auto">
            <a:xfrm>
              <a:off x="5572132" y="466501"/>
              <a:ext cx="252000" cy="27361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ja-JP" sz="9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kumimoji="1" lang="ja-JP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1" name="正方形/長方形 36"/>
            <p:cNvSpPr/>
            <p:nvPr/>
          </p:nvSpPr>
          <p:spPr bwMode="auto">
            <a:xfrm>
              <a:off x="4851554" y="465680"/>
              <a:ext cx="252000" cy="27361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ja-JP" sz="9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kumimoji="1" lang="ja-JP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2" name="正方形/長方形 36"/>
            <p:cNvSpPr/>
            <p:nvPr/>
          </p:nvSpPr>
          <p:spPr bwMode="auto">
            <a:xfrm>
              <a:off x="5181190" y="870242"/>
              <a:ext cx="252000" cy="27279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ja-JP" sz="9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kumimoji="1" lang="ja-JP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3" name="正方形/長方形 36"/>
            <p:cNvSpPr/>
            <p:nvPr/>
          </p:nvSpPr>
          <p:spPr bwMode="auto">
            <a:xfrm>
              <a:off x="5540277" y="870242"/>
              <a:ext cx="252000" cy="27361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ja-JP" sz="9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kumimoji="1" lang="ja-JP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4" name="正方形/長方形 36"/>
            <p:cNvSpPr/>
            <p:nvPr/>
          </p:nvSpPr>
          <p:spPr bwMode="auto">
            <a:xfrm>
              <a:off x="5572132" y="1261124"/>
              <a:ext cx="252000" cy="27361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ja-JP" sz="9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kumimoji="1" lang="ja-JP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5" name="正方形/長方形 36"/>
            <p:cNvSpPr/>
            <p:nvPr/>
          </p:nvSpPr>
          <p:spPr bwMode="auto">
            <a:xfrm>
              <a:off x="4824000" y="1261124"/>
              <a:ext cx="252000" cy="27279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ja-JP" sz="9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kumimoji="1" lang="ja-JP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6" name="正方形/長方形 36"/>
            <p:cNvSpPr/>
            <p:nvPr/>
          </p:nvSpPr>
          <p:spPr bwMode="auto">
            <a:xfrm>
              <a:off x="5183087" y="1652005"/>
              <a:ext cx="252000" cy="27361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ja-JP" sz="9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kumimoji="1" lang="ja-JP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7" name="正方形/長方形 36"/>
            <p:cNvSpPr/>
            <p:nvPr/>
          </p:nvSpPr>
          <p:spPr bwMode="auto">
            <a:xfrm>
              <a:off x="5500694" y="2042887"/>
              <a:ext cx="252000" cy="27361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ja-JP" sz="9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endParaRPr kumimoji="1" lang="ja-JP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8" name="正方形/長方形 36"/>
            <p:cNvSpPr/>
            <p:nvPr/>
          </p:nvSpPr>
          <p:spPr bwMode="auto">
            <a:xfrm>
              <a:off x="5000628" y="2042887"/>
              <a:ext cx="252000" cy="27361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ja-JP" sz="9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kumimoji="1" lang="ja-JP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" name="组合 198"/>
          <p:cNvGrpSpPr/>
          <p:nvPr/>
        </p:nvGrpSpPr>
        <p:grpSpPr>
          <a:xfrm>
            <a:off x="7882320" y="355886"/>
            <a:ext cx="1000132" cy="1850824"/>
            <a:chOff x="6215074" y="506606"/>
            <a:chExt cx="1000132" cy="1850824"/>
          </a:xfrm>
        </p:grpSpPr>
        <p:sp>
          <p:nvSpPr>
            <p:cNvPr id="200" name="正方形/長方形 36"/>
            <p:cNvSpPr/>
            <p:nvPr/>
          </p:nvSpPr>
          <p:spPr bwMode="auto">
            <a:xfrm>
              <a:off x="6604119" y="507427"/>
              <a:ext cx="252000" cy="27279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ja-JP" sz="9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1" lang="ja-JP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1" name="正方形/長方形 36"/>
            <p:cNvSpPr/>
            <p:nvPr/>
          </p:nvSpPr>
          <p:spPr bwMode="auto">
            <a:xfrm>
              <a:off x="6963206" y="507427"/>
              <a:ext cx="252000" cy="27361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ja-JP" sz="9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kumimoji="1" lang="ja-JP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2" name="正方形/長方形 36"/>
            <p:cNvSpPr/>
            <p:nvPr/>
          </p:nvSpPr>
          <p:spPr bwMode="auto">
            <a:xfrm>
              <a:off x="6242628" y="506606"/>
              <a:ext cx="252000" cy="27361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ja-JP" sz="9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kumimoji="1" lang="ja-JP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3" name="正方形/長方形 36"/>
            <p:cNvSpPr/>
            <p:nvPr/>
          </p:nvSpPr>
          <p:spPr bwMode="auto">
            <a:xfrm>
              <a:off x="6572264" y="911168"/>
              <a:ext cx="252000" cy="27279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ja-JP" sz="9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kumimoji="1" lang="ja-JP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4" name="正方形/長方形 36"/>
            <p:cNvSpPr/>
            <p:nvPr/>
          </p:nvSpPr>
          <p:spPr bwMode="auto">
            <a:xfrm>
              <a:off x="6931351" y="911168"/>
              <a:ext cx="252000" cy="27361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ja-JP" sz="9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kumimoji="1" lang="ja-JP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" name="正方形/長方形 36"/>
            <p:cNvSpPr/>
            <p:nvPr/>
          </p:nvSpPr>
          <p:spPr bwMode="auto">
            <a:xfrm>
              <a:off x="6963206" y="1302050"/>
              <a:ext cx="252000" cy="27361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ja-JP" sz="9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kumimoji="1" lang="ja-JP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6" name="正方形/長方形 36"/>
            <p:cNvSpPr/>
            <p:nvPr/>
          </p:nvSpPr>
          <p:spPr bwMode="auto">
            <a:xfrm>
              <a:off x="6215074" y="1302050"/>
              <a:ext cx="252000" cy="27279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ja-JP" sz="9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kumimoji="1" lang="ja-JP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7" name="正方形/長方形 36"/>
            <p:cNvSpPr/>
            <p:nvPr/>
          </p:nvSpPr>
          <p:spPr bwMode="auto">
            <a:xfrm>
              <a:off x="6574161" y="1692931"/>
              <a:ext cx="252000" cy="27361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ja-JP" sz="9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kumimoji="1" lang="ja-JP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8" name="正方形/長方形 36"/>
            <p:cNvSpPr/>
            <p:nvPr/>
          </p:nvSpPr>
          <p:spPr bwMode="auto">
            <a:xfrm>
              <a:off x="6891768" y="2083813"/>
              <a:ext cx="252000" cy="27361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ja-JP" sz="9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endParaRPr kumimoji="1" lang="ja-JP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9" name="正方形/長方形 36"/>
            <p:cNvSpPr/>
            <p:nvPr/>
          </p:nvSpPr>
          <p:spPr bwMode="auto">
            <a:xfrm>
              <a:off x="6391702" y="2083813"/>
              <a:ext cx="252000" cy="27361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ja-JP" sz="9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kumimoji="1" lang="ja-JP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10" name="TextBox 209"/>
          <p:cNvSpPr txBox="1"/>
          <p:nvPr/>
        </p:nvSpPr>
        <p:spPr>
          <a:xfrm>
            <a:off x="7972760" y="352286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’</a:t>
            </a:r>
            <a:endParaRPr lang="zh-CN" altLang="en-US" sz="1200" dirty="0"/>
          </a:p>
        </p:txBody>
      </p:sp>
      <p:sp>
        <p:nvSpPr>
          <p:cNvPr id="211" name="TextBox 210"/>
          <p:cNvSpPr txBox="1"/>
          <p:nvPr/>
        </p:nvSpPr>
        <p:spPr>
          <a:xfrm>
            <a:off x="8332760" y="352286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’</a:t>
            </a:r>
            <a:endParaRPr lang="zh-CN" altLang="en-US" sz="1200" dirty="0"/>
          </a:p>
        </p:txBody>
      </p:sp>
      <p:sp>
        <p:nvSpPr>
          <p:cNvPr id="212" name="TextBox 211"/>
          <p:cNvSpPr txBox="1"/>
          <p:nvPr/>
        </p:nvSpPr>
        <p:spPr>
          <a:xfrm>
            <a:off x="8689160" y="345086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’</a:t>
            </a:r>
            <a:endParaRPr lang="zh-CN" altLang="en-US" sz="1200" dirty="0"/>
          </a:p>
        </p:txBody>
      </p:sp>
      <p:sp>
        <p:nvSpPr>
          <p:cNvPr id="213" name="TextBox 212"/>
          <p:cNvSpPr txBox="1"/>
          <p:nvPr/>
        </p:nvSpPr>
        <p:spPr>
          <a:xfrm>
            <a:off x="8302914" y="757471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’</a:t>
            </a:r>
            <a:endParaRPr lang="zh-CN" altLang="en-US" sz="1200" dirty="0"/>
          </a:p>
        </p:txBody>
      </p:sp>
      <p:sp>
        <p:nvSpPr>
          <p:cNvPr id="214" name="TextBox 213"/>
          <p:cNvSpPr txBox="1"/>
          <p:nvPr/>
        </p:nvSpPr>
        <p:spPr>
          <a:xfrm>
            <a:off x="8659314" y="750271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’</a:t>
            </a:r>
            <a:endParaRPr lang="zh-CN" altLang="en-US" sz="1200" dirty="0"/>
          </a:p>
        </p:txBody>
      </p:sp>
      <p:sp>
        <p:nvSpPr>
          <p:cNvPr id="215" name="TextBox 214"/>
          <p:cNvSpPr txBox="1"/>
          <p:nvPr/>
        </p:nvSpPr>
        <p:spPr>
          <a:xfrm>
            <a:off x="7953758" y="1144286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’</a:t>
            </a:r>
            <a:endParaRPr lang="zh-CN" altLang="en-US" sz="1200" dirty="0"/>
          </a:p>
        </p:txBody>
      </p:sp>
      <p:sp>
        <p:nvSpPr>
          <p:cNvPr id="216" name="TextBox 215"/>
          <p:cNvSpPr txBox="1"/>
          <p:nvPr/>
        </p:nvSpPr>
        <p:spPr>
          <a:xfrm>
            <a:off x="8696360" y="1144286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’</a:t>
            </a:r>
            <a:endParaRPr lang="zh-CN" altLang="en-US" sz="1200" dirty="0"/>
          </a:p>
        </p:txBody>
      </p:sp>
      <p:sp>
        <p:nvSpPr>
          <p:cNvPr id="217" name="TextBox 216"/>
          <p:cNvSpPr txBox="1"/>
          <p:nvPr/>
        </p:nvSpPr>
        <p:spPr>
          <a:xfrm>
            <a:off x="8123960" y="1929086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’</a:t>
            </a:r>
            <a:endParaRPr lang="zh-CN" altLang="en-US" sz="1200" dirty="0"/>
          </a:p>
        </p:txBody>
      </p:sp>
      <p:sp>
        <p:nvSpPr>
          <p:cNvPr id="218" name="TextBox 217"/>
          <p:cNvSpPr txBox="1"/>
          <p:nvPr/>
        </p:nvSpPr>
        <p:spPr>
          <a:xfrm>
            <a:off x="8596700" y="1929086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’</a:t>
            </a:r>
            <a:endParaRPr lang="zh-CN" altLang="en-US" sz="1200" dirty="0"/>
          </a:p>
        </p:txBody>
      </p:sp>
      <p:graphicFrame>
        <p:nvGraphicFramePr>
          <p:cNvPr id="219" name="Object 32"/>
          <p:cNvGraphicFramePr>
            <a:graphicFrameLocks noChangeAspect="1"/>
          </p:cNvGraphicFramePr>
          <p:nvPr/>
        </p:nvGraphicFramePr>
        <p:xfrm>
          <a:off x="71406" y="3651346"/>
          <a:ext cx="2071702" cy="2935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03" name="Equation" r:id="rId3" imgW="38709600" imgH="5486400" progId="Equation.DSMT4">
                  <p:embed/>
                </p:oleObj>
              </mc:Choice>
              <mc:Fallback>
                <p:oleObj name="Equation" r:id="rId3" imgW="38709600" imgH="5486400" progId="Equation.DSMT4">
                  <p:embed/>
                  <p:pic>
                    <p:nvPicPr>
                      <p:cNvPr id="0" name="图片 25600" descr="image49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406" y="3651346"/>
                        <a:ext cx="2071702" cy="29359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" name="Object 35"/>
          <p:cNvGraphicFramePr>
            <a:graphicFrameLocks noChangeAspect="1"/>
          </p:cNvGraphicFramePr>
          <p:nvPr/>
        </p:nvGraphicFramePr>
        <p:xfrm>
          <a:off x="71407" y="4731004"/>
          <a:ext cx="1214446" cy="2569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04" name="公式" r:id="rId5" imgW="22860000" imgH="5181600" progId="Equation.3">
                  <p:embed/>
                </p:oleObj>
              </mc:Choice>
              <mc:Fallback>
                <p:oleObj name="公式" r:id="rId5" imgW="22860000" imgH="5181600" progId="Equation.3">
                  <p:embed/>
                  <p:pic>
                    <p:nvPicPr>
                      <p:cNvPr id="0" name="图片 25601" descr="image32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1407" y="4731004"/>
                        <a:ext cx="1214446" cy="256931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" name="Object 40"/>
          <p:cNvGraphicFramePr>
            <a:graphicFrameLocks noChangeAspect="1"/>
          </p:cNvGraphicFramePr>
          <p:nvPr/>
        </p:nvGraphicFramePr>
        <p:xfrm>
          <a:off x="71406" y="3286124"/>
          <a:ext cx="1308120" cy="3095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05" name="公式" r:id="rId7" imgW="23164800" imgH="5486400" progId="Equation.3">
                  <p:embed/>
                </p:oleObj>
              </mc:Choice>
              <mc:Fallback>
                <p:oleObj name="公式" r:id="rId7" imgW="23164800" imgH="5486400" progId="Equation.3">
                  <p:embed/>
                  <p:pic>
                    <p:nvPicPr>
                      <p:cNvPr id="0" name="图片 25602" descr="image24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1406" y="3286124"/>
                        <a:ext cx="1308120" cy="30956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" name="Object 41"/>
          <p:cNvGraphicFramePr>
            <a:graphicFrameLocks noChangeAspect="1"/>
          </p:cNvGraphicFramePr>
          <p:nvPr/>
        </p:nvGraphicFramePr>
        <p:xfrm>
          <a:off x="71407" y="4363572"/>
          <a:ext cx="2071702" cy="2957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06" name="Equation" r:id="rId9" imgW="38404800" imgH="5486400" progId="Equation.DSMT4">
                  <p:embed/>
                </p:oleObj>
              </mc:Choice>
              <mc:Fallback>
                <p:oleObj name="Equation" r:id="rId9" imgW="38404800" imgH="5486400" progId="Equation.DSMT4">
                  <p:embed/>
                  <p:pic>
                    <p:nvPicPr>
                      <p:cNvPr id="0" name="图片 25603" descr="image50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1407" y="4363572"/>
                        <a:ext cx="2071702" cy="295741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7" name="Object 42"/>
          <p:cNvGraphicFramePr>
            <a:graphicFrameLocks noChangeAspect="1"/>
          </p:cNvGraphicFramePr>
          <p:nvPr/>
        </p:nvGraphicFramePr>
        <p:xfrm>
          <a:off x="71407" y="4000504"/>
          <a:ext cx="1291600" cy="3016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07" name="公式" r:id="rId11" imgW="23469600" imgH="5486400" progId="Equation.3">
                  <p:embed/>
                </p:oleObj>
              </mc:Choice>
              <mc:Fallback>
                <p:oleObj name="公式" r:id="rId11" imgW="23469600" imgH="5486400" progId="Equation.3">
                  <p:embed/>
                  <p:pic>
                    <p:nvPicPr>
                      <p:cNvPr id="0" name="图片 25604" descr="image26"/>
                      <p:cNvPicPr>
                        <a:picLocks noChangeAspect="1"/>
                      </p:cNvPicPr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1407" y="4000504"/>
                        <a:ext cx="1291600" cy="301631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287"/>
          <p:cNvGrpSpPr/>
          <p:nvPr/>
        </p:nvGrpSpPr>
        <p:grpSpPr>
          <a:xfrm>
            <a:off x="2368473" y="3278188"/>
            <a:ext cx="2588189" cy="1722437"/>
            <a:chOff x="2294208" y="3278188"/>
            <a:chExt cx="2588189" cy="1722437"/>
          </a:xfrm>
        </p:grpSpPr>
        <p:graphicFrame>
          <p:nvGraphicFramePr>
            <p:cNvPr id="248" name="Object 43"/>
            <p:cNvGraphicFramePr>
              <a:graphicFrameLocks noChangeAspect="1"/>
            </p:cNvGraphicFramePr>
            <p:nvPr/>
          </p:nvGraphicFramePr>
          <p:xfrm>
            <a:off x="2320172" y="3278188"/>
            <a:ext cx="2170113" cy="288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208" name="Equation" r:id="rId13" imgW="38404800" imgH="5486400" progId="Equation.DSMT4">
                    <p:embed/>
                  </p:oleObj>
                </mc:Choice>
                <mc:Fallback>
                  <p:oleObj name="Equation" r:id="rId13" imgW="38404800" imgH="5486400" progId="Equation.DSMT4">
                    <p:embed/>
                    <p:pic>
                      <p:nvPicPr>
                        <p:cNvPr id="0" name="图片 25605" descr="image51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2320172" y="3278188"/>
                          <a:ext cx="2170113" cy="288925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9" name="Object 44"/>
            <p:cNvGraphicFramePr>
              <a:graphicFrameLocks noChangeAspect="1"/>
            </p:cNvGraphicFramePr>
            <p:nvPr/>
          </p:nvGraphicFramePr>
          <p:xfrm>
            <a:off x="2302162" y="3635385"/>
            <a:ext cx="2511425" cy="288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209" name="公式" r:id="rId15" imgW="44500800" imgH="5486400" progId="Equation.3">
                    <p:embed/>
                  </p:oleObj>
                </mc:Choice>
                <mc:Fallback>
                  <p:oleObj name="公式" r:id="rId15" imgW="44500800" imgH="5486400" progId="Equation.3">
                    <p:embed/>
                    <p:pic>
                      <p:nvPicPr>
                        <p:cNvPr id="0" name="图片 25606" descr="image28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2302162" y="3635385"/>
                          <a:ext cx="2511425" cy="288925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0" name="Object 46"/>
            <p:cNvGraphicFramePr>
              <a:graphicFrameLocks noChangeAspect="1"/>
            </p:cNvGraphicFramePr>
            <p:nvPr/>
          </p:nvGraphicFramePr>
          <p:xfrm>
            <a:off x="2294208" y="3997335"/>
            <a:ext cx="2581275" cy="288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210" name="公式" r:id="rId17" imgW="45720000" imgH="5486400" progId="Equation.3">
                    <p:embed/>
                  </p:oleObj>
                </mc:Choice>
                <mc:Fallback>
                  <p:oleObj name="公式" r:id="rId17" imgW="45720000" imgH="5486400" progId="Equation.3">
                    <p:embed/>
                    <p:pic>
                      <p:nvPicPr>
                        <p:cNvPr id="0" name="图片 25607" descr="image29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2294208" y="3997335"/>
                          <a:ext cx="2581275" cy="288925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1" name="Object 47"/>
            <p:cNvGraphicFramePr>
              <a:graphicFrameLocks noChangeAspect="1"/>
            </p:cNvGraphicFramePr>
            <p:nvPr/>
          </p:nvGraphicFramePr>
          <p:xfrm>
            <a:off x="2324952" y="4349750"/>
            <a:ext cx="2495550" cy="288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211" name="Equation" r:id="rId19" imgW="44196000" imgH="5486400" progId="Equation.DSMT4">
                    <p:embed/>
                  </p:oleObj>
                </mc:Choice>
                <mc:Fallback>
                  <p:oleObj name="Equation" r:id="rId19" imgW="44196000" imgH="5486400" progId="Equation.DSMT4">
                    <p:embed/>
                    <p:pic>
                      <p:nvPicPr>
                        <p:cNvPr id="0" name="图片 25608" descr="image52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2324952" y="4349750"/>
                          <a:ext cx="2495550" cy="288925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2" name="Object 48"/>
            <p:cNvGraphicFramePr>
              <a:graphicFrameLocks noChangeAspect="1"/>
            </p:cNvGraphicFramePr>
            <p:nvPr/>
          </p:nvGraphicFramePr>
          <p:xfrm>
            <a:off x="2320172" y="4711700"/>
            <a:ext cx="2562225" cy="288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212" name="Equation" r:id="rId21" imgW="45415200" imgH="5486400" progId="Equation.DSMT4">
                    <p:embed/>
                  </p:oleObj>
                </mc:Choice>
                <mc:Fallback>
                  <p:oleObj name="Equation" r:id="rId21" imgW="45415200" imgH="5486400" progId="Equation.DSMT4">
                    <p:embed/>
                    <p:pic>
                      <p:nvPicPr>
                        <p:cNvPr id="0" name="图片 25609" descr="image53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2320172" y="4711700"/>
                          <a:ext cx="2562225" cy="288925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组合 288"/>
          <p:cNvGrpSpPr/>
          <p:nvPr/>
        </p:nvGrpSpPr>
        <p:grpSpPr>
          <a:xfrm>
            <a:off x="5177948" y="3214800"/>
            <a:ext cx="2706420" cy="1729360"/>
            <a:chOff x="5080290" y="3271276"/>
            <a:chExt cx="2706420" cy="1729360"/>
          </a:xfrm>
        </p:grpSpPr>
        <p:sp>
          <p:nvSpPr>
            <p:cNvPr id="221" name="矩形 220"/>
            <p:cNvSpPr/>
            <p:nvPr/>
          </p:nvSpPr>
          <p:spPr bwMode="auto">
            <a:xfrm>
              <a:off x="5080290" y="3628534"/>
              <a:ext cx="486657" cy="1372102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222" name="直線コネクタ 4"/>
            <p:cNvCxnSpPr/>
            <p:nvPr/>
          </p:nvCxnSpPr>
          <p:spPr bwMode="auto">
            <a:xfrm rot="5400000" flipH="1" flipV="1">
              <a:off x="5599998" y="3576077"/>
              <a:ext cx="59586" cy="14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none" w="med" len="med"/>
            </a:ln>
          </p:spPr>
        </p:cxnSp>
        <p:cxnSp>
          <p:nvCxnSpPr>
            <p:cNvPr id="223" name="直線コネクタ 5"/>
            <p:cNvCxnSpPr/>
            <p:nvPr/>
          </p:nvCxnSpPr>
          <p:spPr bwMode="auto">
            <a:xfrm rot="5400000" flipH="1" flipV="1">
              <a:off x="5995451" y="3576077"/>
              <a:ext cx="59586" cy="14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none" w="med" len="med"/>
            </a:ln>
          </p:spPr>
        </p:cxnSp>
        <p:cxnSp>
          <p:nvCxnSpPr>
            <p:cNvPr id="224" name="直線コネクタ 6"/>
            <p:cNvCxnSpPr/>
            <p:nvPr/>
          </p:nvCxnSpPr>
          <p:spPr bwMode="auto">
            <a:xfrm rot="5400000" flipH="1" flipV="1">
              <a:off x="6391639" y="3576077"/>
              <a:ext cx="59586" cy="14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none" w="med" len="med"/>
            </a:ln>
          </p:spPr>
        </p:cxnSp>
        <p:sp>
          <p:nvSpPr>
            <p:cNvPr id="225" name="テキスト ボックス 14"/>
            <p:cNvSpPr txBox="1"/>
            <p:nvPr/>
          </p:nvSpPr>
          <p:spPr>
            <a:xfrm>
              <a:off x="5812897" y="3271344"/>
              <a:ext cx="4090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0.5</a:t>
              </a:r>
              <a:endParaRPr kumimoji="1" lang="ja-JP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6" name="テキスト ボックス 15"/>
            <p:cNvSpPr txBox="1"/>
            <p:nvPr/>
          </p:nvSpPr>
          <p:spPr>
            <a:xfrm>
              <a:off x="6299498" y="3271344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1" lang="ja-JP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7" name="正方形/長方形 27"/>
            <p:cNvSpPr/>
            <p:nvPr/>
          </p:nvSpPr>
          <p:spPr bwMode="auto">
            <a:xfrm>
              <a:off x="5629791" y="3685192"/>
              <a:ext cx="1980000" cy="2383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1400" dirty="0">
                  <a:solidFill>
                    <a:schemeClr val="dk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2.5</a:t>
              </a:r>
              <a:endParaRPr lang="ja-JP" altLang="en-US" sz="14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8" name="Line 14"/>
            <p:cNvSpPr>
              <a:spLocks noChangeShapeType="1"/>
            </p:cNvSpPr>
            <p:nvPr/>
          </p:nvSpPr>
          <p:spPr bwMode="auto">
            <a:xfrm>
              <a:off x="5628993" y="3607447"/>
              <a:ext cx="1980000" cy="1217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en-US" sz="2000"/>
            </a:p>
          </p:txBody>
        </p:sp>
        <p:cxnSp>
          <p:nvCxnSpPr>
            <p:cNvPr id="229" name="直線コネクタ 6"/>
            <p:cNvCxnSpPr/>
            <p:nvPr/>
          </p:nvCxnSpPr>
          <p:spPr bwMode="auto">
            <a:xfrm rot="5400000" flipH="1" flipV="1">
              <a:off x="6787129" y="3577577"/>
              <a:ext cx="59586" cy="14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none" w="med" len="med"/>
            </a:ln>
          </p:spPr>
        </p:cxnSp>
        <p:cxnSp>
          <p:nvCxnSpPr>
            <p:cNvPr id="230" name="直線コネクタ 6"/>
            <p:cNvCxnSpPr/>
            <p:nvPr/>
          </p:nvCxnSpPr>
          <p:spPr bwMode="auto">
            <a:xfrm rot="5400000" flipH="1" flipV="1">
              <a:off x="7183105" y="3577577"/>
              <a:ext cx="59586" cy="14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none" w="med" len="med"/>
            </a:ln>
          </p:spPr>
        </p:cxnSp>
        <p:sp>
          <p:nvSpPr>
            <p:cNvPr id="231" name="テキスト ボックス 15"/>
            <p:cNvSpPr txBox="1"/>
            <p:nvPr/>
          </p:nvSpPr>
          <p:spPr>
            <a:xfrm>
              <a:off x="6598715" y="3271344"/>
              <a:ext cx="4090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1.5</a:t>
              </a:r>
              <a:endParaRPr kumimoji="1" lang="ja-JP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2" name="テキスト ボックス 15"/>
            <p:cNvSpPr txBox="1"/>
            <p:nvPr/>
          </p:nvSpPr>
          <p:spPr>
            <a:xfrm>
              <a:off x="7091872" y="3271344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kumimoji="1" lang="ja-JP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3" name="テキスト ボックス 14"/>
            <p:cNvSpPr txBox="1"/>
            <p:nvPr/>
          </p:nvSpPr>
          <p:spPr>
            <a:xfrm>
              <a:off x="5507123" y="3271344"/>
              <a:ext cx="253663" cy="2547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kumimoji="1" lang="ja-JP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4" name="正方形/長方形 27"/>
            <p:cNvSpPr/>
            <p:nvPr/>
          </p:nvSpPr>
          <p:spPr bwMode="auto">
            <a:xfrm>
              <a:off x="5630242" y="4038058"/>
              <a:ext cx="882000" cy="23834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1.17</a:t>
              </a:r>
              <a:endParaRPr kumimoji="1" lang="ja-JP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35" name="直線コネクタ 4"/>
            <p:cNvCxnSpPr/>
            <p:nvPr/>
          </p:nvCxnSpPr>
          <p:spPr bwMode="auto">
            <a:xfrm rot="5400000" flipH="1" flipV="1">
              <a:off x="6209724" y="3592473"/>
              <a:ext cx="29793" cy="14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none" w="med" len="med"/>
            </a:ln>
          </p:spPr>
        </p:cxnSp>
        <p:cxnSp>
          <p:nvCxnSpPr>
            <p:cNvPr id="236" name="直線コネクタ 4"/>
            <p:cNvCxnSpPr/>
            <p:nvPr/>
          </p:nvCxnSpPr>
          <p:spPr bwMode="auto">
            <a:xfrm rot="5400000" flipH="1" flipV="1">
              <a:off x="5803765" y="3592473"/>
              <a:ext cx="29793" cy="14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none" w="med" len="med"/>
            </a:ln>
          </p:spPr>
        </p:cxnSp>
        <p:cxnSp>
          <p:nvCxnSpPr>
            <p:cNvPr id="237" name="直線コネクタ 4"/>
            <p:cNvCxnSpPr/>
            <p:nvPr/>
          </p:nvCxnSpPr>
          <p:spPr bwMode="auto">
            <a:xfrm rot="5400000" flipH="1" flipV="1">
              <a:off x="6605701" y="3592473"/>
              <a:ext cx="29793" cy="14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none" w="med" len="med"/>
            </a:ln>
          </p:spPr>
        </p:cxnSp>
        <p:cxnSp>
          <p:nvCxnSpPr>
            <p:cNvPr id="238" name="直線コネクタ 4"/>
            <p:cNvCxnSpPr/>
            <p:nvPr/>
          </p:nvCxnSpPr>
          <p:spPr bwMode="auto">
            <a:xfrm rot="5400000" flipH="1" flipV="1">
              <a:off x="6995022" y="3592473"/>
              <a:ext cx="29793" cy="14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none" w="med" len="med"/>
            </a:ln>
          </p:spPr>
        </p:cxnSp>
        <p:sp>
          <p:nvSpPr>
            <p:cNvPr id="239" name="正方形/長方形 27"/>
            <p:cNvSpPr/>
            <p:nvPr/>
          </p:nvSpPr>
          <p:spPr bwMode="auto">
            <a:xfrm>
              <a:off x="5629791" y="4392785"/>
              <a:ext cx="1188000" cy="23834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1400" dirty="0">
                  <a:solidFill>
                    <a:schemeClr val="dk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1.5</a:t>
              </a:r>
              <a:endParaRPr lang="ja-JP" altLang="en-US" sz="14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0" name="正方形/長方形 27"/>
            <p:cNvSpPr/>
            <p:nvPr/>
          </p:nvSpPr>
          <p:spPr bwMode="auto">
            <a:xfrm>
              <a:off x="5630241" y="4747511"/>
              <a:ext cx="882000" cy="23834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1400" dirty="0">
                  <a:solidFill>
                    <a:schemeClr val="dk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1.17</a:t>
              </a:r>
              <a:endParaRPr lang="ja-JP" altLang="en-US" sz="14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241" name="Object 7"/>
            <p:cNvGraphicFramePr>
              <a:graphicFrameLocks noChangeAspect="1"/>
            </p:cNvGraphicFramePr>
            <p:nvPr/>
          </p:nvGraphicFramePr>
          <p:xfrm>
            <a:off x="5119262" y="3982566"/>
            <a:ext cx="455612" cy="3159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213" name="公式" r:id="rId23" imgW="6705600" imgH="5181600" progId="Equation.3">
                    <p:embed/>
                  </p:oleObj>
                </mc:Choice>
                <mc:Fallback>
                  <p:oleObj name="公式" r:id="rId23" imgW="6705600" imgH="5181600" progId="Equation.3">
                    <p:embed/>
                    <p:pic>
                      <p:nvPicPr>
                        <p:cNvPr id="0" name="图片 25610" descr="image20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5119262" y="3982566"/>
                          <a:ext cx="455612" cy="315913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2" name="Object 10"/>
            <p:cNvGraphicFramePr>
              <a:graphicFrameLocks noChangeAspect="1"/>
            </p:cNvGraphicFramePr>
            <p:nvPr/>
          </p:nvGraphicFramePr>
          <p:xfrm>
            <a:off x="5119262" y="3628554"/>
            <a:ext cx="438150" cy="3159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214" name="公式" r:id="rId25" imgW="6400800" imgH="5181600" progId="Equation.3">
                    <p:embed/>
                  </p:oleObj>
                </mc:Choice>
                <mc:Fallback>
                  <p:oleObj name="公式" r:id="rId25" imgW="6400800" imgH="5181600" progId="Equation.3">
                    <p:embed/>
                    <p:pic>
                      <p:nvPicPr>
                        <p:cNvPr id="0" name="图片 25611" descr="image21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5119262" y="3628554"/>
                          <a:ext cx="438150" cy="315912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3" name="Object 11"/>
            <p:cNvGraphicFramePr>
              <a:graphicFrameLocks noChangeAspect="1"/>
            </p:cNvGraphicFramePr>
            <p:nvPr/>
          </p:nvGraphicFramePr>
          <p:xfrm>
            <a:off x="5119262" y="4330229"/>
            <a:ext cx="439737" cy="334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215" name="公式" r:id="rId27" imgW="6400800" imgH="5486400" progId="Equation.3">
                    <p:embed/>
                  </p:oleObj>
                </mc:Choice>
                <mc:Fallback>
                  <p:oleObj name="公式" r:id="rId27" imgW="6400800" imgH="5486400" progId="Equation.3">
                    <p:embed/>
                    <p:pic>
                      <p:nvPicPr>
                        <p:cNvPr id="0" name="图片 25612" descr="image22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8"/>
                        <a:stretch>
                          <a:fillRect/>
                        </a:stretch>
                      </p:blipFill>
                      <p:spPr>
                        <a:xfrm>
                          <a:off x="5119262" y="4330229"/>
                          <a:ext cx="439737" cy="334962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4" name="Object 12"/>
            <p:cNvGraphicFramePr>
              <a:graphicFrameLocks noChangeAspect="1"/>
            </p:cNvGraphicFramePr>
            <p:nvPr/>
          </p:nvGraphicFramePr>
          <p:xfrm>
            <a:off x="5119262" y="4668366"/>
            <a:ext cx="455612" cy="317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216" name="公式" r:id="rId29" imgW="6705600" imgH="5181600" progId="Equation.3">
                    <p:embed/>
                  </p:oleObj>
                </mc:Choice>
                <mc:Fallback>
                  <p:oleObj name="公式" r:id="rId29" imgW="6705600" imgH="5181600" progId="Equation.3">
                    <p:embed/>
                    <p:pic>
                      <p:nvPicPr>
                        <p:cNvPr id="0" name="图片 25613" descr="image23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30"/>
                        <a:stretch>
                          <a:fillRect/>
                        </a:stretch>
                      </p:blipFill>
                      <p:spPr>
                        <a:xfrm>
                          <a:off x="5119262" y="4668366"/>
                          <a:ext cx="455612" cy="317500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53" name="直線コネクタ 6"/>
            <p:cNvCxnSpPr/>
            <p:nvPr/>
          </p:nvCxnSpPr>
          <p:spPr bwMode="auto">
            <a:xfrm rot="5400000" flipH="1" flipV="1">
              <a:off x="7578568" y="3580876"/>
              <a:ext cx="59586" cy="14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none" w="med" len="med"/>
            </a:ln>
          </p:spPr>
        </p:cxnSp>
        <p:cxnSp>
          <p:nvCxnSpPr>
            <p:cNvPr id="254" name="直線コネクタ 4"/>
            <p:cNvCxnSpPr/>
            <p:nvPr/>
          </p:nvCxnSpPr>
          <p:spPr bwMode="auto">
            <a:xfrm rot="5400000" flipH="1" flipV="1">
              <a:off x="7394968" y="3598876"/>
              <a:ext cx="29793" cy="14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none" w="med" len="med"/>
            </a:ln>
          </p:spPr>
        </p:cxnSp>
        <p:sp>
          <p:nvSpPr>
            <p:cNvPr id="255" name="テキスト ボックス 15"/>
            <p:cNvSpPr txBox="1"/>
            <p:nvPr/>
          </p:nvSpPr>
          <p:spPr>
            <a:xfrm>
              <a:off x="7377624" y="3271276"/>
              <a:ext cx="4090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2.5</a:t>
              </a:r>
              <a:endParaRPr kumimoji="1" lang="ja-JP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30" name="Oval 48"/>
          <p:cNvSpPr>
            <a:spLocks noChangeArrowheads="1"/>
          </p:cNvSpPr>
          <p:nvPr/>
        </p:nvSpPr>
        <p:spPr bwMode="auto">
          <a:xfrm>
            <a:off x="3059439" y="579419"/>
            <a:ext cx="309563" cy="307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ja-JP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ja-JP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ja-JP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1" name="Oval 48"/>
          <p:cNvSpPr>
            <a:spLocks noChangeArrowheads="1"/>
          </p:cNvSpPr>
          <p:nvPr/>
        </p:nvSpPr>
        <p:spPr bwMode="auto">
          <a:xfrm>
            <a:off x="2773692" y="1316022"/>
            <a:ext cx="309563" cy="307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ja-JP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ja-JP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ja-JP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2" name="Oval 48"/>
          <p:cNvSpPr>
            <a:spLocks noChangeArrowheads="1"/>
          </p:cNvSpPr>
          <p:nvPr/>
        </p:nvSpPr>
        <p:spPr bwMode="auto">
          <a:xfrm>
            <a:off x="3297569" y="1316022"/>
            <a:ext cx="309563" cy="307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ja-JP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ja-JP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ja-JP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3" name="AutoShape 62"/>
          <p:cNvCxnSpPr>
            <a:cxnSpLocks noChangeShapeType="1"/>
            <a:stCxn id="130" idx="4"/>
            <a:endCxn id="131" idx="0"/>
          </p:cNvCxnSpPr>
          <p:nvPr/>
        </p:nvCxnSpPr>
        <p:spPr bwMode="auto">
          <a:xfrm rot="5400000">
            <a:off x="2857034" y="958835"/>
            <a:ext cx="428628" cy="28574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134" name="AutoShape 62"/>
          <p:cNvCxnSpPr>
            <a:cxnSpLocks noChangeShapeType="1"/>
            <a:stCxn id="130" idx="4"/>
            <a:endCxn id="132" idx="0"/>
          </p:cNvCxnSpPr>
          <p:nvPr/>
        </p:nvCxnSpPr>
        <p:spPr bwMode="auto">
          <a:xfrm rot="16200000" flipH="1">
            <a:off x="3118972" y="982643"/>
            <a:ext cx="428628" cy="23813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sp>
        <p:nvSpPr>
          <p:cNvPr id="135" name="TextBox 134"/>
          <p:cNvSpPr txBox="1"/>
          <p:nvPr/>
        </p:nvSpPr>
        <p:spPr>
          <a:xfrm>
            <a:off x="3164210" y="579093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’</a:t>
            </a:r>
            <a:endParaRPr lang="zh-CN" altLang="en-US" sz="1200" dirty="0"/>
          </a:p>
        </p:txBody>
      </p:sp>
      <p:sp>
        <p:nvSpPr>
          <p:cNvPr id="136" name="TextBox 135"/>
          <p:cNvSpPr txBox="1"/>
          <p:nvPr/>
        </p:nvSpPr>
        <p:spPr>
          <a:xfrm>
            <a:off x="2879810" y="1324293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’</a:t>
            </a:r>
            <a:endParaRPr lang="zh-CN" altLang="en-US" sz="1200" dirty="0"/>
          </a:p>
        </p:txBody>
      </p:sp>
      <p:sp>
        <p:nvSpPr>
          <p:cNvPr id="137" name="TextBox 136"/>
          <p:cNvSpPr txBox="1"/>
          <p:nvPr/>
        </p:nvSpPr>
        <p:spPr>
          <a:xfrm>
            <a:off x="3401810" y="1324293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’</a:t>
            </a:r>
            <a:endParaRPr lang="zh-CN" altLang="en-US" sz="1200" dirty="0"/>
          </a:p>
        </p:txBody>
      </p:sp>
      <p:sp>
        <p:nvSpPr>
          <p:cNvPr id="138" name="Oval 48"/>
          <p:cNvSpPr>
            <a:spLocks noChangeArrowheads="1"/>
          </p:cNvSpPr>
          <p:nvPr/>
        </p:nvSpPr>
        <p:spPr bwMode="auto">
          <a:xfrm>
            <a:off x="2458129" y="581007"/>
            <a:ext cx="309563" cy="307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ja-JP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ja-JP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ja-JP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2553378" y="579600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’</a:t>
            </a:r>
            <a:endParaRPr lang="zh-CN" altLang="en-US" sz="1200" dirty="0"/>
          </a:p>
        </p:txBody>
      </p:sp>
      <p:sp>
        <p:nvSpPr>
          <p:cNvPr id="140" name="Oval 48"/>
          <p:cNvSpPr>
            <a:spLocks noChangeArrowheads="1"/>
          </p:cNvSpPr>
          <p:nvPr/>
        </p:nvSpPr>
        <p:spPr bwMode="auto">
          <a:xfrm>
            <a:off x="3672587" y="579419"/>
            <a:ext cx="309563" cy="307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ja-JP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ja-JP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ja-JP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3777358" y="579093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’</a:t>
            </a:r>
            <a:endParaRPr lang="zh-CN" altLang="en-US" sz="1200" dirty="0"/>
          </a:p>
        </p:txBody>
      </p:sp>
      <p:cxnSp>
        <p:nvCxnSpPr>
          <p:cNvPr id="142" name="直接连接符 141"/>
          <p:cNvCxnSpPr>
            <a:stCxn id="137" idx="0"/>
            <a:endCxn id="140" idx="4"/>
          </p:cNvCxnSpPr>
          <p:nvPr/>
        </p:nvCxnSpPr>
        <p:spPr bwMode="auto">
          <a:xfrm rot="5400000" flipH="1" flipV="1">
            <a:off x="3451925" y="948849"/>
            <a:ext cx="436899" cy="31399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143" name="直接连接符 142"/>
          <p:cNvCxnSpPr>
            <a:stCxn id="131" idx="0"/>
            <a:endCxn id="138" idx="4"/>
          </p:cNvCxnSpPr>
          <p:nvPr/>
        </p:nvCxnSpPr>
        <p:spPr bwMode="auto">
          <a:xfrm rot="16200000" flipV="1">
            <a:off x="2557173" y="944720"/>
            <a:ext cx="427040" cy="315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sp>
        <p:nvSpPr>
          <p:cNvPr id="144" name="Oval 48"/>
          <p:cNvSpPr>
            <a:spLocks noChangeArrowheads="1"/>
          </p:cNvSpPr>
          <p:nvPr/>
        </p:nvSpPr>
        <p:spPr bwMode="auto">
          <a:xfrm>
            <a:off x="940098" y="579419"/>
            <a:ext cx="309563" cy="307975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ja-JP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ja-JP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ja-JP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Oval 48"/>
          <p:cNvSpPr>
            <a:spLocks noChangeArrowheads="1"/>
          </p:cNvSpPr>
          <p:nvPr/>
        </p:nvSpPr>
        <p:spPr bwMode="auto">
          <a:xfrm>
            <a:off x="654351" y="1316022"/>
            <a:ext cx="309563" cy="30797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ja-JP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ja-JP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ja-JP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Oval 48"/>
          <p:cNvSpPr>
            <a:spLocks noChangeArrowheads="1"/>
          </p:cNvSpPr>
          <p:nvPr/>
        </p:nvSpPr>
        <p:spPr bwMode="auto">
          <a:xfrm>
            <a:off x="1178228" y="1316022"/>
            <a:ext cx="309563" cy="307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ja-JP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ja-JP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ja-JP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7" name="AutoShape 62"/>
          <p:cNvCxnSpPr>
            <a:cxnSpLocks noChangeShapeType="1"/>
            <a:stCxn id="144" idx="4"/>
            <a:endCxn id="145" idx="0"/>
          </p:cNvCxnSpPr>
          <p:nvPr/>
        </p:nvCxnSpPr>
        <p:spPr bwMode="auto">
          <a:xfrm rot="5400000">
            <a:off x="737693" y="958835"/>
            <a:ext cx="428628" cy="28574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148" name="AutoShape 62"/>
          <p:cNvCxnSpPr>
            <a:cxnSpLocks noChangeShapeType="1"/>
            <a:stCxn id="144" idx="4"/>
            <a:endCxn id="146" idx="0"/>
          </p:cNvCxnSpPr>
          <p:nvPr/>
        </p:nvCxnSpPr>
        <p:spPr bwMode="auto">
          <a:xfrm rot="16200000" flipH="1">
            <a:off x="999631" y="982643"/>
            <a:ext cx="428628" cy="23813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sp>
        <p:nvSpPr>
          <p:cNvPr id="149" name="Oval 48"/>
          <p:cNvSpPr>
            <a:spLocks noChangeArrowheads="1"/>
          </p:cNvSpPr>
          <p:nvPr/>
        </p:nvSpPr>
        <p:spPr bwMode="auto">
          <a:xfrm>
            <a:off x="338788" y="581007"/>
            <a:ext cx="309563" cy="307975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ja-JP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ja-JP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ja-JP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0" name="Oval 48"/>
          <p:cNvSpPr>
            <a:spLocks noChangeArrowheads="1"/>
          </p:cNvSpPr>
          <p:nvPr/>
        </p:nvSpPr>
        <p:spPr bwMode="auto">
          <a:xfrm>
            <a:off x="1624672" y="579419"/>
            <a:ext cx="309563" cy="307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ja-JP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ja-JP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ja-JP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1" name="直接连接符 150"/>
          <p:cNvCxnSpPr>
            <a:stCxn id="146" idx="0"/>
            <a:endCxn id="150" idx="3"/>
          </p:cNvCxnSpPr>
          <p:nvPr/>
        </p:nvCxnSpPr>
        <p:spPr bwMode="auto">
          <a:xfrm rot="5400000" flipH="1" flipV="1">
            <a:off x="1264643" y="910659"/>
            <a:ext cx="473730" cy="33699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152" name="直接连接符 151"/>
          <p:cNvCxnSpPr>
            <a:stCxn id="145" idx="0"/>
            <a:endCxn id="149" idx="4"/>
          </p:cNvCxnSpPr>
          <p:nvPr/>
        </p:nvCxnSpPr>
        <p:spPr bwMode="auto">
          <a:xfrm rot="16200000" flipV="1">
            <a:off x="437832" y="944720"/>
            <a:ext cx="427040" cy="315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sp>
        <p:nvSpPr>
          <p:cNvPr id="153" name="任意多边形 152"/>
          <p:cNvSpPr/>
          <p:nvPr/>
        </p:nvSpPr>
        <p:spPr bwMode="auto">
          <a:xfrm>
            <a:off x="1910431" y="468000"/>
            <a:ext cx="1807200" cy="180000"/>
          </a:xfrm>
          <a:custGeom>
            <a:avLst/>
            <a:gdLst>
              <a:gd name="connsiteX0" fmla="*/ 0 w 2157412"/>
              <a:gd name="connsiteY0" fmla="*/ 234156 h 234156"/>
              <a:gd name="connsiteX1" fmla="*/ 1062037 w 2157412"/>
              <a:gd name="connsiteY1" fmla="*/ 5556 h 234156"/>
              <a:gd name="connsiteX2" fmla="*/ 2157412 w 2157412"/>
              <a:gd name="connsiteY2" fmla="*/ 200819 h 234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7412" h="234156">
                <a:moveTo>
                  <a:pt x="0" y="234156"/>
                </a:moveTo>
                <a:cubicBezTo>
                  <a:pt x="351234" y="122634"/>
                  <a:pt x="702468" y="11112"/>
                  <a:pt x="1062037" y="5556"/>
                </a:cubicBezTo>
                <a:cubicBezTo>
                  <a:pt x="1421606" y="0"/>
                  <a:pt x="1789509" y="100409"/>
                  <a:pt x="2157412" y="200819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4" name="任意多边形 153"/>
          <p:cNvSpPr/>
          <p:nvPr/>
        </p:nvSpPr>
        <p:spPr bwMode="auto">
          <a:xfrm>
            <a:off x="1215106" y="450000"/>
            <a:ext cx="1908000" cy="183600"/>
          </a:xfrm>
          <a:custGeom>
            <a:avLst/>
            <a:gdLst>
              <a:gd name="connsiteX0" fmla="*/ 0 w 2152650"/>
              <a:gd name="connsiteY0" fmla="*/ 254000 h 254000"/>
              <a:gd name="connsiteX1" fmla="*/ 1138237 w 2152650"/>
              <a:gd name="connsiteY1" fmla="*/ 6350 h 254000"/>
              <a:gd name="connsiteX2" fmla="*/ 2152650 w 2152650"/>
              <a:gd name="connsiteY2" fmla="*/ 215900 h 25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2650" h="254000">
                <a:moveTo>
                  <a:pt x="0" y="254000"/>
                </a:moveTo>
                <a:cubicBezTo>
                  <a:pt x="389731" y="133350"/>
                  <a:pt x="779462" y="12700"/>
                  <a:pt x="1138237" y="6350"/>
                </a:cubicBezTo>
                <a:cubicBezTo>
                  <a:pt x="1497012" y="0"/>
                  <a:pt x="1824831" y="107950"/>
                  <a:pt x="2152650" y="21590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5" name="任意多边形 154"/>
          <p:cNvSpPr/>
          <p:nvPr/>
        </p:nvSpPr>
        <p:spPr bwMode="auto">
          <a:xfrm>
            <a:off x="615031" y="471600"/>
            <a:ext cx="1890000" cy="169200"/>
          </a:xfrm>
          <a:custGeom>
            <a:avLst/>
            <a:gdLst>
              <a:gd name="connsiteX0" fmla="*/ 0 w 2114550"/>
              <a:gd name="connsiteY0" fmla="*/ 242094 h 242094"/>
              <a:gd name="connsiteX1" fmla="*/ 966787 w 2114550"/>
              <a:gd name="connsiteY1" fmla="*/ 3969 h 242094"/>
              <a:gd name="connsiteX2" fmla="*/ 2114550 w 2114550"/>
              <a:gd name="connsiteY2" fmla="*/ 218281 h 242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14550" h="242094">
                <a:moveTo>
                  <a:pt x="0" y="242094"/>
                </a:moveTo>
                <a:cubicBezTo>
                  <a:pt x="307181" y="125016"/>
                  <a:pt x="614362" y="7938"/>
                  <a:pt x="966787" y="3969"/>
                </a:cubicBezTo>
                <a:cubicBezTo>
                  <a:pt x="1319212" y="0"/>
                  <a:pt x="1716881" y="109140"/>
                  <a:pt x="2114550" y="218281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6" name="任意多边形 155"/>
          <p:cNvSpPr/>
          <p:nvPr/>
        </p:nvSpPr>
        <p:spPr bwMode="auto">
          <a:xfrm>
            <a:off x="1453231" y="1562082"/>
            <a:ext cx="1890000" cy="180000"/>
          </a:xfrm>
          <a:custGeom>
            <a:avLst/>
            <a:gdLst>
              <a:gd name="connsiteX0" fmla="*/ 0 w 2100262"/>
              <a:gd name="connsiteY0" fmla="*/ 0 h 237332"/>
              <a:gd name="connsiteX1" fmla="*/ 1019175 w 2100262"/>
              <a:gd name="connsiteY1" fmla="*/ 233363 h 237332"/>
              <a:gd name="connsiteX2" fmla="*/ 2100262 w 2100262"/>
              <a:gd name="connsiteY2" fmla="*/ 23813 h 237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00262" h="237332">
                <a:moveTo>
                  <a:pt x="0" y="0"/>
                </a:moveTo>
                <a:cubicBezTo>
                  <a:pt x="334565" y="114697"/>
                  <a:pt x="669131" y="229394"/>
                  <a:pt x="1019175" y="233363"/>
                </a:cubicBezTo>
                <a:cubicBezTo>
                  <a:pt x="1369219" y="237332"/>
                  <a:pt x="1734740" y="130572"/>
                  <a:pt x="2100262" y="23813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任意多边形 156"/>
          <p:cNvSpPr/>
          <p:nvPr/>
        </p:nvSpPr>
        <p:spPr bwMode="auto">
          <a:xfrm>
            <a:off x="889668" y="1590658"/>
            <a:ext cx="1944000" cy="165600"/>
          </a:xfrm>
          <a:custGeom>
            <a:avLst/>
            <a:gdLst>
              <a:gd name="connsiteX0" fmla="*/ 0 w 2155825"/>
              <a:gd name="connsiteY0" fmla="*/ 12700 h 262467"/>
              <a:gd name="connsiteX1" fmla="*/ 1133475 w 2155825"/>
              <a:gd name="connsiteY1" fmla="*/ 260350 h 262467"/>
              <a:gd name="connsiteX2" fmla="*/ 2155825 w 2155825"/>
              <a:gd name="connsiteY2" fmla="*/ 0 h 26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5825" h="262467">
                <a:moveTo>
                  <a:pt x="0" y="12700"/>
                </a:moveTo>
                <a:cubicBezTo>
                  <a:pt x="387085" y="137583"/>
                  <a:pt x="774171" y="262467"/>
                  <a:pt x="1133475" y="260350"/>
                </a:cubicBezTo>
                <a:cubicBezTo>
                  <a:pt x="1492779" y="258233"/>
                  <a:pt x="1824302" y="129116"/>
                  <a:pt x="2155825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58" name="Object 22"/>
          <p:cNvGraphicFramePr>
            <a:graphicFrameLocks noChangeAspect="1"/>
          </p:cNvGraphicFramePr>
          <p:nvPr/>
        </p:nvGraphicFramePr>
        <p:xfrm>
          <a:off x="292049" y="1793843"/>
          <a:ext cx="962025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17" name="公式" r:id="rId31" imgW="17068800" imgH="5181600" progId="Equation.3">
                  <p:embed/>
                </p:oleObj>
              </mc:Choice>
              <mc:Fallback>
                <p:oleObj name="公式" r:id="rId31" imgW="17068800" imgH="5181600" progId="Equation.3">
                  <p:embed/>
                  <p:pic>
                    <p:nvPicPr>
                      <p:cNvPr id="0" name="图片 25614" descr="image8"/>
                      <p:cNvPicPr>
                        <a:picLocks noChangeAspect="1"/>
                      </p:cNvPicPr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292049" y="1793843"/>
                        <a:ext cx="962025" cy="2730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" name="Object 23"/>
          <p:cNvGraphicFramePr>
            <a:graphicFrameLocks noChangeAspect="1"/>
          </p:cNvGraphicFramePr>
          <p:nvPr/>
        </p:nvGraphicFramePr>
        <p:xfrm>
          <a:off x="1385887" y="1785926"/>
          <a:ext cx="1236662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18" name="公式" r:id="rId33" imgW="21945600" imgH="5486400" progId="Equation.3">
                  <p:embed/>
                </p:oleObj>
              </mc:Choice>
              <mc:Fallback>
                <p:oleObj name="公式" r:id="rId33" imgW="21945600" imgH="5486400" progId="Equation.3">
                  <p:embed/>
                  <p:pic>
                    <p:nvPicPr>
                      <p:cNvPr id="0" name="图片 25615" descr="image9"/>
                      <p:cNvPicPr>
                        <a:picLocks noChangeAspect="1"/>
                      </p:cNvPicPr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1385887" y="1785926"/>
                        <a:ext cx="1236662" cy="2889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" name="Object 24"/>
          <p:cNvGraphicFramePr>
            <a:graphicFrameLocks noChangeAspect="1"/>
          </p:cNvGraphicFramePr>
          <p:nvPr/>
        </p:nvGraphicFramePr>
        <p:xfrm>
          <a:off x="285720" y="2071665"/>
          <a:ext cx="755650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19" name="公式" r:id="rId35" imgW="13411200" imgH="5486400" progId="Equation.3">
                  <p:embed/>
                </p:oleObj>
              </mc:Choice>
              <mc:Fallback>
                <p:oleObj name="公式" r:id="rId35" imgW="13411200" imgH="5486400" progId="Equation.3">
                  <p:embed/>
                  <p:pic>
                    <p:nvPicPr>
                      <p:cNvPr id="0" name="图片 25616" descr="image10"/>
                      <p:cNvPicPr>
                        <a:picLocks noChangeAspect="1"/>
                      </p:cNvPicPr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285720" y="2071665"/>
                        <a:ext cx="755650" cy="2889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" name="Object 25"/>
          <p:cNvGraphicFramePr>
            <a:graphicFrameLocks noChangeAspect="1"/>
          </p:cNvGraphicFramePr>
          <p:nvPr/>
        </p:nvGraphicFramePr>
        <p:xfrm>
          <a:off x="1379508" y="2071665"/>
          <a:ext cx="996950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20" name="公式" r:id="rId37" imgW="17678400" imgH="5486400" progId="Equation.3">
                  <p:embed/>
                </p:oleObj>
              </mc:Choice>
              <mc:Fallback>
                <p:oleObj name="公式" r:id="rId37" imgW="17678400" imgH="5486400" progId="Equation.3">
                  <p:embed/>
                  <p:pic>
                    <p:nvPicPr>
                      <p:cNvPr id="0" name="图片 25617" descr="image11"/>
                      <p:cNvPicPr>
                        <a:picLocks noChangeAspect="1"/>
                      </p:cNvPicPr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1379508" y="2071665"/>
                        <a:ext cx="996950" cy="2889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" name="Object 26"/>
          <p:cNvGraphicFramePr>
            <a:graphicFrameLocks noChangeAspect="1"/>
          </p:cNvGraphicFramePr>
          <p:nvPr/>
        </p:nvGraphicFramePr>
        <p:xfrm>
          <a:off x="2649532" y="2079603"/>
          <a:ext cx="1065212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21" name="公式" r:id="rId39" imgW="18897600" imgH="5486400" progId="Equation.3">
                  <p:embed/>
                </p:oleObj>
              </mc:Choice>
              <mc:Fallback>
                <p:oleObj name="公式" r:id="rId39" imgW="18897600" imgH="5486400" progId="Equation.3">
                  <p:embed/>
                  <p:pic>
                    <p:nvPicPr>
                      <p:cNvPr id="0" name="图片 25618" descr="image12"/>
                      <p:cNvPicPr>
                        <a:picLocks noChangeAspect="1"/>
                      </p:cNvPicPr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2649532" y="2079603"/>
                        <a:ext cx="1065212" cy="2889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" name="Object 27"/>
          <p:cNvGraphicFramePr>
            <a:graphicFrameLocks noChangeAspect="1"/>
          </p:cNvGraphicFramePr>
          <p:nvPr/>
        </p:nvGraphicFramePr>
        <p:xfrm>
          <a:off x="285720" y="2365357"/>
          <a:ext cx="1116013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22" name="公式" r:id="rId41" imgW="19812000" imgH="5181600" progId="Equation.3">
                  <p:embed/>
                </p:oleObj>
              </mc:Choice>
              <mc:Fallback>
                <p:oleObj name="公式" r:id="rId41" imgW="19812000" imgH="5181600" progId="Equation.3">
                  <p:embed/>
                  <p:pic>
                    <p:nvPicPr>
                      <p:cNvPr id="0" name="图片 25619" descr="image13"/>
                      <p:cNvPicPr>
                        <a:picLocks noChangeAspect="1"/>
                      </p:cNvPicPr>
                      <p:nvPr/>
                    </p:nvPicPr>
                    <p:blipFill>
                      <a:blip r:embed="rId42"/>
                      <a:stretch>
                        <a:fillRect/>
                      </a:stretch>
                    </p:blipFill>
                    <p:spPr>
                      <a:xfrm>
                        <a:off x="285720" y="2365357"/>
                        <a:ext cx="1116013" cy="2730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" name="Object 28"/>
          <p:cNvGraphicFramePr>
            <a:graphicFrameLocks noChangeAspect="1"/>
          </p:cNvGraphicFramePr>
          <p:nvPr/>
        </p:nvGraphicFramePr>
        <p:xfrm>
          <a:off x="1522402" y="2357419"/>
          <a:ext cx="1477962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23" name="公式" r:id="rId43" imgW="26212800" imgH="5486400" progId="Equation.3">
                  <p:embed/>
                </p:oleObj>
              </mc:Choice>
              <mc:Fallback>
                <p:oleObj name="公式" r:id="rId43" imgW="26212800" imgH="5486400" progId="Equation.3">
                  <p:embed/>
                  <p:pic>
                    <p:nvPicPr>
                      <p:cNvPr id="0" name="图片 25620" descr="image14"/>
                      <p:cNvPicPr>
                        <a:picLocks noChangeAspect="1"/>
                      </p:cNvPicPr>
                      <p:nvPr/>
                    </p:nvPicPr>
                    <p:blipFill>
                      <a:blip r:embed="rId44"/>
                      <a:stretch>
                        <a:fillRect/>
                      </a:stretch>
                    </p:blipFill>
                    <p:spPr>
                      <a:xfrm>
                        <a:off x="1522402" y="2357419"/>
                        <a:ext cx="1477962" cy="2889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" name="Object 29"/>
          <p:cNvGraphicFramePr>
            <a:graphicFrameLocks noChangeAspect="1"/>
          </p:cNvGraphicFramePr>
          <p:nvPr/>
        </p:nvGraphicFramePr>
        <p:xfrm>
          <a:off x="285720" y="2643169"/>
          <a:ext cx="841375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24" name="公式" r:id="rId45" imgW="14935200" imgH="5486400" progId="Equation.3">
                  <p:embed/>
                </p:oleObj>
              </mc:Choice>
              <mc:Fallback>
                <p:oleObj name="公式" r:id="rId45" imgW="14935200" imgH="5486400" progId="Equation.3">
                  <p:embed/>
                  <p:pic>
                    <p:nvPicPr>
                      <p:cNvPr id="0" name="图片 25621" descr="image15"/>
                      <p:cNvPicPr>
                        <a:picLocks noChangeAspect="1"/>
                      </p:cNvPicPr>
                      <p:nvPr/>
                    </p:nvPicPr>
                    <p:blipFill>
                      <a:blip r:embed="rId46"/>
                      <a:stretch>
                        <a:fillRect/>
                      </a:stretch>
                    </p:blipFill>
                    <p:spPr>
                      <a:xfrm>
                        <a:off x="285720" y="2643169"/>
                        <a:ext cx="841375" cy="2889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0" name="Object 30"/>
          <p:cNvGraphicFramePr>
            <a:graphicFrameLocks noChangeAspect="1"/>
          </p:cNvGraphicFramePr>
          <p:nvPr/>
        </p:nvGraphicFramePr>
        <p:xfrm>
          <a:off x="1401749" y="2643169"/>
          <a:ext cx="1169987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25" name="公式" r:id="rId47" imgW="20726400" imgH="5486400" progId="Equation.3">
                  <p:embed/>
                </p:oleObj>
              </mc:Choice>
              <mc:Fallback>
                <p:oleObj name="公式" r:id="rId47" imgW="20726400" imgH="5486400" progId="Equation.3">
                  <p:embed/>
                  <p:pic>
                    <p:nvPicPr>
                      <p:cNvPr id="0" name="图片 25622" descr="image16"/>
                      <p:cNvPicPr>
                        <a:picLocks noChangeAspect="1"/>
                      </p:cNvPicPr>
                      <p:nvPr/>
                    </p:nvPicPr>
                    <p:blipFill>
                      <a:blip r:embed="rId48"/>
                      <a:stretch>
                        <a:fillRect/>
                      </a:stretch>
                    </p:blipFill>
                    <p:spPr>
                      <a:xfrm>
                        <a:off x="1401749" y="2643169"/>
                        <a:ext cx="1169987" cy="2889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1" name="Object 31"/>
          <p:cNvGraphicFramePr>
            <a:graphicFrameLocks noChangeAspect="1"/>
          </p:cNvGraphicFramePr>
          <p:nvPr/>
        </p:nvGraphicFramePr>
        <p:xfrm>
          <a:off x="2708270" y="2651107"/>
          <a:ext cx="1220788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26" name="公式" r:id="rId49" imgW="21640800" imgH="5486400" progId="Equation.3">
                  <p:embed/>
                </p:oleObj>
              </mc:Choice>
              <mc:Fallback>
                <p:oleObj name="公式" r:id="rId49" imgW="21640800" imgH="5486400" progId="Equation.3">
                  <p:embed/>
                  <p:pic>
                    <p:nvPicPr>
                      <p:cNvPr id="0" name="图片 25623" descr="image17"/>
                      <p:cNvPicPr>
                        <a:picLocks noChangeAspect="1"/>
                      </p:cNvPicPr>
                      <p:nvPr/>
                    </p:nvPicPr>
                    <p:blipFill>
                      <a:blip r:embed="rId50"/>
                      <a:stretch>
                        <a:fillRect/>
                      </a:stretch>
                    </p:blipFill>
                    <p:spPr>
                      <a:xfrm>
                        <a:off x="2708270" y="2651107"/>
                        <a:ext cx="1220788" cy="2889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Box 165"/>
          <p:cNvSpPr txBox="1"/>
          <p:nvPr/>
        </p:nvSpPr>
        <p:spPr>
          <a:xfrm>
            <a:off x="7382254" y="2414803"/>
            <a:ext cx="923651" cy="3341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Mobilities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7" name="Line 12"/>
          <p:cNvSpPr>
            <a:spLocks noChangeShapeType="1"/>
          </p:cNvSpPr>
          <p:nvPr/>
        </p:nvSpPr>
        <p:spPr bwMode="auto">
          <a:xfrm>
            <a:off x="6624000" y="1097886"/>
            <a:ext cx="2520000" cy="1454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68" name="Line 13"/>
          <p:cNvSpPr>
            <a:spLocks noChangeShapeType="1"/>
          </p:cNvSpPr>
          <p:nvPr/>
        </p:nvSpPr>
        <p:spPr bwMode="auto">
          <a:xfrm>
            <a:off x="6624000" y="706004"/>
            <a:ext cx="2520000" cy="1454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69" name="Line 14"/>
          <p:cNvSpPr>
            <a:spLocks noChangeShapeType="1"/>
          </p:cNvSpPr>
          <p:nvPr/>
        </p:nvSpPr>
        <p:spPr bwMode="auto">
          <a:xfrm>
            <a:off x="6624000" y="1488768"/>
            <a:ext cx="2520000" cy="1454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70" name="Line 15"/>
          <p:cNvSpPr>
            <a:spLocks noChangeShapeType="1"/>
          </p:cNvSpPr>
          <p:nvPr/>
        </p:nvSpPr>
        <p:spPr bwMode="auto">
          <a:xfrm>
            <a:off x="6624000" y="315096"/>
            <a:ext cx="2520000" cy="1453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71" name="Text Box 40"/>
          <p:cNvSpPr txBox="1">
            <a:spLocks noChangeArrowheads="1"/>
          </p:cNvSpPr>
          <p:nvPr/>
        </p:nvSpPr>
        <p:spPr bwMode="auto">
          <a:xfrm>
            <a:off x="6446521" y="1207333"/>
            <a:ext cx="139407" cy="16909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kumimoji="0" lang="en-US" altLang="ja-JP" sz="1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72" name="Line 14"/>
          <p:cNvSpPr>
            <a:spLocks noChangeShapeType="1"/>
          </p:cNvSpPr>
          <p:nvPr/>
        </p:nvSpPr>
        <p:spPr bwMode="auto">
          <a:xfrm>
            <a:off x="6623941" y="1879649"/>
            <a:ext cx="2520000" cy="1454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73" name="Text Box 40"/>
          <p:cNvSpPr txBox="1">
            <a:spLocks noChangeArrowheads="1"/>
          </p:cNvSpPr>
          <p:nvPr/>
        </p:nvSpPr>
        <p:spPr bwMode="auto">
          <a:xfrm>
            <a:off x="6440069" y="1598215"/>
            <a:ext cx="139407" cy="16909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kumimoji="0" lang="en-US" altLang="ja-JP" sz="1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74" name="Line 12"/>
          <p:cNvSpPr>
            <a:spLocks noChangeShapeType="1"/>
          </p:cNvSpPr>
          <p:nvPr/>
        </p:nvSpPr>
        <p:spPr bwMode="auto">
          <a:xfrm>
            <a:off x="6623941" y="2270531"/>
            <a:ext cx="2520000" cy="1454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75" name="Text Box 40"/>
          <p:cNvSpPr txBox="1">
            <a:spLocks noChangeArrowheads="1"/>
          </p:cNvSpPr>
          <p:nvPr/>
        </p:nvSpPr>
        <p:spPr bwMode="auto">
          <a:xfrm>
            <a:off x="6447608" y="1989096"/>
            <a:ext cx="139407" cy="16909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kumimoji="0" lang="en-US" altLang="ja-JP" sz="1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176" name="Text Box 40"/>
          <p:cNvSpPr txBox="1">
            <a:spLocks noChangeArrowheads="1"/>
          </p:cNvSpPr>
          <p:nvPr/>
        </p:nvSpPr>
        <p:spPr bwMode="auto">
          <a:xfrm>
            <a:off x="6446521" y="425570"/>
            <a:ext cx="139407" cy="16909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kumimoji="0" lang="en-US" altLang="ja-JP" sz="1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77" name="Text Box 40"/>
          <p:cNvSpPr txBox="1">
            <a:spLocks noChangeArrowheads="1"/>
          </p:cNvSpPr>
          <p:nvPr/>
        </p:nvSpPr>
        <p:spPr bwMode="auto">
          <a:xfrm>
            <a:off x="6447608" y="816452"/>
            <a:ext cx="139407" cy="16909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kumimoji="0" lang="en-US" altLang="ja-JP" sz="1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2</a:t>
            </a:r>
          </a:p>
        </p:txBody>
      </p:sp>
      <p:grpSp>
        <p:nvGrpSpPr>
          <p:cNvPr id="2" name="组合 177"/>
          <p:cNvGrpSpPr/>
          <p:nvPr/>
        </p:nvGrpSpPr>
        <p:grpSpPr>
          <a:xfrm>
            <a:off x="6705560" y="357166"/>
            <a:ext cx="1000132" cy="1850824"/>
            <a:chOff x="4824000" y="465680"/>
            <a:chExt cx="1000132" cy="1850824"/>
          </a:xfrm>
        </p:grpSpPr>
        <p:sp>
          <p:nvSpPr>
            <p:cNvPr id="179" name="正方形/長方形 36"/>
            <p:cNvSpPr/>
            <p:nvPr/>
          </p:nvSpPr>
          <p:spPr bwMode="auto">
            <a:xfrm>
              <a:off x="5213045" y="466501"/>
              <a:ext cx="252000" cy="27279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ja-JP" sz="9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1" lang="ja-JP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0" name="正方形/長方形 36"/>
            <p:cNvSpPr/>
            <p:nvPr/>
          </p:nvSpPr>
          <p:spPr bwMode="auto">
            <a:xfrm>
              <a:off x="5572132" y="466501"/>
              <a:ext cx="252000" cy="27361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ja-JP" sz="9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kumimoji="1" lang="ja-JP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1" name="正方形/長方形 36"/>
            <p:cNvSpPr/>
            <p:nvPr/>
          </p:nvSpPr>
          <p:spPr bwMode="auto">
            <a:xfrm>
              <a:off x="4851554" y="465680"/>
              <a:ext cx="252000" cy="27361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ja-JP" sz="9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kumimoji="1" lang="ja-JP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2" name="正方形/長方形 36"/>
            <p:cNvSpPr/>
            <p:nvPr/>
          </p:nvSpPr>
          <p:spPr bwMode="auto">
            <a:xfrm>
              <a:off x="5181190" y="870242"/>
              <a:ext cx="252000" cy="27279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ja-JP" sz="9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kumimoji="1" lang="ja-JP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3" name="正方形/長方形 36"/>
            <p:cNvSpPr/>
            <p:nvPr/>
          </p:nvSpPr>
          <p:spPr bwMode="auto">
            <a:xfrm>
              <a:off x="5540277" y="870242"/>
              <a:ext cx="252000" cy="27361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ja-JP" sz="9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kumimoji="1" lang="ja-JP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4" name="正方形/長方形 36"/>
            <p:cNvSpPr/>
            <p:nvPr/>
          </p:nvSpPr>
          <p:spPr bwMode="auto">
            <a:xfrm>
              <a:off x="5572132" y="1261124"/>
              <a:ext cx="252000" cy="27361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ja-JP" sz="9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kumimoji="1" lang="ja-JP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5" name="正方形/長方形 36"/>
            <p:cNvSpPr/>
            <p:nvPr/>
          </p:nvSpPr>
          <p:spPr bwMode="auto">
            <a:xfrm>
              <a:off x="4824000" y="1261124"/>
              <a:ext cx="252000" cy="27279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ja-JP" sz="9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kumimoji="1" lang="ja-JP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6" name="正方形/長方形 36"/>
            <p:cNvSpPr/>
            <p:nvPr/>
          </p:nvSpPr>
          <p:spPr bwMode="auto">
            <a:xfrm>
              <a:off x="5183087" y="1652005"/>
              <a:ext cx="252000" cy="27361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ja-JP" sz="9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kumimoji="1" lang="ja-JP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7" name="正方形/長方形 36"/>
            <p:cNvSpPr/>
            <p:nvPr/>
          </p:nvSpPr>
          <p:spPr bwMode="auto">
            <a:xfrm>
              <a:off x="5500694" y="2042887"/>
              <a:ext cx="252000" cy="27361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ja-JP" sz="9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endParaRPr kumimoji="1" lang="ja-JP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8" name="正方形/長方形 36"/>
            <p:cNvSpPr/>
            <p:nvPr/>
          </p:nvSpPr>
          <p:spPr bwMode="auto">
            <a:xfrm>
              <a:off x="5000628" y="2042887"/>
              <a:ext cx="252000" cy="27361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ja-JP" sz="9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kumimoji="1" lang="ja-JP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" name="组合 198"/>
          <p:cNvGrpSpPr/>
          <p:nvPr/>
        </p:nvGrpSpPr>
        <p:grpSpPr>
          <a:xfrm>
            <a:off x="7882320" y="355886"/>
            <a:ext cx="1000132" cy="1850824"/>
            <a:chOff x="6215074" y="506606"/>
            <a:chExt cx="1000132" cy="1850824"/>
          </a:xfrm>
        </p:grpSpPr>
        <p:sp>
          <p:nvSpPr>
            <p:cNvPr id="200" name="正方形/長方形 36"/>
            <p:cNvSpPr/>
            <p:nvPr/>
          </p:nvSpPr>
          <p:spPr bwMode="auto">
            <a:xfrm>
              <a:off x="6604119" y="507427"/>
              <a:ext cx="252000" cy="27279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ja-JP" sz="9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1" lang="ja-JP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1" name="正方形/長方形 36"/>
            <p:cNvSpPr/>
            <p:nvPr/>
          </p:nvSpPr>
          <p:spPr bwMode="auto">
            <a:xfrm>
              <a:off x="6963206" y="507427"/>
              <a:ext cx="252000" cy="27361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ja-JP" sz="9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kumimoji="1" lang="ja-JP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2" name="正方形/長方形 36"/>
            <p:cNvSpPr/>
            <p:nvPr/>
          </p:nvSpPr>
          <p:spPr bwMode="auto">
            <a:xfrm>
              <a:off x="6242628" y="506606"/>
              <a:ext cx="252000" cy="27361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ja-JP" sz="9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kumimoji="1" lang="ja-JP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3" name="正方形/長方形 36"/>
            <p:cNvSpPr/>
            <p:nvPr/>
          </p:nvSpPr>
          <p:spPr bwMode="auto">
            <a:xfrm>
              <a:off x="6572264" y="911168"/>
              <a:ext cx="252000" cy="27279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ja-JP" sz="9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kumimoji="1" lang="ja-JP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4" name="正方形/長方形 36"/>
            <p:cNvSpPr/>
            <p:nvPr/>
          </p:nvSpPr>
          <p:spPr bwMode="auto">
            <a:xfrm>
              <a:off x="6931351" y="911168"/>
              <a:ext cx="252000" cy="27361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ja-JP" sz="9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kumimoji="1" lang="ja-JP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" name="正方形/長方形 36"/>
            <p:cNvSpPr/>
            <p:nvPr/>
          </p:nvSpPr>
          <p:spPr bwMode="auto">
            <a:xfrm>
              <a:off x="6963206" y="1302050"/>
              <a:ext cx="252000" cy="27361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ja-JP" sz="9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kumimoji="1" lang="ja-JP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6" name="正方形/長方形 36"/>
            <p:cNvSpPr/>
            <p:nvPr/>
          </p:nvSpPr>
          <p:spPr bwMode="auto">
            <a:xfrm>
              <a:off x="6215074" y="1302050"/>
              <a:ext cx="252000" cy="27279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ja-JP" sz="9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kumimoji="1" lang="ja-JP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7" name="正方形/長方形 36"/>
            <p:cNvSpPr/>
            <p:nvPr/>
          </p:nvSpPr>
          <p:spPr bwMode="auto">
            <a:xfrm>
              <a:off x="6574161" y="1692931"/>
              <a:ext cx="252000" cy="27361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ja-JP" sz="9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kumimoji="1" lang="ja-JP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8" name="正方形/長方形 36"/>
            <p:cNvSpPr/>
            <p:nvPr/>
          </p:nvSpPr>
          <p:spPr bwMode="auto">
            <a:xfrm>
              <a:off x="6891768" y="2083813"/>
              <a:ext cx="252000" cy="27361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ja-JP" sz="9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endParaRPr kumimoji="1" lang="ja-JP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9" name="正方形/長方形 36"/>
            <p:cNvSpPr/>
            <p:nvPr/>
          </p:nvSpPr>
          <p:spPr bwMode="auto">
            <a:xfrm>
              <a:off x="6391702" y="2083813"/>
              <a:ext cx="252000" cy="27361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ja-JP" sz="9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kumimoji="1" lang="ja-JP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10" name="TextBox 209"/>
          <p:cNvSpPr txBox="1"/>
          <p:nvPr/>
        </p:nvSpPr>
        <p:spPr>
          <a:xfrm>
            <a:off x="7972760" y="352286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’</a:t>
            </a:r>
            <a:endParaRPr lang="zh-CN" altLang="en-US" sz="1200" dirty="0"/>
          </a:p>
        </p:txBody>
      </p:sp>
      <p:sp>
        <p:nvSpPr>
          <p:cNvPr id="211" name="TextBox 210"/>
          <p:cNvSpPr txBox="1"/>
          <p:nvPr/>
        </p:nvSpPr>
        <p:spPr>
          <a:xfrm>
            <a:off x="8332760" y="352286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’</a:t>
            </a:r>
            <a:endParaRPr lang="zh-CN" altLang="en-US" sz="1200" dirty="0"/>
          </a:p>
        </p:txBody>
      </p:sp>
      <p:sp>
        <p:nvSpPr>
          <p:cNvPr id="212" name="TextBox 211"/>
          <p:cNvSpPr txBox="1"/>
          <p:nvPr/>
        </p:nvSpPr>
        <p:spPr>
          <a:xfrm>
            <a:off x="8689160" y="345086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’</a:t>
            </a:r>
            <a:endParaRPr lang="zh-CN" altLang="en-US" sz="1200" dirty="0"/>
          </a:p>
        </p:txBody>
      </p:sp>
      <p:sp>
        <p:nvSpPr>
          <p:cNvPr id="213" name="TextBox 212"/>
          <p:cNvSpPr txBox="1"/>
          <p:nvPr/>
        </p:nvSpPr>
        <p:spPr>
          <a:xfrm>
            <a:off x="8302914" y="757471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’</a:t>
            </a:r>
            <a:endParaRPr lang="zh-CN" altLang="en-US" sz="1200" dirty="0"/>
          </a:p>
        </p:txBody>
      </p:sp>
      <p:sp>
        <p:nvSpPr>
          <p:cNvPr id="214" name="TextBox 213"/>
          <p:cNvSpPr txBox="1"/>
          <p:nvPr/>
        </p:nvSpPr>
        <p:spPr>
          <a:xfrm>
            <a:off x="8659314" y="750271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’</a:t>
            </a:r>
            <a:endParaRPr lang="zh-CN" altLang="en-US" sz="1200" dirty="0"/>
          </a:p>
        </p:txBody>
      </p:sp>
      <p:sp>
        <p:nvSpPr>
          <p:cNvPr id="215" name="TextBox 214"/>
          <p:cNvSpPr txBox="1"/>
          <p:nvPr/>
        </p:nvSpPr>
        <p:spPr>
          <a:xfrm>
            <a:off x="7953758" y="1144286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’</a:t>
            </a:r>
            <a:endParaRPr lang="zh-CN" altLang="en-US" sz="1200" dirty="0"/>
          </a:p>
        </p:txBody>
      </p:sp>
      <p:sp>
        <p:nvSpPr>
          <p:cNvPr id="216" name="TextBox 215"/>
          <p:cNvSpPr txBox="1"/>
          <p:nvPr/>
        </p:nvSpPr>
        <p:spPr>
          <a:xfrm>
            <a:off x="8696360" y="1144286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’</a:t>
            </a:r>
            <a:endParaRPr lang="zh-CN" altLang="en-US" sz="1200" dirty="0"/>
          </a:p>
        </p:txBody>
      </p:sp>
      <p:sp>
        <p:nvSpPr>
          <p:cNvPr id="217" name="TextBox 216"/>
          <p:cNvSpPr txBox="1"/>
          <p:nvPr/>
        </p:nvSpPr>
        <p:spPr>
          <a:xfrm>
            <a:off x="8123960" y="1929086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’</a:t>
            </a:r>
            <a:endParaRPr lang="zh-CN" altLang="en-US" sz="1200" dirty="0"/>
          </a:p>
        </p:txBody>
      </p:sp>
      <p:sp>
        <p:nvSpPr>
          <p:cNvPr id="218" name="TextBox 217"/>
          <p:cNvSpPr txBox="1"/>
          <p:nvPr/>
        </p:nvSpPr>
        <p:spPr>
          <a:xfrm>
            <a:off x="8596700" y="1929086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’</a:t>
            </a:r>
            <a:endParaRPr lang="zh-CN" altLang="en-US" sz="1200" dirty="0"/>
          </a:p>
        </p:txBody>
      </p:sp>
      <p:graphicFrame>
        <p:nvGraphicFramePr>
          <p:cNvPr id="219" name="Object 32"/>
          <p:cNvGraphicFramePr>
            <a:graphicFrameLocks noChangeAspect="1"/>
          </p:cNvGraphicFramePr>
          <p:nvPr/>
        </p:nvGraphicFramePr>
        <p:xfrm>
          <a:off x="-32" y="3635375"/>
          <a:ext cx="2184400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27" name="Equation" r:id="rId3" imgW="38709600" imgH="5486400" progId="Equation.DSMT4">
                  <p:embed/>
                </p:oleObj>
              </mc:Choice>
              <mc:Fallback>
                <p:oleObj name="Equation" r:id="rId3" imgW="38709600" imgH="5486400" progId="Equation.DSMT4">
                  <p:embed/>
                  <p:pic>
                    <p:nvPicPr>
                      <p:cNvPr id="0" name="图片 26624" descr="image54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32" y="3635375"/>
                        <a:ext cx="2184400" cy="3095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" name="Object 35"/>
          <p:cNvGraphicFramePr>
            <a:graphicFrameLocks noChangeAspect="1"/>
          </p:cNvGraphicFramePr>
          <p:nvPr/>
        </p:nvGraphicFramePr>
        <p:xfrm>
          <a:off x="-32" y="4714886"/>
          <a:ext cx="1308100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28" name="公式" r:id="rId5" imgW="23164800" imgH="5181600" progId="Equation.3">
                  <p:embed/>
                </p:oleObj>
              </mc:Choice>
              <mc:Fallback>
                <p:oleObj name="公式" r:id="rId5" imgW="23164800" imgH="5181600" progId="Equation.3">
                  <p:embed/>
                  <p:pic>
                    <p:nvPicPr>
                      <p:cNvPr id="0" name="图片 26625" descr="image36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-32" y="4714886"/>
                        <a:ext cx="1308100" cy="2730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" name="Object 40"/>
          <p:cNvGraphicFramePr>
            <a:graphicFrameLocks noChangeAspect="1"/>
          </p:cNvGraphicFramePr>
          <p:nvPr/>
        </p:nvGraphicFramePr>
        <p:xfrm>
          <a:off x="-32" y="3286130"/>
          <a:ext cx="1308100" cy="309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29" name="公式" r:id="rId7" imgW="23164800" imgH="5486400" progId="Equation.3">
                  <p:embed/>
                </p:oleObj>
              </mc:Choice>
              <mc:Fallback>
                <p:oleObj name="公式" r:id="rId7" imgW="23164800" imgH="5486400" progId="Equation.3">
                  <p:embed/>
                  <p:pic>
                    <p:nvPicPr>
                      <p:cNvPr id="0" name="图片 26626" descr="image24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-32" y="3286130"/>
                        <a:ext cx="1308100" cy="30956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" name="Object 41"/>
          <p:cNvGraphicFramePr>
            <a:graphicFrameLocks noChangeAspect="1"/>
          </p:cNvGraphicFramePr>
          <p:nvPr/>
        </p:nvGraphicFramePr>
        <p:xfrm>
          <a:off x="-32" y="4349750"/>
          <a:ext cx="2168526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30" name="Equation" r:id="rId9" imgW="38404800" imgH="5486400" progId="Equation.DSMT4">
                  <p:embed/>
                </p:oleObj>
              </mc:Choice>
              <mc:Fallback>
                <p:oleObj name="Equation" r:id="rId9" imgW="38404800" imgH="5486400" progId="Equation.DSMT4">
                  <p:embed/>
                  <p:pic>
                    <p:nvPicPr>
                      <p:cNvPr id="0" name="图片 26627" descr="image55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-32" y="4349750"/>
                        <a:ext cx="2168526" cy="3095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7" name="Object 42"/>
          <p:cNvGraphicFramePr>
            <a:graphicFrameLocks noChangeAspect="1"/>
          </p:cNvGraphicFramePr>
          <p:nvPr/>
        </p:nvGraphicFramePr>
        <p:xfrm>
          <a:off x="-32" y="3992572"/>
          <a:ext cx="1325563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31" name="公式" r:id="rId11" imgW="23469600" imgH="5486400" progId="Equation.3">
                  <p:embed/>
                </p:oleObj>
              </mc:Choice>
              <mc:Fallback>
                <p:oleObj name="公式" r:id="rId11" imgW="23469600" imgH="5486400" progId="Equation.3">
                  <p:embed/>
                  <p:pic>
                    <p:nvPicPr>
                      <p:cNvPr id="0" name="图片 26628" descr="image26"/>
                      <p:cNvPicPr>
                        <a:picLocks noChangeAspect="1"/>
                      </p:cNvPicPr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-32" y="3992572"/>
                        <a:ext cx="1325563" cy="3095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287"/>
          <p:cNvGrpSpPr/>
          <p:nvPr/>
        </p:nvGrpSpPr>
        <p:grpSpPr>
          <a:xfrm>
            <a:off x="2214546" y="3278188"/>
            <a:ext cx="2581275" cy="1722437"/>
            <a:chOff x="2214546" y="3278188"/>
            <a:chExt cx="2581275" cy="1722437"/>
          </a:xfrm>
        </p:grpSpPr>
        <p:graphicFrame>
          <p:nvGraphicFramePr>
            <p:cNvPr id="248" name="Object 43"/>
            <p:cNvGraphicFramePr>
              <a:graphicFrameLocks noChangeAspect="1"/>
            </p:cNvGraphicFramePr>
            <p:nvPr/>
          </p:nvGraphicFramePr>
          <p:xfrm>
            <a:off x="2214546" y="3278188"/>
            <a:ext cx="2151063" cy="288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232" name="Equation" r:id="rId13" imgW="38100000" imgH="5486400" progId="Equation.DSMT4">
                    <p:embed/>
                  </p:oleObj>
                </mc:Choice>
                <mc:Fallback>
                  <p:oleObj name="Equation" r:id="rId13" imgW="38100000" imgH="5486400" progId="Equation.DSMT4">
                    <p:embed/>
                    <p:pic>
                      <p:nvPicPr>
                        <p:cNvPr id="0" name="图片 26629" descr="image56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2214546" y="3278188"/>
                          <a:ext cx="2151063" cy="288925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9" name="Object 44"/>
            <p:cNvGraphicFramePr>
              <a:graphicFrameLocks noChangeAspect="1"/>
            </p:cNvGraphicFramePr>
            <p:nvPr/>
          </p:nvGraphicFramePr>
          <p:xfrm>
            <a:off x="2222500" y="3635385"/>
            <a:ext cx="2511425" cy="288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233" name="公式" r:id="rId15" imgW="44500800" imgH="5486400" progId="Equation.3">
                    <p:embed/>
                  </p:oleObj>
                </mc:Choice>
                <mc:Fallback>
                  <p:oleObj name="公式" r:id="rId15" imgW="44500800" imgH="5486400" progId="Equation.3">
                    <p:embed/>
                    <p:pic>
                      <p:nvPicPr>
                        <p:cNvPr id="0" name="图片 26630" descr="image28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2222500" y="3635385"/>
                          <a:ext cx="2511425" cy="288925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0" name="Object 46"/>
            <p:cNvGraphicFramePr>
              <a:graphicFrameLocks noChangeAspect="1"/>
            </p:cNvGraphicFramePr>
            <p:nvPr/>
          </p:nvGraphicFramePr>
          <p:xfrm>
            <a:off x="2214546" y="3997335"/>
            <a:ext cx="2581275" cy="288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234" name="公式" r:id="rId17" imgW="45720000" imgH="5486400" progId="Equation.3">
                    <p:embed/>
                  </p:oleObj>
                </mc:Choice>
                <mc:Fallback>
                  <p:oleObj name="公式" r:id="rId17" imgW="45720000" imgH="5486400" progId="Equation.3">
                    <p:embed/>
                    <p:pic>
                      <p:nvPicPr>
                        <p:cNvPr id="0" name="图片 26631" descr="image29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2214546" y="3997335"/>
                          <a:ext cx="2581275" cy="288925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1" name="Object 47"/>
            <p:cNvGraphicFramePr>
              <a:graphicFrameLocks noChangeAspect="1"/>
            </p:cNvGraphicFramePr>
            <p:nvPr/>
          </p:nvGraphicFramePr>
          <p:xfrm>
            <a:off x="2219326" y="4349750"/>
            <a:ext cx="2495550" cy="288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235" name="Equation" r:id="rId19" imgW="44196000" imgH="5486400" progId="Equation.DSMT4">
                    <p:embed/>
                  </p:oleObj>
                </mc:Choice>
                <mc:Fallback>
                  <p:oleObj name="Equation" r:id="rId19" imgW="44196000" imgH="5486400" progId="Equation.DSMT4">
                    <p:embed/>
                    <p:pic>
                      <p:nvPicPr>
                        <p:cNvPr id="0" name="图片 26632" descr="image57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2219326" y="4349750"/>
                          <a:ext cx="2495550" cy="288925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2" name="Object 48"/>
            <p:cNvGraphicFramePr>
              <a:graphicFrameLocks noChangeAspect="1"/>
            </p:cNvGraphicFramePr>
            <p:nvPr/>
          </p:nvGraphicFramePr>
          <p:xfrm>
            <a:off x="2224089" y="4711700"/>
            <a:ext cx="2562225" cy="288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236" name="Equation" r:id="rId21" imgW="45415200" imgH="5486400" progId="Equation.DSMT4">
                    <p:embed/>
                  </p:oleObj>
                </mc:Choice>
                <mc:Fallback>
                  <p:oleObj name="Equation" r:id="rId21" imgW="45415200" imgH="5486400" progId="Equation.DSMT4">
                    <p:embed/>
                    <p:pic>
                      <p:nvPicPr>
                        <p:cNvPr id="0" name="图片 26633" descr="image58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2224089" y="4711700"/>
                          <a:ext cx="2562225" cy="288925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组合 288"/>
          <p:cNvGrpSpPr/>
          <p:nvPr/>
        </p:nvGrpSpPr>
        <p:grpSpPr>
          <a:xfrm>
            <a:off x="5008852" y="3214686"/>
            <a:ext cx="2706420" cy="1729360"/>
            <a:chOff x="5008852" y="3214686"/>
            <a:chExt cx="2706420" cy="1729360"/>
          </a:xfrm>
        </p:grpSpPr>
        <p:sp>
          <p:nvSpPr>
            <p:cNvPr id="221" name="矩形 220"/>
            <p:cNvSpPr/>
            <p:nvPr/>
          </p:nvSpPr>
          <p:spPr bwMode="auto">
            <a:xfrm>
              <a:off x="5008852" y="3571944"/>
              <a:ext cx="486657" cy="1372102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222" name="直線コネクタ 4"/>
            <p:cNvCxnSpPr/>
            <p:nvPr/>
          </p:nvCxnSpPr>
          <p:spPr bwMode="auto">
            <a:xfrm rot="5400000" flipH="1" flipV="1">
              <a:off x="5528560" y="3519487"/>
              <a:ext cx="59586" cy="14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none" w="med" len="med"/>
            </a:ln>
          </p:spPr>
        </p:cxnSp>
        <p:cxnSp>
          <p:nvCxnSpPr>
            <p:cNvPr id="223" name="直線コネクタ 5"/>
            <p:cNvCxnSpPr/>
            <p:nvPr/>
          </p:nvCxnSpPr>
          <p:spPr bwMode="auto">
            <a:xfrm rot="5400000" flipH="1" flipV="1">
              <a:off x="5924013" y="3519487"/>
              <a:ext cx="59586" cy="14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none" w="med" len="med"/>
            </a:ln>
          </p:spPr>
        </p:cxnSp>
        <p:cxnSp>
          <p:nvCxnSpPr>
            <p:cNvPr id="224" name="直線コネクタ 6"/>
            <p:cNvCxnSpPr/>
            <p:nvPr/>
          </p:nvCxnSpPr>
          <p:spPr bwMode="auto">
            <a:xfrm rot="5400000" flipH="1" flipV="1">
              <a:off x="6320201" y="3519487"/>
              <a:ext cx="59586" cy="14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none" w="med" len="med"/>
            </a:ln>
          </p:spPr>
        </p:cxnSp>
        <p:sp>
          <p:nvSpPr>
            <p:cNvPr id="225" name="テキスト ボックス 14"/>
            <p:cNvSpPr txBox="1"/>
            <p:nvPr/>
          </p:nvSpPr>
          <p:spPr>
            <a:xfrm>
              <a:off x="5741459" y="3214754"/>
              <a:ext cx="4090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0.5</a:t>
              </a:r>
              <a:endParaRPr kumimoji="1" lang="ja-JP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6" name="テキスト ボックス 15"/>
            <p:cNvSpPr txBox="1"/>
            <p:nvPr/>
          </p:nvSpPr>
          <p:spPr>
            <a:xfrm>
              <a:off x="6228060" y="3214754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1" lang="ja-JP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7" name="正方形/長方形 27"/>
            <p:cNvSpPr/>
            <p:nvPr/>
          </p:nvSpPr>
          <p:spPr bwMode="auto">
            <a:xfrm>
              <a:off x="5558353" y="3628602"/>
              <a:ext cx="1450800" cy="2383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1400" dirty="0">
                  <a:solidFill>
                    <a:schemeClr val="dk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1.83</a:t>
              </a:r>
              <a:endParaRPr lang="ja-JP" altLang="en-US" sz="14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8" name="Line 14"/>
            <p:cNvSpPr>
              <a:spLocks noChangeShapeType="1"/>
            </p:cNvSpPr>
            <p:nvPr/>
          </p:nvSpPr>
          <p:spPr bwMode="auto">
            <a:xfrm>
              <a:off x="5557555" y="3550857"/>
              <a:ext cx="1980000" cy="1217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en-US" sz="2000"/>
            </a:p>
          </p:txBody>
        </p:sp>
        <p:cxnSp>
          <p:nvCxnSpPr>
            <p:cNvPr id="229" name="直線コネクタ 6"/>
            <p:cNvCxnSpPr/>
            <p:nvPr/>
          </p:nvCxnSpPr>
          <p:spPr bwMode="auto">
            <a:xfrm rot="5400000" flipH="1" flipV="1">
              <a:off x="6715691" y="3520987"/>
              <a:ext cx="59586" cy="14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none" w="med" len="med"/>
            </a:ln>
          </p:spPr>
        </p:cxnSp>
        <p:cxnSp>
          <p:nvCxnSpPr>
            <p:cNvPr id="230" name="直線コネクタ 6"/>
            <p:cNvCxnSpPr/>
            <p:nvPr/>
          </p:nvCxnSpPr>
          <p:spPr bwMode="auto">
            <a:xfrm rot="5400000" flipH="1" flipV="1">
              <a:off x="7111667" y="3520987"/>
              <a:ext cx="59586" cy="14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none" w="med" len="med"/>
            </a:ln>
          </p:spPr>
        </p:cxnSp>
        <p:sp>
          <p:nvSpPr>
            <p:cNvPr id="231" name="テキスト ボックス 15"/>
            <p:cNvSpPr txBox="1"/>
            <p:nvPr/>
          </p:nvSpPr>
          <p:spPr>
            <a:xfrm>
              <a:off x="6527277" y="3214754"/>
              <a:ext cx="4090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1.5</a:t>
              </a:r>
              <a:endParaRPr kumimoji="1" lang="ja-JP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2" name="テキスト ボックス 15"/>
            <p:cNvSpPr txBox="1"/>
            <p:nvPr/>
          </p:nvSpPr>
          <p:spPr>
            <a:xfrm>
              <a:off x="7020434" y="3214754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kumimoji="1" lang="ja-JP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3" name="テキスト ボックス 14"/>
            <p:cNvSpPr txBox="1"/>
            <p:nvPr/>
          </p:nvSpPr>
          <p:spPr>
            <a:xfrm>
              <a:off x="5435685" y="3214754"/>
              <a:ext cx="253663" cy="2547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kumimoji="1" lang="ja-JP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4" name="正方形/長方形 27"/>
            <p:cNvSpPr/>
            <p:nvPr/>
          </p:nvSpPr>
          <p:spPr bwMode="auto">
            <a:xfrm>
              <a:off x="5558804" y="3981468"/>
              <a:ext cx="1450800" cy="23834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1.83</a:t>
              </a:r>
              <a:endParaRPr kumimoji="1" lang="ja-JP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35" name="直線コネクタ 4"/>
            <p:cNvCxnSpPr/>
            <p:nvPr/>
          </p:nvCxnSpPr>
          <p:spPr bwMode="auto">
            <a:xfrm rot="5400000" flipH="1" flipV="1">
              <a:off x="6138286" y="3535883"/>
              <a:ext cx="29793" cy="14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none" w="med" len="med"/>
            </a:ln>
          </p:spPr>
        </p:cxnSp>
        <p:cxnSp>
          <p:nvCxnSpPr>
            <p:cNvPr id="236" name="直線コネクタ 4"/>
            <p:cNvCxnSpPr/>
            <p:nvPr/>
          </p:nvCxnSpPr>
          <p:spPr bwMode="auto">
            <a:xfrm rot="5400000" flipH="1" flipV="1">
              <a:off x="5732327" y="3535883"/>
              <a:ext cx="29793" cy="14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none" w="med" len="med"/>
            </a:ln>
          </p:spPr>
        </p:cxnSp>
        <p:cxnSp>
          <p:nvCxnSpPr>
            <p:cNvPr id="237" name="直線コネクタ 4"/>
            <p:cNvCxnSpPr/>
            <p:nvPr/>
          </p:nvCxnSpPr>
          <p:spPr bwMode="auto">
            <a:xfrm rot="5400000" flipH="1" flipV="1">
              <a:off x="6534263" y="3535883"/>
              <a:ext cx="29793" cy="14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none" w="med" len="med"/>
            </a:ln>
          </p:spPr>
        </p:cxnSp>
        <p:cxnSp>
          <p:nvCxnSpPr>
            <p:cNvPr id="238" name="直線コネクタ 4"/>
            <p:cNvCxnSpPr/>
            <p:nvPr/>
          </p:nvCxnSpPr>
          <p:spPr bwMode="auto">
            <a:xfrm rot="5400000" flipH="1" flipV="1">
              <a:off x="6923584" y="3535883"/>
              <a:ext cx="29793" cy="14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none" w="med" len="med"/>
            </a:ln>
          </p:spPr>
        </p:cxnSp>
        <p:sp>
          <p:nvSpPr>
            <p:cNvPr id="239" name="正方形/長方形 27"/>
            <p:cNvSpPr/>
            <p:nvPr/>
          </p:nvSpPr>
          <p:spPr bwMode="auto">
            <a:xfrm>
              <a:off x="5558352" y="4336195"/>
              <a:ext cx="1170000" cy="23834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1400" dirty="0">
                  <a:solidFill>
                    <a:schemeClr val="dk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1.5</a:t>
              </a:r>
              <a:endParaRPr lang="ja-JP" altLang="en-US" sz="14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0" name="正方形/長方形 27"/>
            <p:cNvSpPr/>
            <p:nvPr/>
          </p:nvSpPr>
          <p:spPr bwMode="auto">
            <a:xfrm>
              <a:off x="5558803" y="4690921"/>
              <a:ext cx="727709" cy="23834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sz="1400" dirty="0">
                  <a:solidFill>
                    <a:schemeClr val="dk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0.83</a:t>
              </a:r>
              <a:endParaRPr lang="ja-JP" altLang="en-US" sz="14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241" name="Object 7"/>
            <p:cNvGraphicFramePr>
              <a:graphicFrameLocks noChangeAspect="1"/>
            </p:cNvGraphicFramePr>
            <p:nvPr/>
          </p:nvGraphicFramePr>
          <p:xfrm>
            <a:off x="5047824" y="3925976"/>
            <a:ext cx="455612" cy="3159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237" name="公式" r:id="rId23" imgW="6705600" imgH="5181600" progId="Equation.3">
                    <p:embed/>
                  </p:oleObj>
                </mc:Choice>
                <mc:Fallback>
                  <p:oleObj name="公式" r:id="rId23" imgW="6705600" imgH="5181600" progId="Equation.3">
                    <p:embed/>
                    <p:pic>
                      <p:nvPicPr>
                        <p:cNvPr id="0" name="图片 26634" descr="image20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5047824" y="3925976"/>
                          <a:ext cx="455612" cy="315913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2" name="Object 10"/>
            <p:cNvGraphicFramePr>
              <a:graphicFrameLocks noChangeAspect="1"/>
            </p:cNvGraphicFramePr>
            <p:nvPr/>
          </p:nvGraphicFramePr>
          <p:xfrm>
            <a:off x="5047824" y="3571964"/>
            <a:ext cx="438150" cy="3159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238" name="公式" r:id="rId25" imgW="6400800" imgH="5181600" progId="Equation.3">
                    <p:embed/>
                  </p:oleObj>
                </mc:Choice>
                <mc:Fallback>
                  <p:oleObj name="公式" r:id="rId25" imgW="6400800" imgH="5181600" progId="Equation.3">
                    <p:embed/>
                    <p:pic>
                      <p:nvPicPr>
                        <p:cNvPr id="0" name="图片 26635" descr="image21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5047824" y="3571964"/>
                          <a:ext cx="438150" cy="315912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3" name="Object 11"/>
            <p:cNvGraphicFramePr>
              <a:graphicFrameLocks noChangeAspect="1"/>
            </p:cNvGraphicFramePr>
            <p:nvPr/>
          </p:nvGraphicFramePr>
          <p:xfrm>
            <a:off x="5047824" y="4273639"/>
            <a:ext cx="439737" cy="334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239" name="公式" r:id="rId27" imgW="6400800" imgH="5486400" progId="Equation.3">
                    <p:embed/>
                  </p:oleObj>
                </mc:Choice>
                <mc:Fallback>
                  <p:oleObj name="公式" r:id="rId27" imgW="6400800" imgH="5486400" progId="Equation.3">
                    <p:embed/>
                    <p:pic>
                      <p:nvPicPr>
                        <p:cNvPr id="0" name="图片 26636" descr="image22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8"/>
                        <a:stretch>
                          <a:fillRect/>
                        </a:stretch>
                      </p:blipFill>
                      <p:spPr>
                        <a:xfrm>
                          <a:off x="5047824" y="4273639"/>
                          <a:ext cx="439737" cy="334962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4" name="Object 12"/>
            <p:cNvGraphicFramePr>
              <a:graphicFrameLocks noChangeAspect="1"/>
            </p:cNvGraphicFramePr>
            <p:nvPr/>
          </p:nvGraphicFramePr>
          <p:xfrm>
            <a:off x="5047824" y="4611776"/>
            <a:ext cx="455612" cy="317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240" name="公式" r:id="rId29" imgW="6705600" imgH="5181600" progId="Equation.3">
                    <p:embed/>
                  </p:oleObj>
                </mc:Choice>
                <mc:Fallback>
                  <p:oleObj name="公式" r:id="rId29" imgW="6705600" imgH="5181600" progId="Equation.3">
                    <p:embed/>
                    <p:pic>
                      <p:nvPicPr>
                        <p:cNvPr id="0" name="图片 26637" descr="image23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30"/>
                        <a:stretch>
                          <a:fillRect/>
                        </a:stretch>
                      </p:blipFill>
                      <p:spPr>
                        <a:xfrm>
                          <a:off x="5047824" y="4611776"/>
                          <a:ext cx="455612" cy="317500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53" name="直線コネクタ 6"/>
            <p:cNvCxnSpPr/>
            <p:nvPr/>
          </p:nvCxnSpPr>
          <p:spPr bwMode="auto">
            <a:xfrm rot="5400000" flipH="1" flipV="1">
              <a:off x="7507130" y="3524286"/>
              <a:ext cx="59586" cy="14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none" w="med" len="med"/>
            </a:ln>
          </p:spPr>
        </p:cxnSp>
        <p:cxnSp>
          <p:nvCxnSpPr>
            <p:cNvPr id="254" name="直線コネクタ 4"/>
            <p:cNvCxnSpPr/>
            <p:nvPr/>
          </p:nvCxnSpPr>
          <p:spPr bwMode="auto">
            <a:xfrm rot="5400000" flipH="1" flipV="1">
              <a:off x="7323530" y="3542286"/>
              <a:ext cx="29793" cy="14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none" w="med" len="med"/>
            </a:ln>
          </p:spPr>
        </p:cxnSp>
        <p:sp>
          <p:nvSpPr>
            <p:cNvPr id="255" name="テキスト ボックス 15"/>
            <p:cNvSpPr txBox="1"/>
            <p:nvPr/>
          </p:nvSpPr>
          <p:spPr>
            <a:xfrm>
              <a:off x="7306186" y="3214686"/>
              <a:ext cx="4090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2.5</a:t>
              </a:r>
              <a:endParaRPr kumimoji="1" lang="ja-JP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30" name="Oval 48"/>
          <p:cNvSpPr>
            <a:spLocks noChangeArrowheads="1"/>
          </p:cNvSpPr>
          <p:nvPr/>
        </p:nvSpPr>
        <p:spPr bwMode="auto">
          <a:xfrm>
            <a:off x="3059439" y="579419"/>
            <a:ext cx="309563" cy="307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ja-JP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ja-JP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ja-JP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1" name="Oval 48"/>
          <p:cNvSpPr>
            <a:spLocks noChangeArrowheads="1"/>
          </p:cNvSpPr>
          <p:nvPr/>
        </p:nvSpPr>
        <p:spPr bwMode="auto">
          <a:xfrm>
            <a:off x="2773692" y="1316022"/>
            <a:ext cx="309563" cy="307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ja-JP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ja-JP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ja-JP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2" name="Oval 48"/>
          <p:cNvSpPr>
            <a:spLocks noChangeArrowheads="1"/>
          </p:cNvSpPr>
          <p:nvPr/>
        </p:nvSpPr>
        <p:spPr bwMode="auto">
          <a:xfrm>
            <a:off x="3297569" y="1316022"/>
            <a:ext cx="309563" cy="307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ja-JP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ja-JP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ja-JP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3" name="AutoShape 62"/>
          <p:cNvCxnSpPr>
            <a:cxnSpLocks noChangeShapeType="1"/>
            <a:stCxn id="130" idx="4"/>
            <a:endCxn id="131" idx="0"/>
          </p:cNvCxnSpPr>
          <p:nvPr/>
        </p:nvCxnSpPr>
        <p:spPr bwMode="auto">
          <a:xfrm rot="5400000">
            <a:off x="2857034" y="958835"/>
            <a:ext cx="428628" cy="28574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134" name="AutoShape 62"/>
          <p:cNvCxnSpPr>
            <a:cxnSpLocks noChangeShapeType="1"/>
            <a:stCxn id="130" idx="4"/>
            <a:endCxn id="132" idx="0"/>
          </p:cNvCxnSpPr>
          <p:nvPr/>
        </p:nvCxnSpPr>
        <p:spPr bwMode="auto">
          <a:xfrm rot="16200000" flipH="1">
            <a:off x="3118972" y="982643"/>
            <a:ext cx="428628" cy="23813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sp>
        <p:nvSpPr>
          <p:cNvPr id="135" name="TextBox 134"/>
          <p:cNvSpPr txBox="1"/>
          <p:nvPr/>
        </p:nvSpPr>
        <p:spPr>
          <a:xfrm>
            <a:off x="3164210" y="579093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’</a:t>
            </a:r>
            <a:endParaRPr lang="zh-CN" altLang="en-US" sz="1200" dirty="0"/>
          </a:p>
        </p:txBody>
      </p:sp>
      <p:sp>
        <p:nvSpPr>
          <p:cNvPr id="136" name="TextBox 135"/>
          <p:cNvSpPr txBox="1"/>
          <p:nvPr/>
        </p:nvSpPr>
        <p:spPr>
          <a:xfrm>
            <a:off x="2879810" y="1324293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’</a:t>
            </a:r>
            <a:endParaRPr lang="zh-CN" altLang="en-US" sz="1200" dirty="0"/>
          </a:p>
        </p:txBody>
      </p:sp>
      <p:sp>
        <p:nvSpPr>
          <p:cNvPr id="137" name="TextBox 136"/>
          <p:cNvSpPr txBox="1"/>
          <p:nvPr/>
        </p:nvSpPr>
        <p:spPr>
          <a:xfrm>
            <a:off x="3401810" y="1324293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’</a:t>
            </a:r>
            <a:endParaRPr lang="zh-CN" altLang="en-US" sz="1200" dirty="0"/>
          </a:p>
        </p:txBody>
      </p:sp>
      <p:sp>
        <p:nvSpPr>
          <p:cNvPr id="138" name="Oval 48"/>
          <p:cNvSpPr>
            <a:spLocks noChangeArrowheads="1"/>
          </p:cNvSpPr>
          <p:nvPr/>
        </p:nvSpPr>
        <p:spPr bwMode="auto">
          <a:xfrm>
            <a:off x="2458129" y="581007"/>
            <a:ext cx="309563" cy="307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ja-JP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ja-JP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ja-JP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2553378" y="579600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’</a:t>
            </a:r>
            <a:endParaRPr lang="zh-CN" altLang="en-US" sz="1200" dirty="0"/>
          </a:p>
        </p:txBody>
      </p:sp>
      <p:sp>
        <p:nvSpPr>
          <p:cNvPr id="140" name="Oval 48"/>
          <p:cNvSpPr>
            <a:spLocks noChangeArrowheads="1"/>
          </p:cNvSpPr>
          <p:nvPr/>
        </p:nvSpPr>
        <p:spPr bwMode="auto">
          <a:xfrm>
            <a:off x="3672587" y="579419"/>
            <a:ext cx="309563" cy="307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ja-JP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ja-JP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ja-JP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3777358" y="579093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’</a:t>
            </a:r>
            <a:endParaRPr lang="zh-CN" altLang="en-US" sz="1200" dirty="0"/>
          </a:p>
        </p:txBody>
      </p:sp>
      <p:cxnSp>
        <p:nvCxnSpPr>
          <p:cNvPr id="142" name="直接连接符 141"/>
          <p:cNvCxnSpPr>
            <a:stCxn id="137" idx="0"/>
            <a:endCxn id="140" idx="4"/>
          </p:cNvCxnSpPr>
          <p:nvPr/>
        </p:nvCxnSpPr>
        <p:spPr bwMode="auto">
          <a:xfrm rot="5400000" flipH="1" flipV="1">
            <a:off x="3451925" y="948849"/>
            <a:ext cx="436899" cy="31399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143" name="直接连接符 142"/>
          <p:cNvCxnSpPr>
            <a:stCxn id="131" idx="0"/>
            <a:endCxn id="138" idx="4"/>
          </p:cNvCxnSpPr>
          <p:nvPr/>
        </p:nvCxnSpPr>
        <p:spPr bwMode="auto">
          <a:xfrm rot="16200000" flipV="1">
            <a:off x="2557173" y="944720"/>
            <a:ext cx="427040" cy="315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sp>
        <p:nvSpPr>
          <p:cNvPr id="144" name="Oval 48"/>
          <p:cNvSpPr>
            <a:spLocks noChangeArrowheads="1"/>
          </p:cNvSpPr>
          <p:nvPr/>
        </p:nvSpPr>
        <p:spPr bwMode="auto">
          <a:xfrm>
            <a:off x="940098" y="579419"/>
            <a:ext cx="309563" cy="307975"/>
          </a:xfrm>
          <a:prstGeom prst="ellipse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ja-JP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ja-JP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ja-JP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Oval 48"/>
          <p:cNvSpPr>
            <a:spLocks noChangeArrowheads="1"/>
          </p:cNvSpPr>
          <p:nvPr/>
        </p:nvSpPr>
        <p:spPr bwMode="auto">
          <a:xfrm>
            <a:off x="654351" y="1316022"/>
            <a:ext cx="309563" cy="30797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ja-JP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ja-JP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ja-JP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Oval 48"/>
          <p:cNvSpPr>
            <a:spLocks noChangeArrowheads="1"/>
          </p:cNvSpPr>
          <p:nvPr/>
        </p:nvSpPr>
        <p:spPr bwMode="auto">
          <a:xfrm>
            <a:off x="1178228" y="1316022"/>
            <a:ext cx="309563" cy="307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ja-JP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ja-JP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ja-JP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7" name="AutoShape 62"/>
          <p:cNvCxnSpPr>
            <a:cxnSpLocks noChangeShapeType="1"/>
            <a:stCxn id="144" idx="4"/>
            <a:endCxn id="145" idx="0"/>
          </p:cNvCxnSpPr>
          <p:nvPr/>
        </p:nvCxnSpPr>
        <p:spPr bwMode="auto">
          <a:xfrm rot="5400000">
            <a:off x="737693" y="958835"/>
            <a:ext cx="428628" cy="28574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148" name="AutoShape 62"/>
          <p:cNvCxnSpPr>
            <a:cxnSpLocks noChangeShapeType="1"/>
            <a:stCxn id="144" idx="4"/>
            <a:endCxn id="146" idx="0"/>
          </p:cNvCxnSpPr>
          <p:nvPr/>
        </p:nvCxnSpPr>
        <p:spPr bwMode="auto">
          <a:xfrm rot="16200000" flipH="1">
            <a:off x="999631" y="982643"/>
            <a:ext cx="428628" cy="23813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sp>
        <p:nvSpPr>
          <p:cNvPr id="149" name="Oval 48"/>
          <p:cNvSpPr>
            <a:spLocks noChangeArrowheads="1"/>
          </p:cNvSpPr>
          <p:nvPr/>
        </p:nvSpPr>
        <p:spPr bwMode="auto">
          <a:xfrm>
            <a:off x="338788" y="581007"/>
            <a:ext cx="309563" cy="307975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ja-JP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ja-JP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ja-JP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0" name="Oval 48"/>
          <p:cNvSpPr>
            <a:spLocks noChangeArrowheads="1"/>
          </p:cNvSpPr>
          <p:nvPr/>
        </p:nvSpPr>
        <p:spPr bwMode="auto">
          <a:xfrm>
            <a:off x="1624672" y="579419"/>
            <a:ext cx="309563" cy="307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ja-JP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ja-JP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ja-JP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1" name="直接连接符 150"/>
          <p:cNvCxnSpPr>
            <a:stCxn id="146" idx="0"/>
            <a:endCxn id="150" idx="3"/>
          </p:cNvCxnSpPr>
          <p:nvPr/>
        </p:nvCxnSpPr>
        <p:spPr bwMode="auto">
          <a:xfrm rot="5400000" flipH="1" flipV="1">
            <a:off x="1264643" y="910659"/>
            <a:ext cx="473730" cy="33699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152" name="直接连接符 151"/>
          <p:cNvCxnSpPr>
            <a:stCxn id="145" idx="0"/>
            <a:endCxn id="149" idx="4"/>
          </p:cNvCxnSpPr>
          <p:nvPr/>
        </p:nvCxnSpPr>
        <p:spPr bwMode="auto">
          <a:xfrm rot="16200000" flipV="1">
            <a:off x="437832" y="944720"/>
            <a:ext cx="427040" cy="315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sp>
        <p:nvSpPr>
          <p:cNvPr id="153" name="任意多边形 152"/>
          <p:cNvSpPr/>
          <p:nvPr/>
        </p:nvSpPr>
        <p:spPr bwMode="auto">
          <a:xfrm>
            <a:off x="1910431" y="468000"/>
            <a:ext cx="1807200" cy="180000"/>
          </a:xfrm>
          <a:custGeom>
            <a:avLst/>
            <a:gdLst>
              <a:gd name="connsiteX0" fmla="*/ 0 w 2157412"/>
              <a:gd name="connsiteY0" fmla="*/ 234156 h 234156"/>
              <a:gd name="connsiteX1" fmla="*/ 1062037 w 2157412"/>
              <a:gd name="connsiteY1" fmla="*/ 5556 h 234156"/>
              <a:gd name="connsiteX2" fmla="*/ 2157412 w 2157412"/>
              <a:gd name="connsiteY2" fmla="*/ 200819 h 234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7412" h="234156">
                <a:moveTo>
                  <a:pt x="0" y="234156"/>
                </a:moveTo>
                <a:cubicBezTo>
                  <a:pt x="351234" y="122634"/>
                  <a:pt x="702468" y="11112"/>
                  <a:pt x="1062037" y="5556"/>
                </a:cubicBezTo>
                <a:cubicBezTo>
                  <a:pt x="1421606" y="0"/>
                  <a:pt x="1789509" y="100409"/>
                  <a:pt x="2157412" y="200819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4" name="任意多边形 153"/>
          <p:cNvSpPr/>
          <p:nvPr/>
        </p:nvSpPr>
        <p:spPr bwMode="auto">
          <a:xfrm>
            <a:off x="1215106" y="450000"/>
            <a:ext cx="1908000" cy="183600"/>
          </a:xfrm>
          <a:custGeom>
            <a:avLst/>
            <a:gdLst>
              <a:gd name="connsiteX0" fmla="*/ 0 w 2152650"/>
              <a:gd name="connsiteY0" fmla="*/ 254000 h 254000"/>
              <a:gd name="connsiteX1" fmla="*/ 1138237 w 2152650"/>
              <a:gd name="connsiteY1" fmla="*/ 6350 h 254000"/>
              <a:gd name="connsiteX2" fmla="*/ 2152650 w 2152650"/>
              <a:gd name="connsiteY2" fmla="*/ 215900 h 25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2650" h="254000">
                <a:moveTo>
                  <a:pt x="0" y="254000"/>
                </a:moveTo>
                <a:cubicBezTo>
                  <a:pt x="389731" y="133350"/>
                  <a:pt x="779462" y="12700"/>
                  <a:pt x="1138237" y="6350"/>
                </a:cubicBezTo>
                <a:cubicBezTo>
                  <a:pt x="1497012" y="0"/>
                  <a:pt x="1824831" y="107950"/>
                  <a:pt x="2152650" y="21590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5" name="任意多边形 154"/>
          <p:cNvSpPr/>
          <p:nvPr/>
        </p:nvSpPr>
        <p:spPr bwMode="auto">
          <a:xfrm>
            <a:off x="615031" y="471600"/>
            <a:ext cx="1890000" cy="169200"/>
          </a:xfrm>
          <a:custGeom>
            <a:avLst/>
            <a:gdLst>
              <a:gd name="connsiteX0" fmla="*/ 0 w 2114550"/>
              <a:gd name="connsiteY0" fmla="*/ 242094 h 242094"/>
              <a:gd name="connsiteX1" fmla="*/ 966787 w 2114550"/>
              <a:gd name="connsiteY1" fmla="*/ 3969 h 242094"/>
              <a:gd name="connsiteX2" fmla="*/ 2114550 w 2114550"/>
              <a:gd name="connsiteY2" fmla="*/ 218281 h 242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14550" h="242094">
                <a:moveTo>
                  <a:pt x="0" y="242094"/>
                </a:moveTo>
                <a:cubicBezTo>
                  <a:pt x="307181" y="125016"/>
                  <a:pt x="614362" y="7938"/>
                  <a:pt x="966787" y="3969"/>
                </a:cubicBezTo>
                <a:cubicBezTo>
                  <a:pt x="1319212" y="0"/>
                  <a:pt x="1716881" y="109140"/>
                  <a:pt x="2114550" y="218281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6" name="任意多边形 155"/>
          <p:cNvSpPr/>
          <p:nvPr/>
        </p:nvSpPr>
        <p:spPr bwMode="auto">
          <a:xfrm>
            <a:off x="1453231" y="1562082"/>
            <a:ext cx="1890000" cy="180000"/>
          </a:xfrm>
          <a:custGeom>
            <a:avLst/>
            <a:gdLst>
              <a:gd name="connsiteX0" fmla="*/ 0 w 2100262"/>
              <a:gd name="connsiteY0" fmla="*/ 0 h 237332"/>
              <a:gd name="connsiteX1" fmla="*/ 1019175 w 2100262"/>
              <a:gd name="connsiteY1" fmla="*/ 233363 h 237332"/>
              <a:gd name="connsiteX2" fmla="*/ 2100262 w 2100262"/>
              <a:gd name="connsiteY2" fmla="*/ 23813 h 237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00262" h="237332">
                <a:moveTo>
                  <a:pt x="0" y="0"/>
                </a:moveTo>
                <a:cubicBezTo>
                  <a:pt x="334565" y="114697"/>
                  <a:pt x="669131" y="229394"/>
                  <a:pt x="1019175" y="233363"/>
                </a:cubicBezTo>
                <a:cubicBezTo>
                  <a:pt x="1369219" y="237332"/>
                  <a:pt x="1734740" y="130572"/>
                  <a:pt x="2100262" y="23813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任意多边形 156"/>
          <p:cNvSpPr/>
          <p:nvPr/>
        </p:nvSpPr>
        <p:spPr bwMode="auto">
          <a:xfrm>
            <a:off x="889668" y="1590658"/>
            <a:ext cx="1944000" cy="165600"/>
          </a:xfrm>
          <a:custGeom>
            <a:avLst/>
            <a:gdLst>
              <a:gd name="connsiteX0" fmla="*/ 0 w 2155825"/>
              <a:gd name="connsiteY0" fmla="*/ 12700 h 262467"/>
              <a:gd name="connsiteX1" fmla="*/ 1133475 w 2155825"/>
              <a:gd name="connsiteY1" fmla="*/ 260350 h 262467"/>
              <a:gd name="connsiteX2" fmla="*/ 2155825 w 2155825"/>
              <a:gd name="connsiteY2" fmla="*/ 0 h 26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5825" h="262467">
                <a:moveTo>
                  <a:pt x="0" y="12700"/>
                </a:moveTo>
                <a:cubicBezTo>
                  <a:pt x="387085" y="137583"/>
                  <a:pt x="774171" y="262467"/>
                  <a:pt x="1133475" y="260350"/>
                </a:cubicBezTo>
                <a:cubicBezTo>
                  <a:pt x="1492779" y="258233"/>
                  <a:pt x="1824302" y="129116"/>
                  <a:pt x="2155825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58" name="Object 22"/>
          <p:cNvGraphicFramePr>
            <a:graphicFrameLocks noChangeAspect="1"/>
          </p:cNvGraphicFramePr>
          <p:nvPr/>
        </p:nvGraphicFramePr>
        <p:xfrm>
          <a:off x="292049" y="1793843"/>
          <a:ext cx="962025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41" name="公式" r:id="rId31" imgW="17068800" imgH="5181600" progId="Equation.3">
                  <p:embed/>
                </p:oleObj>
              </mc:Choice>
              <mc:Fallback>
                <p:oleObj name="公式" r:id="rId31" imgW="17068800" imgH="5181600" progId="Equation.3">
                  <p:embed/>
                  <p:pic>
                    <p:nvPicPr>
                      <p:cNvPr id="0" name="图片 26638" descr="image8"/>
                      <p:cNvPicPr>
                        <a:picLocks noChangeAspect="1"/>
                      </p:cNvPicPr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292049" y="1793843"/>
                        <a:ext cx="962025" cy="2730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" name="Object 23"/>
          <p:cNvGraphicFramePr>
            <a:graphicFrameLocks noChangeAspect="1"/>
          </p:cNvGraphicFramePr>
          <p:nvPr/>
        </p:nvGraphicFramePr>
        <p:xfrm>
          <a:off x="1385887" y="1785926"/>
          <a:ext cx="1236662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42" name="公式" r:id="rId33" imgW="21945600" imgH="5486400" progId="Equation.3">
                  <p:embed/>
                </p:oleObj>
              </mc:Choice>
              <mc:Fallback>
                <p:oleObj name="公式" r:id="rId33" imgW="21945600" imgH="5486400" progId="Equation.3">
                  <p:embed/>
                  <p:pic>
                    <p:nvPicPr>
                      <p:cNvPr id="0" name="图片 26639" descr="image9"/>
                      <p:cNvPicPr>
                        <a:picLocks noChangeAspect="1"/>
                      </p:cNvPicPr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1385887" y="1785926"/>
                        <a:ext cx="1236662" cy="2889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" name="Object 24"/>
          <p:cNvGraphicFramePr>
            <a:graphicFrameLocks noChangeAspect="1"/>
          </p:cNvGraphicFramePr>
          <p:nvPr/>
        </p:nvGraphicFramePr>
        <p:xfrm>
          <a:off x="285720" y="2071665"/>
          <a:ext cx="755650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43" name="公式" r:id="rId35" imgW="13411200" imgH="5486400" progId="Equation.3">
                  <p:embed/>
                </p:oleObj>
              </mc:Choice>
              <mc:Fallback>
                <p:oleObj name="公式" r:id="rId35" imgW="13411200" imgH="5486400" progId="Equation.3">
                  <p:embed/>
                  <p:pic>
                    <p:nvPicPr>
                      <p:cNvPr id="0" name="图片 26640" descr="image10"/>
                      <p:cNvPicPr>
                        <a:picLocks noChangeAspect="1"/>
                      </p:cNvPicPr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285720" y="2071665"/>
                        <a:ext cx="755650" cy="2889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" name="Object 25"/>
          <p:cNvGraphicFramePr>
            <a:graphicFrameLocks noChangeAspect="1"/>
          </p:cNvGraphicFramePr>
          <p:nvPr/>
        </p:nvGraphicFramePr>
        <p:xfrm>
          <a:off x="1379508" y="2071665"/>
          <a:ext cx="996950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44" name="公式" r:id="rId37" imgW="17678400" imgH="5486400" progId="Equation.3">
                  <p:embed/>
                </p:oleObj>
              </mc:Choice>
              <mc:Fallback>
                <p:oleObj name="公式" r:id="rId37" imgW="17678400" imgH="5486400" progId="Equation.3">
                  <p:embed/>
                  <p:pic>
                    <p:nvPicPr>
                      <p:cNvPr id="0" name="图片 26641" descr="image11"/>
                      <p:cNvPicPr>
                        <a:picLocks noChangeAspect="1"/>
                      </p:cNvPicPr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1379508" y="2071665"/>
                        <a:ext cx="996950" cy="2889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" name="Object 26"/>
          <p:cNvGraphicFramePr>
            <a:graphicFrameLocks noChangeAspect="1"/>
          </p:cNvGraphicFramePr>
          <p:nvPr/>
        </p:nvGraphicFramePr>
        <p:xfrm>
          <a:off x="2649532" y="2079603"/>
          <a:ext cx="1065212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45" name="公式" r:id="rId39" imgW="18897600" imgH="5486400" progId="Equation.3">
                  <p:embed/>
                </p:oleObj>
              </mc:Choice>
              <mc:Fallback>
                <p:oleObj name="公式" r:id="rId39" imgW="18897600" imgH="5486400" progId="Equation.3">
                  <p:embed/>
                  <p:pic>
                    <p:nvPicPr>
                      <p:cNvPr id="0" name="图片 26642" descr="image12"/>
                      <p:cNvPicPr>
                        <a:picLocks noChangeAspect="1"/>
                      </p:cNvPicPr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2649532" y="2079603"/>
                        <a:ext cx="1065212" cy="2889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" name="Object 27"/>
          <p:cNvGraphicFramePr>
            <a:graphicFrameLocks noChangeAspect="1"/>
          </p:cNvGraphicFramePr>
          <p:nvPr/>
        </p:nvGraphicFramePr>
        <p:xfrm>
          <a:off x="285720" y="2365357"/>
          <a:ext cx="1116013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46" name="公式" r:id="rId41" imgW="19812000" imgH="5181600" progId="Equation.3">
                  <p:embed/>
                </p:oleObj>
              </mc:Choice>
              <mc:Fallback>
                <p:oleObj name="公式" r:id="rId41" imgW="19812000" imgH="5181600" progId="Equation.3">
                  <p:embed/>
                  <p:pic>
                    <p:nvPicPr>
                      <p:cNvPr id="0" name="图片 26643" descr="image13"/>
                      <p:cNvPicPr>
                        <a:picLocks noChangeAspect="1"/>
                      </p:cNvPicPr>
                      <p:nvPr/>
                    </p:nvPicPr>
                    <p:blipFill>
                      <a:blip r:embed="rId42"/>
                      <a:stretch>
                        <a:fillRect/>
                      </a:stretch>
                    </p:blipFill>
                    <p:spPr>
                      <a:xfrm>
                        <a:off x="285720" y="2365357"/>
                        <a:ext cx="1116013" cy="2730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" name="Object 28"/>
          <p:cNvGraphicFramePr>
            <a:graphicFrameLocks noChangeAspect="1"/>
          </p:cNvGraphicFramePr>
          <p:nvPr/>
        </p:nvGraphicFramePr>
        <p:xfrm>
          <a:off x="1522402" y="2357419"/>
          <a:ext cx="1477962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47" name="公式" r:id="rId43" imgW="26212800" imgH="5486400" progId="Equation.3">
                  <p:embed/>
                </p:oleObj>
              </mc:Choice>
              <mc:Fallback>
                <p:oleObj name="公式" r:id="rId43" imgW="26212800" imgH="5486400" progId="Equation.3">
                  <p:embed/>
                  <p:pic>
                    <p:nvPicPr>
                      <p:cNvPr id="0" name="图片 26644" descr="image14"/>
                      <p:cNvPicPr>
                        <a:picLocks noChangeAspect="1"/>
                      </p:cNvPicPr>
                      <p:nvPr/>
                    </p:nvPicPr>
                    <p:blipFill>
                      <a:blip r:embed="rId44"/>
                      <a:stretch>
                        <a:fillRect/>
                      </a:stretch>
                    </p:blipFill>
                    <p:spPr>
                      <a:xfrm>
                        <a:off x="1522402" y="2357419"/>
                        <a:ext cx="1477962" cy="2889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" name="Object 29"/>
          <p:cNvGraphicFramePr>
            <a:graphicFrameLocks noChangeAspect="1"/>
          </p:cNvGraphicFramePr>
          <p:nvPr/>
        </p:nvGraphicFramePr>
        <p:xfrm>
          <a:off x="285720" y="2643169"/>
          <a:ext cx="841375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48" name="公式" r:id="rId45" imgW="14935200" imgH="5486400" progId="Equation.3">
                  <p:embed/>
                </p:oleObj>
              </mc:Choice>
              <mc:Fallback>
                <p:oleObj name="公式" r:id="rId45" imgW="14935200" imgH="5486400" progId="Equation.3">
                  <p:embed/>
                  <p:pic>
                    <p:nvPicPr>
                      <p:cNvPr id="0" name="图片 26645" descr="image15"/>
                      <p:cNvPicPr>
                        <a:picLocks noChangeAspect="1"/>
                      </p:cNvPicPr>
                      <p:nvPr/>
                    </p:nvPicPr>
                    <p:blipFill>
                      <a:blip r:embed="rId46"/>
                      <a:stretch>
                        <a:fillRect/>
                      </a:stretch>
                    </p:blipFill>
                    <p:spPr>
                      <a:xfrm>
                        <a:off x="285720" y="2643169"/>
                        <a:ext cx="841375" cy="2889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0" name="Object 30"/>
          <p:cNvGraphicFramePr>
            <a:graphicFrameLocks noChangeAspect="1"/>
          </p:cNvGraphicFramePr>
          <p:nvPr/>
        </p:nvGraphicFramePr>
        <p:xfrm>
          <a:off x="1401749" y="2643169"/>
          <a:ext cx="1169987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49" name="公式" r:id="rId47" imgW="20726400" imgH="5486400" progId="Equation.3">
                  <p:embed/>
                </p:oleObj>
              </mc:Choice>
              <mc:Fallback>
                <p:oleObj name="公式" r:id="rId47" imgW="20726400" imgH="5486400" progId="Equation.3">
                  <p:embed/>
                  <p:pic>
                    <p:nvPicPr>
                      <p:cNvPr id="0" name="图片 26646" descr="image16"/>
                      <p:cNvPicPr>
                        <a:picLocks noChangeAspect="1"/>
                      </p:cNvPicPr>
                      <p:nvPr/>
                    </p:nvPicPr>
                    <p:blipFill>
                      <a:blip r:embed="rId48"/>
                      <a:stretch>
                        <a:fillRect/>
                      </a:stretch>
                    </p:blipFill>
                    <p:spPr>
                      <a:xfrm>
                        <a:off x="1401749" y="2643169"/>
                        <a:ext cx="1169987" cy="2889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1" name="Object 31"/>
          <p:cNvGraphicFramePr>
            <a:graphicFrameLocks noChangeAspect="1"/>
          </p:cNvGraphicFramePr>
          <p:nvPr/>
        </p:nvGraphicFramePr>
        <p:xfrm>
          <a:off x="2708270" y="2651107"/>
          <a:ext cx="1220788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50" name="公式" r:id="rId49" imgW="21640800" imgH="5486400" progId="Equation.3">
                  <p:embed/>
                </p:oleObj>
              </mc:Choice>
              <mc:Fallback>
                <p:oleObj name="公式" r:id="rId49" imgW="21640800" imgH="5486400" progId="Equation.3">
                  <p:embed/>
                  <p:pic>
                    <p:nvPicPr>
                      <p:cNvPr id="0" name="图片 26647" descr="image17"/>
                      <p:cNvPicPr>
                        <a:picLocks noChangeAspect="1"/>
                      </p:cNvPicPr>
                      <p:nvPr/>
                    </p:nvPicPr>
                    <p:blipFill>
                      <a:blip r:embed="rId50"/>
                      <a:stretch>
                        <a:fillRect/>
                      </a:stretch>
                    </p:blipFill>
                    <p:spPr>
                      <a:xfrm>
                        <a:off x="2708270" y="2651107"/>
                        <a:ext cx="1220788" cy="2889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Box 165"/>
          <p:cNvSpPr txBox="1"/>
          <p:nvPr/>
        </p:nvSpPr>
        <p:spPr>
          <a:xfrm>
            <a:off x="7382254" y="2414803"/>
            <a:ext cx="923651" cy="3341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Mobilities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7" name="Line 12"/>
          <p:cNvSpPr>
            <a:spLocks noChangeShapeType="1"/>
          </p:cNvSpPr>
          <p:nvPr/>
        </p:nvSpPr>
        <p:spPr bwMode="auto">
          <a:xfrm>
            <a:off x="6624000" y="1097886"/>
            <a:ext cx="2520000" cy="1454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68" name="Line 13"/>
          <p:cNvSpPr>
            <a:spLocks noChangeShapeType="1"/>
          </p:cNvSpPr>
          <p:nvPr/>
        </p:nvSpPr>
        <p:spPr bwMode="auto">
          <a:xfrm>
            <a:off x="6624000" y="706004"/>
            <a:ext cx="2520000" cy="1454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69" name="Line 14"/>
          <p:cNvSpPr>
            <a:spLocks noChangeShapeType="1"/>
          </p:cNvSpPr>
          <p:nvPr/>
        </p:nvSpPr>
        <p:spPr bwMode="auto">
          <a:xfrm>
            <a:off x="6624000" y="1488768"/>
            <a:ext cx="2520000" cy="1454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70" name="Line 15"/>
          <p:cNvSpPr>
            <a:spLocks noChangeShapeType="1"/>
          </p:cNvSpPr>
          <p:nvPr/>
        </p:nvSpPr>
        <p:spPr bwMode="auto">
          <a:xfrm>
            <a:off x="6624000" y="315096"/>
            <a:ext cx="2520000" cy="1453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71" name="Text Box 40"/>
          <p:cNvSpPr txBox="1">
            <a:spLocks noChangeArrowheads="1"/>
          </p:cNvSpPr>
          <p:nvPr/>
        </p:nvSpPr>
        <p:spPr bwMode="auto">
          <a:xfrm>
            <a:off x="6446521" y="1207333"/>
            <a:ext cx="139407" cy="16909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kumimoji="0" lang="en-US" altLang="ja-JP" sz="1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72" name="Line 14"/>
          <p:cNvSpPr>
            <a:spLocks noChangeShapeType="1"/>
          </p:cNvSpPr>
          <p:nvPr/>
        </p:nvSpPr>
        <p:spPr bwMode="auto">
          <a:xfrm>
            <a:off x="6623941" y="1879649"/>
            <a:ext cx="2520000" cy="1454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73" name="Text Box 40"/>
          <p:cNvSpPr txBox="1">
            <a:spLocks noChangeArrowheads="1"/>
          </p:cNvSpPr>
          <p:nvPr/>
        </p:nvSpPr>
        <p:spPr bwMode="auto">
          <a:xfrm>
            <a:off x="6440069" y="1598215"/>
            <a:ext cx="139407" cy="16909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kumimoji="0" lang="en-US" altLang="ja-JP" sz="1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74" name="Line 12"/>
          <p:cNvSpPr>
            <a:spLocks noChangeShapeType="1"/>
          </p:cNvSpPr>
          <p:nvPr/>
        </p:nvSpPr>
        <p:spPr bwMode="auto">
          <a:xfrm>
            <a:off x="6623941" y="2270531"/>
            <a:ext cx="2520000" cy="1454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75" name="Text Box 40"/>
          <p:cNvSpPr txBox="1">
            <a:spLocks noChangeArrowheads="1"/>
          </p:cNvSpPr>
          <p:nvPr/>
        </p:nvSpPr>
        <p:spPr bwMode="auto">
          <a:xfrm>
            <a:off x="6447608" y="1989096"/>
            <a:ext cx="139407" cy="16909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kumimoji="0" lang="en-US" altLang="ja-JP" sz="1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176" name="Text Box 40"/>
          <p:cNvSpPr txBox="1">
            <a:spLocks noChangeArrowheads="1"/>
          </p:cNvSpPr>
          <p:nvPr/>
        </p:nvSpPr>
        <p:spPr bwMode="auto">
          <a:xfrm>
            <a:off x="6446521" y="425570"/>
            <a:ext cx="139407" cy="16909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kumimoji="0" lang="en-US" altLang="ja-JP" sz="1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77" name="Text Box 40"/>
          <p:cNvSpPr txBox="1">
            <a:spLocks noChangeArrowheads="1"/>
          </p:cNvSpPr>
          <p:nvPr/>
        </p:nvSpPr>
        <p:spPr bwMode="auto">
          <a:xfrm>
            <a:off x="6447608" y="816452"/>
            <a:ext cx="139407" cy="16909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 anchorCtr="1">
            <a:spAutoFit/>
          </a:bodyPr>
          <a:lstStyle/>
          <a:p>
            <a:r>
              <a:rPr kumimoji="0" lang="en-US" altLang="ja-JP" sz="12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2</a:t>
            </a:r>
          </a:p>
        </p:txBody>
      </p:sp>
      <p:grpSp>
        <p:nvGrpSpPr>
          <p:cNvPr id="2" name="组合 177"/>
          <p:cNvGrpSpPr/>
          <p:nvPr/>
        </p:nvGrpSpPr>
        <p:grpSpPr>
          <a:xfrm>
            <a:off x="6705560" y="357166"/>
            <a:ext cx="1000132" cy="1850824"/>
            <a:chOff x="4824000" y="465680"/>
            <a:chExt cx="1000132" cy="1850824"/>
          </a:xfrm>
        </p:grpSpPr>
        <p:sp>
          <p:nvSpPr>
            <p:cNvPr id="179" name="正方形/長方形 36"/>
            <p:cNvSpPr/>
            <p:nvPr/>
          </p:nvSpPr>
          <p:spPr bwMode="auto">
            <a:xfrm>
              <a:off x="5213045" y="466501"/>
              <a:ext cx="252000" cy="27279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ja-JP" sz="9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1" lang="ja-JP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0" name="正方形/長方形 36"/>
            <p:cNvSpPr/>
            <p:nvPr/>
          </p:nvSpPr>
          <p:spPr bwMode="auto">
            <a:xfrm>
              <a:off x="5572132" y="466501"/>
              <a:ext cx="252000" cy="27361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ja-JP" sz="9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kumimoji="1" lang="ja-JP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1" name="正方形/長方形 36"/>
            <p:cNvSpPr/>
            <p:nvPr/>
          </p:nvSpPr>
          <p:spPr bwMode="auto">
            <a:xfrm>
              <a:off x="4851554" y="465680"/>
              <a:ext cx="252000" cy="27361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ja-JP" sz="9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kumimoji="1" lang="ja-JP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2" name="正方形/長方形 36"/>
            <p:cNvSpPr/>
            <p:nvPr/>
          </p:nvSpPr>
          <p:spPr bwMode="auto">
            <a:xfrm>
              <a:off x="5181190" y="870242"/>
              <a:ext cx="252000" cy="27279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ja-JP" sz="9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kumimoji="1" lang="ja-JP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3" name="正方形/長方形 36"/>
            <p:cNvSpPr/>
            <p:nvPr/>
          </p:nvSpPr>
          <p:spPr bwMode="auto">
            <a:xfrm>
              <a:off x="5540277" y="870242"/>
              <a:ext cx="252000" cy="27361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ja-JP" sz="9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kumimoji="1" lang="ja-JP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4" name="正方形/長方形 36"/>
            <p:cNvSpPr/>
            <p:nvPr/>
          </p:nvSpPr>
          <p:spPr bwMode="auto">
            <a:xfrm>
              <a:off x="5572132" y="1261124"/>
              <a:ext cx="252000" cy="27361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ja-JP" sz="9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kumimoji="1" lang="ja-JP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5" name="正方形/長方形 36"/>
            <p:cNvSpPr/>
            <p:nvPr/>
          </p:nvSpPr>
          <p:spPr bwMode="auto">
            <a:xfrm>
              <a:off x="4824000" y="1261124"/>
              <a:ext cx="252000" cy="27279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ja-JP" sz="9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kumimoji="1" lang="ja-JP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6" name="正方形/長方形 36"/>
            <p:cNvSpPr/>
            <p:nvPr/>
          </p:nvSpPr>
          <p:spPr bwMode="auto">
            <a:xfrm>
              <a:off x="5183087" y="1652005"/>
              <a:ext cx="252000" cy="27361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ja-JP" sz="9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kumimoji="1" lang="ja-JP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7" name="正方形/長方形 36"/>
            <p:cNvSpPr/>
            <p:nvPr/>
          </p:nvSpPr>
          <p:spPr bwMode="auto">
            <a:xfrm>
              <a:off x="5500694" y="2042887"/>
              <a:ext cx="252000" cy="27361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ja-JP" sz="9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endParaRPr kumimoji="1" lang="ja-JP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8" name="正方形/長方形 36"/>
            <p:cNvSpPr/>
            <p:nvPr/>
          </p:nvSpPr>
          <p:spPr bwMode="auto">
            <a:xfrm>
              <a:off x="5000628" y="2042887"/>
              <a:ext cx="252000" cy="27361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ja-JP" sz="9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kumimoji="1" lang="ja-JP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" name="组合 198"/>
          <p:cNvGrpSpPr/>
          <p:nvPr/>
        </p:nvGrpSpPr>
        <p:grpSpPr>
          <a:xfrm>
            <a:off x="7882320" y="355886"/>
            <a:ext cx="1000132" cy="1850824"/>
            <a:chOff x="6215074" y="506606"/>
            <a:chExt cx="1000132" cy="1850824"/>
          </a:xfrm>
        </p:grpSpPr>
        <p:sp>
          <p:nvSpPr>
            <p:cNvPr id="200" name="正方形/長方形 36"/>
            <p:cNvSpPr/>
            <p:nvPr/>
          </p:nvSpPr>
          <p:spPr bwMode="auto">
            <a:xfrm>
              <a:off x="6604119" y="507427"/>
              <a:ext cx="252000" cy="27279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ja-JP" sz="9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1" lang="ja-JP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1" name="正方形/長方形 36"/>
            <p:cNvSpPr/>
            <p:nvPr/>
          </p:nvSpPr>
          <p:spPr bwMode="auto">
            <a:xfrm>
              <a:off x="6963206" y="507427"/>
              <a:ext cx="252000" cy="27361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ja-JP" sz="9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kumimoji="1" lang="ja-JP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2" name="正方形/長方形 36"/>
            <p:cNvSpPr/>
            <p:nvPr/>
          </p:nvSpPr>
          <p:spPr bwMode="auto">
            <a:xfrm>
              <a:off x="6242628" y="506606"/>
              <a:ext cx="252000" cy="27361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ja-JP" sz="9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kumimoji="1" lang="ja-JP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3" name="正方形/長方形 36"/>
            <p:cNvSpPr/>
            <p:nvPr/>
          </p:nvSpPr>
          <p:spPr bwMode="auto">
            <a:xfrm>
              <a:off x="6572264" y="911168"/>
              <a:ext cx="252000" cy="27279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ja-JP" sz="9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kumimoji="1" lang="ja-JP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4" name="正方形/長方形 36"/>
            <p:cNvSpPr/>
            <p:nvPr/>
          </p:nvSpPr>
          <p:spPr bwMode="auto">
            <a:xfrm>
              <a:off x="6931351" y="911168"/>
              <a:ext cx="252000" cy="27361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ja-JP" sz="9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kumimoji="1" lang="ja-JP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" name="正方形/長方形 36"/>
            <p:cNvSpPr/>
            <p:nvPr/>
          </p:nvSpPr>
          <p:spPr bwMode="auto">
            <a:xfrm>
              <a:off x="6963206" y="1302050"/>
              <a:ext cx="252000" cy="27361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ja-JP" sz="9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kumimoji="1" lang="ja-JP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6" name="正方形/長方形 36"/>
            <p:cNvSpPr/>
            <p:nvPr/>
          </p:nvSpPr>
          <p:spPr bwMode="auto">
            <a:xfrm>
              <a:off x="6215074" y="1302050"/>
              <a:ext cx="252000" cy="27279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ja-JP" sz="9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kumimoji="1" lang="ja-JP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7" name="正方形/長方形 36"/>
            <p:cNvSpPr/>
            <p:nvPr/>
          </p:nvSpPr>
          <p:spPr bwMode="auto">
            <a:xfrm>
              <a:off x="6574161" y="1692931"/>
              <a:ext cx="252000" cy="27361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ja-JP" sz="9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kumimoji="1" lang="ja-JP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8" name="正方形/長方形 36"/>
            <p:cNvSpPr/>
            <p:nvPr/>
          </p:nvSpPr>
          <p:spPr bwMode="auto">
            <a:xfrm>
              <a:off x="6891768" y="2083813"/>
              <a:ext cx="252000" cy="27361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ja-JP" sz="9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endParaRPr kumimoji="1" lang="ja-JP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9" name="正方形/長方形 36"/>
            <p:cNvSpPr/>
            <p:nvPr/>
          </p:nvSpPr>
          <p:spPr bwMode="auto">
            <a:xfrm>
              <a:off x="6391702" y="2083813"/>
              <a:ext cx="252000" cy="27361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ja-JP" sz="9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kumimoji="1" lang="ja-JP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10" name="TextBox 209"/>
          <p:cNvSpPr txBox="1"/>
          <p:nvPr/>
        </p:nvSpPr>
        <p:spPr>
          <a:xfrm>
            <a:off x="7972760" y="352286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’</a:t>
            </a:r>
            <a:endParaRPr lang="zh-CN" altLang="en-US" sz="1200" dirty="0"/>
          </a:p>
        </p:txBody>
      </p:sp>
      <p:sp>
        <p:nvSpPr>
          <p:cNvPr id="211" name="TextBox 210"/>
          <p:cNvSpPr txBox="1"/>
          <p:nvPr/>
        </p:nvSpPr>
        <p:spPr>
          <a:xfrm>
            <a:off x="8332760" y="352286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’</a:t>
            </a:r>
            <a:endParaRPr lang="zh-CN" altLang="en-US" sz="1200" dirty="0"/>
          </a:p>
        </p:txBody>
      </p:sp>
      <p:sp>
        <p:nvSpPr>
          <p:cNvPr id="212" name="TextBox 211"/>
          <p:cNvSpPr txBox="1"/>
          <p:nvPr/>
        </p:nvSpPr>
        <p:spPr>
          <a:xfrm>
            <a:off x="8689160" y="345086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’</a:t>
            </a:r>
            <a:endParaRPr lang="zh-CN" altLang="en-US" sz="1200" dirty="0"/>
          </a:p>
        </p:txBody>
      </p:sp>
      <p:sp>
        <p:nvSpPr>
          <p:cNvPr id="213" name="TextBox 212"/>
          <p:cNvSpPr txBox="1"/>
          <p:nvPr/>
        </p:nvSpPr>
        <p:spPr>
          <a:xfrm>
            <a:off x="8302914" y="757471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’</a:t>
            </a:r>
            <a:endParaRPr lang="zh-CN" altLang="en-US" sz="1200" dirty="0"/>
          </a:p>
        </p:txBody>
      </p:sp>
      <p:sp>
        <p:nvSpPr>
          <p:cNvPr id="214" name="TextBox 213"/>
          <p:cNvSpPr txBox="1"/>
          <p:nvPr/>
        </p:nvSpPr>
        <p:spPr>
          <a:xfrm>
            <a:off x="8659314" y="750271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’</a:t>
            </a:r>
            <a:endParaRPr lang="zh-CN" altLang="en-US" sz="1200" dirty="0"/>
          </a:p>
        </p:txBody>
      </p:sp>
      <p:sp>
        <p:nvSpPr>
          <p:cNvPr id="215" name="TextBox 214"/>
          <p:cNvSpPr txBox="1"/>
          <p:nvPr/>
        </p:nvSpPr>
        <p:spPr>
          <a:xfrm>
            <a:off x="7953758" y="1144286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’</a:t>
            </a:r>
            <a:endParaRPr lang="zh-CN" altLang="en-US" sz="1200" dirty="0"/>
          </a:p>
        </p:txBody>
      </p:sp>
      <p:sp>
        <p:nvSpPr>
          <p:cNvPr id="216" name="TextBox 215"/>
          <p:cNvSpPr txBox="1"/>
          <p:nvPr/>
        </p:nvSpPr>
        <p:spPr>
          <a:xfrm>
            <a:off x="8696360" y="1144286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’</a:t>
            </a:r>
            <a:endParaRPr lang="zh-CN" altLang="en-US" sz="1200" dirty="0"/>
          </a:p>
        </p:txBody>
      </p:sp>
      <p:sp>
        <p:nvSpPr>
          <p:cNvPr id="217" name="TextBox 216"/>
          <p:cNvSpPr txBox="1"/>
          <p:nvPr/>
        </p:nvSpPr>
        <p:spPr>
          <a:xfrm>
            <a:off x="8123960" y="1929086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’</a:t>
            </a:r>
            <a:endParaRPr lang="zh-CN" altLang="en-US" sz="1200" dirty="0"/>
          </a:p>
        </p:txBody>
      </p:sp>
      <p:sp>
        <p:nvSpPr>
          <p:cNvPr id="218" name="TextBox 217"/>
          <p:cNvSpPr txBox="1"/>
          <p:nvPr/>
        </p:nvSpPr>
        <p:spPr>
          <a:xfrm>
            <a:off x="8596700" y="1929086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’</a:t>
            </a:r>
            <a:endParaRPr lang="zh-CN" altLang="en-US" sz="1200" dirty="0"/>
          </a:p>
        </p:txBody>
      </p:sp>
      <p:graphicFrame>
        <p:nvGraphicFramePr>
          <p:cNvPr id="219" name="Object 32"/>
          <p:cNvGraphicFramePr>
            <a:graphicFrameLocks noChangeAspect="1"/>
          </p:cNvGraphicFramePr>
          <p:nvPr/>
        </p:nvGraphicFramePr>
        <p:xfrm>
          <a:off x="-32" y="3635375"/>
          <a:ext cx="2184400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51" name="Equation" r:id="rId3" imgW="38709600" imgH="5486400" progId="Equation.DSMT4">
                  <p:embed/>
                </p:oleObj>
              </mc:Choice>
              <mc:Fallback>
                <p:oleObj name="Equation" r:id="rId3" imgW="38709600" imgH="5486400" progId="Equation.DSMT4">
                  <p:embed/>
                  <p:pic>
                    <p:nvPicPr>
                      <p:cNvPr id="0" name="图片 27648" descr="image59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32" y="3635375"/>
                        <a:ext cx="2184400" cy="3095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" name="Object 35"/>
          <p:cNvGraphicFramePr>
            <a:graphicFrameLocks noChangeAspect="1"/>
          </p:cNvGraphicFramePr>
          <p:nvPr/>
        </p:nvGraphicFramePr>
        <p:xfrm>
          <a:off x="-32" y="4714886"/>
          <a:ext cx="1308100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52" name="公式" r:id="rId5" imgW="23164800" imgH="5181600" progId="Equation.3">
                  <p:embed/>
                </p:oleObj>
              </mc:Choice>
              <mc:Fallback>
                <p:oleObj name="公式" r:id="rId5" imgW="23164800" imgH="5181600" progId="Equation.3">
                  <p:embed/>
                  <p:pic>
                    <p:nvPicPr>
                      <p:cNvPr id="0" name="图片 27649" descr="image41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-32" y="4714886"/>
                        <a:ext cx="1308100" cy="2730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1" name="矩形 220"/>
          <p:cNvSpPr/>
          <p:nvPr/>
        </p:nvSpPr>
        <p:spPr bwMode="auto">
          <a:xfrm>
            <a:off x="5008852" y="3571944"/>
            <a:ext cx="486657" cy="1372102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rtlCol="0" anchor="ctr"/>
          <a:lstStyle/>
          <a:p>
            <a:pPr algn="ctr"/>
            <a:endParaRPr lang="zh-CN" altLang="en-US" dirty="0"/>
          </a:p>
        </p:txBody>
      </p:sp>
      <p:cxnSp>
        <p:nvCxnSpPr>
          <p:cNvPr id="222" name="直線コネクタ 4"/>
          <p:cNvCxnSpPr/>
          <p:nvPr/>
        </p:nvCxnSpPr>
        <p:spPr bwMode="auto">
          <a:xfrm rot="5400000" flipH="1" flipV="1">
            <a:off x="5528560" y="3519487"/>
            <a:ext cx="59586" cy="14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223" name="直線コネクタ 5"/>
          <p:cNvCxnSpPr/>
          <p:nvPr/>
        </p:nvCxnSpPr>
        <p:spPr bwMode="auto">
          <a:xfrm rot="5400000" flipH="1" flipV="1">
            <a:off x="5924013" y="3519487"/>
            <a:ext cx="59586" cy="14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224" name="直線コネクタ 6"/>
          <p:cNvCxnSpPr/>
          <p:nvPr/>
        </p:nvCxnSpPr>
        <p:spPr bwMode="auto">
          <a:xfrm rot="5400000" flipH="1" flipV="1">
            <a:off x="6320201" y="3519487"/>
            <a:ext cx="59586" cy="14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sp>
        <p:nvSpPr>
          <p:cNvPr id="225" name="テキスト ボックス 14"/>
          <p:cNvSpPr txBox="1"/>
          <p:nvPr/>
        </p:nvSpPr>
        <p:spPr>
          <a:xfrm>
            <a:off x="5741459" y="3214754"/>
            <a:ext cx="409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6" name="テキスト ボックス 15"/>
          <p:cNvSpPr txBox="1"/>
          <p:nvPr/>
        </p:nvSpPr>
        <p:spPr>
          <a:xfrm>
            <a:off x="6228060" y="3214754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7" name="正方形/長方形 27"/>
          <p:cNvSpPr/>
          <p:nvPr/>
        </p:nvSpPr>
        <p:spPr bwMode="auto">
          <a:xfrm>
            <a:off x="5558353" y="3628602"/>
            <a:ext cx="1450800" cy="23834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4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1.83</a:t>
            </a:r>
            <a:endParaRPr lang="ja-JP" altLang="en-US" sz="14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8" name="Line 14"/>
          <p:cNvSpPr>
            <a:spLocks noChangeShapeType="1"/>
          </p:cNvSpPr>
          <p:nvPr/>
        </p:nvSpPr>
        <p:spPr bwMode="auto">
          <a:xfrm>
            <a:off x="5557555" y="3550857"/>
            <a:ext cx="1980000" cy="1217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</a:ln>
        </p:spPr>
        <p:txBody>
          <a:bodyPr/>
          <a:lstStyle/>
          <a:p>
            <a:endParaRPr lang="en-US" sz="2000"/>
          </a:p>
        </p:txBody>
      </p:sp>
      <p:cxnSp>
        <p:nvCxnSpPr>
          <p:cNvPr id="229" name="直線コネクタ 6"/>
          <p:cNvCxnSpPr/>
          <p:nvPr/>
        </p:nvCxnSpPr>
        <p:spPr bwMode="auto">
          <a:xfrm rot="5400000" flipH="1" flipV="1">
            <a:off x="6715691" y="3520987"/>
            <a:ext cx="59586" cy="14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230" name="直線コネクタ 6"/>
          <p:cNvCxnSpPr/>
          <p:nvPr/>
        </p:nvCxnSpPr>
        <p:spPr bwMode="auto">
          <a:xfrm rot="5400000" flipH="1" flipV="1">
            <a:off x="7111667" y="3520987"/>
            <a:ext cx="59586" cy="14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sp>
        <p:nvSpPr>
          <p:cNvPr id="231" name="テキスト ボックス 15"/>
          <p:cNvSpPr txBox="1"/>
          <p:nvPr/>
        </p:nvSpPr>
        <p:spPr>
          <a:xfrm>
            <a:off x="6527277" y="3214754"/>
            <a:ext cx="409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1.5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2" name="テキスト ボックス 15"/>
          <p:cNvSpPr txBox="1"/>
          <p:nvPr/>
        </p:nvSpPr>
        <p:spPr>
          <a:xfrm>
            <a:off x="7020434" y="3214754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3" name="テキスト ボックス 14"/>
          <p:cNvSpPr txBox="1"/>
          <p:nvPr/>
        </p:nvSpPr>
        <p:spPr>
          <a:xfrm>
            <a:off x="5435685" y="3214754"/>
            <a:ext cx="253663" cy="2547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4" name="正方形/長方形 27"/>
          <p:cNvSpPr/>
          <p:nvPr/>
        </p:nvSpPr>
        <p:spPr bwMode="auto">
          <a:xfrm>
            <a:off x="5558804" y="3981468"/>
            <a:ext cx="918000" cy="23834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1.17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5" name="直線コネクタ 4"/>
          <p:cNvCxnSpPr/>
          <p:nvPr/>
        </p:nvCxnSpPr>
        <p:spPr bwMode="auto">
          <a:xfrm rot="5400000" flipH="1" flipV="1">
            <a:off x="6138286" y="3535883"/>
            <a:ext cx="29793" cy="14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236" name="直線コネクタ 4"/>
          <p:cNvCxnSpPr/>
          <p:nvPr/>
        </p:nvCxnSpPr>
        <p:spPr bwMode="auto">
          <a:xfrm rot="5400000" flipH="1" flipV="1">
            <a:off x="5732327" y="3535883"/>
            <a:ext cx="29793" cy="14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237" name="直線コネクタ 4"/>
          <p:cNvCxnSpPr/>
          <p:nvPr/>
        </p:nvCxnSpPr>
        <p:spPr bwMode="auto">
          <a:xfrm rot="5400000" flipH="1" flipV="1">
            <a:off x="6534263" y="3535883"/>
            <a:ext cx="29793" cy="14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238" name="直線コネクタ 4"/>
          <p:cNvCxnSpPr/>
          <p:nvPr/>
        </p:nvCxnSpPr>
        <p:spPr bwMode="auto">
          <a:xfrm rot="5400000" flipH="1" flipV="1">
            <a:off x="6923584" y="3535883"/>
            <a:ext cx="29793" cy="14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sp>
        <p:nvSpPr>
          <p:cNvPr id="239" name="正方形/長方形 27"/>
          <p:cNvSpPr/>
          <p:nvPr/>
        </p:nvSpPr>
        <p:spPr bwMode="auto">
          <a:xfrm>
            <a:off x="5558353" y="4336195"/>
            <a:ext cx="1228225" cy="2383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4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1.5</a:t>
            </a:r>
            <a:endParaRPr lang="ja-JP" altLang="en-US" sz="14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0" name="正方形/長方形 27"/>
          <p:cNvSpPr/>
          <p:nvPr/>
        </p:nvSpPr>
        <p:spPr bwMode="auto">
          <a:xfrm>
            <a:off x="5558803" y="4690921"/>
            <a:ext cx="1450800" cy="23834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4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1.83</a:t>
            </a:r>
            <a:endParaRPr lang="ja-JP" altLang="en-US" sz="14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41" name="Object 7"/>
          <p:cNvGraphicFramePr>
            <a:graphicFrameLocks noChangeAspect="1"/>
          </p:cNvGraphicFramePr>
          <p:nvPr/>
        </p:nvGraphicFramePr>
        <p:xfrm>
          <a:off x="5047824" y="3925976"/>
          <a:ext cx="455612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53" name="公式" r:id="rId7" imgW="6705600" imgH="5181600" progId="Equation.3">
                  <p:embed/>
                </p:oleObj>
              </mc:Choice>
              <mc:Fallback>
                <p:oleObj name="公式" r:id="rId7" imgW="6705600" imgH="5181600" progId="Equation.3">
                  <p:embed/>
                  <p:pic>
                    <p:nvPicPr>
                      <p:cNvPr id="0" name="图片 27650" descr="image20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047824" y="3925976"/>
                        <a:ext cx="455612" cy="31591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2" name="Object 10"/>
          <p:cNvGraphicFramePr>
            <a:graphicFrameLocks noChangeAspect="1"/>
          </p:cNvGraphicFramePr>
          <p:nvPr/>
        </p:nvGraphicFramePr>
        <p:xfrm>
          <a:off x="5047824" y="3571964"/>
          <a:ext cx="438150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54" name="公式" r:id="rId9" imgW="6400800" imgH="5181600" progId="Equation.3">
                  <p:embed/>
                </p:oleObj>
              </mc:Choice>
              <mc:Fallback>
                <p:oleObj name="公式" r:id="rId9" imgW="6400800" imgH="5181600" progId="Equation.3">
                  <p:embed/>
                  <p:pic>
                    <p:nvPicPr>
                      <p:cNvPr id="0" name="图片 27651" descr="image21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047824" y="3571964"/>
                        <a:ext cx="438150" cy="31591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3" name="Object 11"/>
          <p:cNvGraphicFramePr>
            <a:graphicFrameLocks noChangeAspect="1"/>
          </p:cNvGraphicFramePr>
          <p:nvPr/>
        </p:nvGraphicFramePr>
        <p:xfrm>
          <a:off x="5047824" y="4273639"/>
          <a:ext cx="439737" cy="33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55" name="公式" r:id="rId11" imgW="6400800" imgH="5486400" progId="Equation.3">
                  <p:embed/>
                </p:oleObj>
              </mc:Choice>
              <mc:Fallback>
                <p:oleObj name="公式" r:id="rId11" imgW="6400800" imgH="5486400" progId="Equation.3">
                  <p:embed/>
                  <p:pic>
                    <p:nvPicPr>
                      <p:cNvPr id="0" name="图片 27652" descr="image22"/>
                      <p:cNvPicPr>
                        <a:picLocks noChangeAspect="1"/>
                      </p:cNvPicPr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047824" y="4273639"/>
                        <a:ext cx="439737" cy="33496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4" name="Object 12"/>
          <p:cNvGraphicFramePr>
            <a:graphicFrameLocks noChangeAspect="1"/>
          </p:cNvGraphicFramePr>
          <p:nvPr/>
        </p:nvGraphicFramePr>
        <p:xfrm>
          <a:off x="5047824" y="4611776"/>
          <a:ext cx="455612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56" name="公式" r:id="rId13" imgW="6705600" imgH="5181600" progId="Equation.3">
                  <p:embed/>
                </p:oleObj>
              </mc:Choice>
              <mc:Fallback>
                <p:oleObj name="公式" r:id="rId13" imgW="6705600" imgH="5181600" progId="Equation.3">
                  <p:embed/>
                  <p:pic>
                    <p:nvPicPr>
                      <p:cNvPr id="0" name="图片 27653" descr="image23"/>
                      <p:cNvPicPr>
                        <a:picLocks noChangeAspect="1"/>
                      </p:cNvPicPr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047824" y="4611776"/>
                        <a:ext cx="455612" cy="3175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" name="Object 40"/>
          <p:cNvGraphicFramePr>
            <a:graphicFrameLocks noChangeAspect="1"/>
          </p:cNvGraphicFramePr>
          <p:nvPr/>
        </p:nvGraphicFramePr>
        <p:xfrm>
          <a:off x="-32" y="3286130"/>
          <a:ext cx="1308100" cy="309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57" name="公式" r:id="rId15" imgW="23164800" imgH="5486400" progId="Equation.3">
                  <p:embed/>
                </p:oleObj>
              </mc:Choice>
              <mc:Fallback>
                <p:oleObj name="公式" r:id="rId15" imgW="23164800" imgH="5486400" progId="Equation.3">
                  <p:embed/>
                  <p:pic>
                    <p:nvPicPr>
                      <p:cNvPr id="0" name="图片 27654" descr="image24"/>
                      <p:cNvPicPr>
                        <a:picLocks noChangeAspect="1"/>
                      </p:cNvPicPr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-32" y="3286130"/>
                        <a:ext cx="1308100" cy="30956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" name="Object 41"/>
          <p:cNvGraphicFramePr>
            <a:graphicFrameLocks noChangeAspect="1"/>
          </p:cNvGraphicFramePr>
          <p:nvPr/>
        </p:nvGraphicFramePr>
        <p:xfrm>
          <a:off x="-32" y="4349750"/>
          <a:ext cx="2168526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58" name="Equation" r:id="rId17" imgW="38404800" imgH="5486400" progId="Equation.DSMT4">
                  <p:embed/>
                </p:oleObj>
              </mc:Choice>
              <mc:Fallback>
                <p:oleObj name="Equation" r:id="rId17" imgW="38404800" imgH="5486400" progId="Equation.DSMT4">
                  <p:embed/>
                  <p:pic>
                    <p:nvPicPr>
                      <p:cNvPr id="0" name="图片 27655" descr="image60"/>
                      <p:cNvPicPr>
                        <a:picLocks noChangeAspect="1"/>
                      </p:cNvPicPr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-32" y="4349750"/>
                        <a:ext cx="2168526" cy="3095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7" name="Object 42"/>
          <p:cNvGraphicFramePr>
            <a:graphicFrameLocks noChangeAspect="1"/>
          </p:cNvGraphicFramePr>
          <p:nvPr/>
        </p:nvGraphicFramePr>
        <p:xfrm>
          <a:off x="-32" y="3992572"/>
          <a:ext cx="1325563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59" name="公式" r:id="rId19" imgW="23469600" imgH="5486400" progId="Equation.3">
                  <p:embed/>
                </p:oleObj>
              </mc:Choice>
              <mc:Fallback>
                <p:oleObj name="公式" r:id="rId19" imgW="23469600" imgH="5486400" progId="Equation.3">
                  <p:embed/>
                  <p:pic>
                    <p:nvPicPr>
                      <p:cNvPr id="0" name="图片 27656" descr="image26"/>
                      <p:cNvPicPr>
                        <a:picLocks noChangeAspect="1"/>
                      </p:cNvPicPr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-32" y="3992572"/>
                        <a:ext cx="1325563" cy="3095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8" name="Object 43"/>
          <p:cNvGraphicFramePr>
            <a:graphicFrameLocks noChangeAspect="1"/>
          </p:cNvGraphicFramePr>
          <p:nvPr/>
        </p:nvGraphicFramePr>
        <p:xfrm>
          <a:off x="2206623" y="3278188"/>
          <a:ext cx="2151063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60" name="Equation" r:id="rId21" imgW="38100000" imgH="5486400" progId="Equation.DSMT4">
                  <p:embed/>
                </p:oleObj>
              </mc:Choice>
              <mc:Fallback>
                <p:oleObj name="Equation" r:id="rId21" imgW="38100000" imgH="5486400" progId="Equation.DSMT4">
                  <p:embed/>
                  <p:pic>
                    <p:nvPicPr>
                      <p:cNvPr id="0" name="图片 27657" descr="image61"/>
                      <p:cNvPicPr>
                        <a:picLocks noChangeAspect="1"/>
                      </p:cNvPicPr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206623" y="3278188"/>
                        <a:ext cx="2151063" cy="2889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9" name="Object 44"/>
          <p:cNvGraphicFramePr>
            <a:graphicFrameLocks noChangeAspect="1"/>
          </p:cNvGraphicFramePr>
          <p:nvPr/>
        </p:nvGraphicFramePr>
        <p:xfrm>
          <a:off x="2222500" y="3635385"/>
          <a:ext cx="2511425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61" name="公式" r:id="rId23" imgW="44500800" imgH="5486400" progId="Equation.3">
                  <p:embed/>
                </p:oleObj>
              </mc:Choice>
              <mc:Fallback>
                <p:oleObj name="公式" r:id="rId23" imgW="44500800" imgH="5486400" progId="Equation.3">
                  <p:embed/>
                  <p:pic>
                    <p:nvPicPr>
                      <p:cNvPr id="0" name="图片 27658" descr="image28"/>
                      <p:cNvPicPr>
                        <a:picLocks noChangeAspect="1"/>
                      </p:cNvPicPr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2222500" y="3635385"/>
                        <a:ext cx="2511425" cy="2889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0" name="Object 46"/>
          <p:cNvGraphicFramePr>
            <a:graphicFrameLocks noChangeAspect="1"/>
          </p:cNvGraphicFramePr>
          <p:nvPr/>
        </p:nvGraphicFramePr>
        <p:xfrm>
          <a:off x="2214546" y="3997335"/>
          <a:ext cx="2581275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62" name="公式" r:id="rId25" imgW="45720000" imgH="5486400" progId="Equation.3">
                  <p:embed/>
                </p:oleObj>
              </mc:Choice>
              <mc:Fallback>
                <p:oleObj name="公式" r:id="rId25" imgW="45720000" imgH="5486400" progId="Equation.3">
                  <p:embed/>
                  <p:pic>
                    <p:nvPicPr>
                      <p:cNvPr id="0" name="图片 27659" descr="image29"/>
                      <p:cNvPicPr>
                        <a:picLocks noChangeAspect="1"/>
                      </p:cNvPicPr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2214546" y="3997335"/>
                        <a:ext cx="2581275" cy="2889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1" name="Object 47"/>
          <p:cNvGraphicFramePr>
            <a:graphicFrameLocks noChangeAspect="1"/>
          </p:cNvGraphicFramePr>
          <p:nvPr/>
        </p:nvGraphicFramePr>
        <p:xfrm>
          <a:off x="2214546" y="4349750"/>
          <a:ext cx="2495550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63" name="Equation" r:id="rId27" imgW="44196000" imgH="5486400" progId="Equation.DSMT4">
                  <p:embed/>
                </p:oleObj>
              </mc:Choice>
              <mc:Fallback>
                <p:oleObj name="Equation" r:id="rId27" imgW="44196000" imgH="5486400" progId="Equation.DSMT4">
                  <p:embed/>
                  <p:pic>
                    <p:nvPicPr>
                      <p:cNvPr id="0" name="图片 27660" descr="image62"/>
                      <p:cNvPicPr>
                        <a:picLocks noChangeAspect="1"/>
                      </p:cNvPicPr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2214546" y="4349750"/>
                        <a:ext cx="2495550" cy="2889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2" name="Object 48"/>
          <p:cNvGraphicFramePr>
            <a:graphicFrameLocks noChangeAspect="1"/>
          </p:cNvGraphicFramePr>
          <p:nvPr/>
        </p:nvGraphicFramePr>
        <p:xfrm>
          <a:off x="2224089" y="4711700"/>
          <a:ext cx="2562225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64" name="Equation" r:id="rId29" imgW="45415200" imgH="5486400" progId="Equation.DSMT4">
                  <p:embed/>
                </p:oleObj>
              </mc:Choice>
              <mc:Fallback>
                <p:oleObj name="Equation" r:id="rId29" imgW="45415200" imgH="5486400" progId="Equation.DSMT4">
                  <p:embed/>
                  <p:pic>
                    <p:nvPicPr>
                      <p:cNvPr id="0" name="图片 27661" descr="image63"/>
                      <p:cNvPicPr>
                        <a:picLocks noChangeAspect="1"/>
                      </p:cNvPicPr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2224089" y="4711700"/>
                        <a:ext cx="2562225" cy="2889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53" name="直線コネクタ 6"/>
          <p:cNvCxnSpPr/>
          <p:nvPr/>
        </p:nvCxnSpPr>
        <p:spPr bwMode="auto">
          <a:xfrm rot="5400000" flipH="1" flipV="1">
            <a:off x="7507130" y="3524286"/>
            <a:ext cx="59586" cy="14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254" name="直線コネクタ 4"/>
          <p:cNvCxnSpPr/>
          <p:nvPr/>
        </p:nvCxnSpPr>
        <p:spPr bwMode="auto">
          <a:xfrm rot="5400000" flipH="1" flipV="1">
            <a:off x="7323530" y="3542286"/>
            <a:ext cx="29793" cy="14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sp>
        <p:nvSpPr>
          <p:cNvPr id="255" name="テキスト ボックス 15"/>
          <p:cNvSpPr txBox="1"/>
          <p:nvPr/>
        </p:nvSpPr>
        <p:spPr>
          <a:xfrm>
            <a:off x="7306186" y="3214686"/>
            <a:ext cx="409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2.5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0" name="Oval 48"/>
          <p:cNvSpPr>
            <a:spLocks noChangeArrowheads="1"/>
          </p:cNvSpPr>
          <p:nvPr/>
        </p:nvSpPr>
        <p:spPr bwMode="auto">
          <a:xfrm>
            <a:off x="3059439" y="579419"/>
            <a:ext cx="309563" cy="307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ja-JP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ja-JP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ja-JP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1" name="Oval 48"/>
          <p:cNvSpPr>
            <a:spLocks noChangeArrowheads="1"/>
          </p:cNvSpPr>
          <p:nvPr/>
        </p:nvSpPr>
        <p:spPr bwMode="auto">
          <a:xfrm>
            <a:off x="2773692" y="1316022"/>
            <a:ext cx="309563" cy="307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ja-JP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ja-JP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ja-JP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2" name="Oval 48"/>
          <p:cNvSpPr>
            <a:spLocks noChangeArrowheads="1"/>
          </p:cNvSpPr>
          <p:nvPr/>
        </p:nvSpPr>
        <p:spPr bwMode="auto">
          <a:xfrm>
            <a:off x="3297569" y="1316022"/>
            <a:ext cx="309563" cy="307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ja-JP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ja-JP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ja-JP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3" name="AutoShape 62"/>
          <p:cNvCxnSpPr>
            <a:cxnSpLocks noChangeShapeType="1"/>
            <a:stCxn id="130" idx="4"/>
            <a:endCxn id="131" idx="0"/>
          </p:cNvCxnSpPr>
          <p:nvPr/>
        </p:nvCxnSpPr>
        <p:spPr bwMode="auto">
          <a:xfrm rot="5400000">
            <a:off x="2857034" y="958835"/>
            <a:ext cx="428628" cy="28574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134" name="AutoShape 62"/>
          <p:cNvCxnSpPr>
            <a:cxnSpLocks noChangeShapeType="1"/>
            <a:stCxn id="130" idx="4"/>
            <a:endCxn id="132" idx="0"/>
          </p:cNvCxnSpPr>
          <p:nvPr/>
        </p:nvCxnSpPr>
        <p:spPr bwMode="auto">
          <a:xfrm rot="16200000" flipH="1">
            <a:off x="3118972" y="982643"/>
            <a:ext cx="428628" cy="23813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sp>
        <p:nvSpPr>
          <p:cNvPr id="135" name="TextBox 134"/>
          <p:cNvSpPr txBox="1"/>
          <p:nvPr/>
        </p:nvSpPr>
        <p:spPr>
          <a:xfrm>
            <a:off x="3164210" y="579093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’</a:t>
            </a:r>
            <a:endParaRPr lang="zh-CN" altLang="en-US" sz="1200" dirty="0"/>
          </a:p>
        </p:txBody>
      </p:sp>
      <p:sp>
        <p:nvSpPr>
          <p:cNvPr id="136" name="TextBox 135"/>
          <p:cNvSpPr txBox="1"/>
          <p:nvPr/>
        </p:nvSpPr>
        <p:spPr>
          <a:xfrm>
            <a:off x="2879810" y="1324293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’</a:t>
            </a:r>
            <a:endParaRPr lang="zh-CN" altLang="en-US" sz="1200" dirty="0"/>
          </a:p>
        </p:txBody>
      </p:sp>
      <p:sp>
        <p:nvSpPr>
          <p:cNvPr id="137" name="TextBox 136"/>
          <p:cNvSpPr txBox="1"/>
          <p:nvPr/>
        </p:nvSpPr>
        <p:spPr>
          <a:xfrm>
            <a:off x="3401810" y="1324293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’</a:t>
            </a:r>
            <a:endParaRPr lang="zh-CN" altLang="en-US" sz="1200" dirty="0"/>
          </a:p>
        </p:txBody>
      </p:sp>
      <p:sp>
        <p:nvSpPr>
          <p:cNvPr id="138" name="Oval 48"/>
          <p:cNvSpPr>
            <a:spLocks noChangeArrowheads="1"/>
          </p:cNvSpPr>
          <p:nvPr/>
        </p:nvSpPr>
        <p:spPr bwMode="auto">
          <a:xfrm>
            <a:off x="2458129" y="581007"/>
            <a:ext cx="309563" cy="307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ja-JP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ja-JP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ja-JP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2553378" y="579600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’</a:t>
            </a:r>
            <a:endParaRPr lang="zh-CN" altLang="en-US" sz="1200" dirty="0"/>
          </a:p>
        </p:txBody>
      </p:sp>
      <p:sp>
        <p:nvSpPr>
          <p:cNvPr id="140" name="Oval 48"/>
          <p:cNvSpPr>
            <a:spLocks noChangeArrowheads="1"/>
          </p:cNvSpPr>
          <p:nvPr/>
        </p:nvSpPr>
        <p:spPr bwMode="auto">
          <a:xfrm>
            <a:off x="3672587" y="579419"/>
            <a:ext cx="309563" cy="307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ja-JP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ja-JP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ja-JP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3777358" y="579093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’</a:t>
            </a:r>
            <a:endParaRPr lang="zh-CN" altLang="en-US" sz="1200" dirty="0"/>
          </a:p>
        </p:txBody>
      </p:sp>
      <p:cxnSp>
        <p:nvCxnSpPr>
          <p:cNvPr id="142" name="直接连接符 141"/>
          <p:cNvCxnSpPr>
            <a:stCxn id="137" idx="0"/>
            <a:endCxn id="140" idx="4"/>
          </p:cNvCxnSpPr>
          <p:nvPr/>
        </p:nvCxnSpPr>
        <p:spPr bwMode="auto">
          <a:xfrm rot="5400000" flipH="1" flipV="1">
            <a:off x="3451925" y="948849"/>
            <a:ext cx="436899" cy="31399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143" name="直接连接符 142"/>
          <p:cNvCxnSpPr>
            <a:stCxn id="131" idx="0"/>
            <a:endCxn id="138" idx="4"/>
          </p:cNvCxnSpPr>
          <p:nvPr/>
        </p:nvCxnSpPr>
        <p:spPr bwMode="auto">
          <a:xfrm rot="16200000" flipV="1">
            <a:off x="2557173" y="944720"/>
            <a:ext cx="427040" cy="315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sp>
        <p:nvSpPr>
          <p:cNvPr id="144" name="Oval 48"/>
          <p:cNvSpPr>
            <a:spLocks noChangeArrowheads="1"/>
          </p:cNvSpPr>
          <p:nvPr/>
        </p:nvSpPr>
        <p:spPr bwMode="auto">
          <a:xfrm>
            <a:off x="940098" y="579419"/>
            <a:ext cx="309563" cy="30797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ja-JP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ja-JP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ja-JP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Oval 48"/>
          <p:cNvSpPr>
            <a:spLocks noChangeArrowheads="1"/>
          </p:cNvSpPr>
          <p:nvPr/>
        </p:nvSpPr>
        <p:spPr bwMode="auto">
          <a:xfrm>
            <a:off x="654351" y="1316022"/>
            <a:ext cx="309563" cy="30797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ja-JP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ja-JP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ja-JP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Oval 48"/>
          <p:cNvSpPr>
            <a:spLocks noChangeArrowheads="1"/>
          </p:cNvSpPr>
          <p:nvPr/>
        </p:nvSpPr>
        <p:spPr bwMode="auto">
          <a:xfrm>
            <a:off x="1178228" y="1316022"/>
            <a:ext cx="309563" cy="307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ja-JP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ja-JP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ja-JP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7" name="AutoShape 62"/>
          <p:cNvCxnSpPr>
            <a:cxnSpLocks noChangeShapeType="1"/>
            <a:stCxn id="144" idx="4"/>
            <a:endCxn id="145" idx="0"/>
          </p:cNvCxnSpPr>
          <p:nvPr/>
        </p:nvCxnSpPr>
        <p:spPr bwMode="auto">
          <a:xfrm rot="5400000">
            <a:off x="737693" y="958835"/>
            <a:ext cx="428628" cy="28574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148" name="AutoShape 62"/>
          <p:cNvCxnSpPr>
            <a:cxnSpLocks noChangeShapeType="1"/>
            <a:stCxn id="144" idx="4"/>
            <a:endCxn id="146" idx="0"/>
          </p:cNvCxnSpPr>
          <p:nvPr/>
        </p:nvCxnSpPr>
        <p:spPr bwMode="auto">
          <a:xfrm rot="16200000" flipH="1">
            <a:off x="999631" y="982643"/>
            <a:ext cx="428628" cy="23813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sp>
        <p:nvSpPr>
          <p:cNvPr id="149" name="Oval 48"/>
          <p:cNvSpPr>
            <a:spLocks noChangeArrowheads="1"/>
          </p:cNvSpPr>
          <p:nvPr/>
        </p:nvSpPr>
        <p:spPr bwMode="auto">
          <a:xfrm>
            <a:off x="338788" y="581007"/>
            <a:ext cx="309563" cy="307975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ja-JP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ja-JP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ja-JP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0" name="Oval 48"/>
          <p:cNvSpPr>
            <a:spLocks noChangeArrowheads="1"/>
          </p:cNvSpPr>
          <p:nvPr/>
        </p:nvSpPr>
        <p:spPr bwMode="auto">
          <a:xfrm>
            <a:off x="1624672" y="579419"/>
            <a:ext cx="309563" cy="307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ja-JP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ja-JP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ja-JP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1" name="直接连接符 150"/>
          <p:cNvCxnSpPr>
            <a:stCxn id="146" idx="0"/>
            <a:endCxn id="150" idx="3"/>
          </p:cNvCxnSpPr>
          <p:nvPr/>
        </p:nvCxnSpPr>
        <p:spPr bwMode="auto">
          <a:xfrm rot="5400000" flipH="1" flipV="1">
            <a:off x="1264643" y="910659"/>
            <a:ext cx="473730" cy="33699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152" name="直接连接符 151"/>
          <p:cNvCxnSpPr>
            <a:stCxn id="145" idx="0"/>
            <a:endCxn id="149" idx="4"/>
          </p:cNvCxnSpPr>
          <p:nvPr/>
        </p:nvCxnSpPr>
        <p:spPr bwMode="auto">
          <a:xfrm rot="16200000" flipV="1">
            <a:off x="437832" y="944720"/>
            <a:ext cx="427040" cy="315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sp>
        <p:nvSpPr>
          <p:cNvPr id="153" name="任意多边形 152"/>
          <p:cNvSpPr/>
          <p:nvPr/>
        </p:nvSpPr>
        <p:spPr bwMode="auto">
          <a:xfrm>
            <a:off x="1910431" y="468000"/>
            <a:ext cx="1807200" cy="180000"/>
          </a:xfrm>
          <a:custGeom>
            <a:avLst/>
            <a:gdLst>
              <a:gd name="connsiteX0" fmla="*/ 0 w 2157412"/>
              <a:gd name="connsiteY0" fmla="*/ 234156 h 234156"/>
              <a:gd name="connsiteX1" fmla="*/ 1062037 w 2157412"/>
              <a:gd name="connsiteY1" fmla="*/ 5556 h 234156"/>
              <a:gd name="connsiteX2" fmla="*/ 2157412 w 2157412"/>
              <a:gd name="connsiteY2" fmla="*/ 200819 h 234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7412" h="234156">
                <a:moveTo>
                  <a:pt x="0" y="234156"/>
                </a:moveTo>
                <a:cubicBezTo>
                  <a:pt x="351234" y="122634"/>
                  <a:pt x="702468" y="11112"/>
                  <a:pt x="1062037" y="5556"/>
                </a:cubicBezTo>
                <a:cubicBezTo>
                  <a:pt x="1421606" y="0"/>
                  <a:pt x="1789509" y="100409"/>
                  <a:pt x="2157412" y="200819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4" name="任意多边形 153"/>
          <p:cNvSpPr/>
          <p:nvPr/>
        </p:nvSpPr>
        <p:spPr bwMode="auto">
          <a:xfrm>
            <a:off x="1215106" y="450000"/>
            <a:ext cx="1908000" cy="183600"/>
          </a:xfrm>
          <a:custGeom>
            <a:avLst/>
            <a:gdLst>
              <a:gd name="connsiteX0" fmla="*/ 0 w 2152650"/>
              <a:gd name="connsiteY0" fmla="*/ 254000 h 254000"/>
              <a:gd name="connsiteX1" fmla="*/ 1138237 w 2152650"/>
              <a:gd name="connsiteY1" fmla="*/ 6350 h 254000"/>
              <a:gd name="connsiteX2" fmla="*/ 2152650 w 2152650"/>
              <a:gd name="connsiteY2" fmla="*/ 215900 h 25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2650" h="254000">
                <a:moveTo>
                  <a:pt x="0" y="254000"/>
                </a:moveTo>
                <a:cubicBezTo>
                  <a:pt x="389731" y="133350"/>
                  <a:pt x="779462" y="12700"/>
                  <a:pt x="1138237" y="6350"/>
                </a:cubicBezTo>
                <a:cubicBezTo>
                  <a:pt x="1497012" y="0"/>
                  <a:pt x="1824831" y="107950"/>
                  <a:pt x="2152650" y="21590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5" name="任意多边形 154"/>
          <p:cNvSpPr/>
          <p:nvPr/>
        </p:nvSpPr>
        <p:spPr bwMode="auto">
          <a:xfrm>
            <a:off x="615031" y="471600"/>
            <a:ext cx="1890000" cy="169200"/>
          </a:xfrm>
          <a:custGeom>
            <a:avLst/>
            <a:gdLst>
              <a:gd name="connsiteX0" fmla="*/ 0 w 2114550"/>
              <a:gd name="connsiteY0" fmla="*/ 242094 h 242094"/>
              <a:gd name="connsiteX1" fmla="*/ 966787 w 2114550"/>
              <a:gd name="connsiteY1" fmla="*/ 3969 h 242094"/>
              <a:gd name="connsiteX2" fmla="*/ 2114550 w 2114550"/>
              <a:gd name="connsiteY2" fmla="*/ 218281 h 242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14550" h="242094">
                <a:moveTo>
                  <a:pt x="0" y="242094"/>
                </a:moveTo>
                <a:cubicBezTo>
                  <a:pt x="307181" y="125016"/>
                  <a:pt x="614362" y="7938"/>
                  <a:pt x="966787" y="3969"/>
                </a:cubicBezTo>
                <a:cubicBezTo>
                  <a:pt x="1319212" y="0"/>
                  <a:pt x="1716881" y="109140"/>
                  <a:pt x="2114550" y="218281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6" name="任意多边形 155"/>
          <p:cNvSpPr/>
          <p:nvPr/>
        </p:nvSpPr>
        <p:spPr bwMode="auto">
          <a:xfrm>
            <a:off x="1453231" y="1562082"/>
            <a:ext cx="1890000" cy="180000"/>
          </a:xfrm>
          <a:custGeom>
            <a:avLst/>
            <a:gdLst>
              <a:gd name="connsiteX0" fmla="*/ 0 w 2100262"/>
              <a:gd name="connsiteY0" fmla="*/ 0 h 237332"/>
              <a:gd name="connsiteX1" fmla="*/ 1019175 w 2100262"/>
              <a:gd name="connsiteY1" fmla="*/ 233363 h 237332"/>
              <a:gd name="connsiteX2" fmla="*/ 2100262 w 2100262"/>
              <a:gd name="connsiteY2" fmla="*/ 23813 h 237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00262" h="237332">
                <a:moveTo>
                  <a:pt x="0" y="0"/>
                </a:moveTo>
                <a:cubicBezTo>
                  <a:pt x="334565" y="114697"/>
                  <a:pt x="669131" y="229394"/>
                  <a:pt x="1019175" y="233363"/>
                </a:cubicBezTo>
                <a:cubicBezTo>
                  <a:pt x="1369219" y="237332"/>
                  <a:pt x="1734740" y="130572"/>
                  <a:pt x="2100262" y="23813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任意多边形 156"/>
          <p:cNvSpPr/>
          <p:nvPr/>
        </p:nvSpPr>
        <p:spPr bwMode="auto">
          <a:xfrm>
            <a:off x="889668" y="1590658"/>
            <a:ext cx="1944000" cy="165600"/>
          </a:xfrm>
          <a:custGeom>
            <a:avLst/>
            <a:gdLst>
              <a:gd name="connsiteX0" fmla="*/ 0 w 2155825"/>
              <a:gd name="connsiteY0" fmla="*/ 12700 h 262467"/>
              <a:gd name="connsiteX1" fmla="*/ 1133475 w 2155825"/>
              <a:gd name="connsiteY1" fmla="*/ 260350 h 262467"/>
              <a:gd name="connsiteX2" fmla="*/ 2155825 w 2155825"/>
              <a:gd name="connsiteY2" fmla="*/ 0 h 26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5825" h="262467">
                <a:moveTo>
                  <a:pt x="0" y="12700"/>
                </a:moveTo>
                <a:cubicBezTo>
                  <a:pt x="387085" y="137583"/>
                  <a:pt x="774171" y="262467"/>
                  <a:pt x="1133475" y="260350"/>
                </a:cubicBezTo>
                <a:cubicBezTo>
                  <a:pt x="1492779" y="258233"/>
                  <a:pt x="1824302" y="129116"/>
                  <a:pt x="2155825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58" name="Object 22"/>
          <p:cNvGraphicFramePr>
            <a:graphicFrameLocks noChangeAspect="1"/>
          </p:cNvGraphicFramePr>
          <p:nvPr/>
        </p:nvGraphicFramePr>
        <p:xfrm>
          <a:off x="292049" y="1793843"/>
          <a:ext cx="962025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65" name="公式" r:id="rId31" imgW="17068800" imgH="5181600" progId="Equation.3">
                  <p:embed/>
                </p:oleObj>
              </mc:Choice>
              <mc:Fallback>
                <p:oleObj name="公式" r:id="rId31" imgW="17068800" imgH="5181600" progId="Equation.3">
                  <p:embed/>
                  <p:pic>
                    <p:nvPicPr>
                      <p:cNvPr id="0" name="图片 27662" descr="image8"/>
                      <p:cNvPicPr>
                        <a:picLocks noChangeAspect="1"/>
                      </p:cNvPicPr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292049" y="1793843"/>
                        <a:ext cx="962025" cy="2730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" name="Object 23"/>
          <p:cNvGraphicFramePr>
            <a:graphicFrameLocks noChangeAspect="1"/>
          </p:cNvGraphicFramePr>
          <p:nvPr/>
        </p:nvGraphicFramePr>
        <p:xfrm>
          <a:off x="1385887" y="1785926"/>
          <a:ext cx="1236662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66" name="公式" r:id="rId33" imgW="21945600" imgH="5486400" progId="Equation.3">
                  <p:embed/>
                </p:oleObj>
              </mc:Choice>
              <mc:Fallback>
                <p:oleObj name="公式" r:id="rId33" imgW="21945600" imgH="5486400" progId="Equation.3">
                  <p:embed/>
                  <p:pic>
                    <p:nvPicPr>
                      <p:cNvPr id="0" name="图片 27663" descr="image9"/>
                      <p:cNvPicPr>
                        <a:picLocks noChangeAspect="1"/>
                      </p:cNvPicPr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1385887" y="1785926"/>
                        <a:ext cx="1236662" cy="2889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" name="Object 24"/>
          <p:cNvGraphicFramePr>
            <a:graphicFrameLocks noChangeAspect="1"/>
          </p:cNvGraphicFramePr>
          <p:nvPr/>
        </p:nvGraphicFramePr>
        <p:xfrm>
          <a:off x="285720" y="2071665"/>
          <a:ext cx="755650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67" name="公式" r:id="rId35" imgW="13411200" imgH="5486400" progId="Equation.3">
                  <p:embed/>
                </p:oleObj>
              </mc:Choice>
              <mc:Fallback>
                <p:oleObj name="公式" r:id="rId35" imgW="13411200" imgH="5486400" progId="Equation.3">
                  <p:embed/>
                  <p:pic>
                    <p:nvPicPr>
                      <p:cNvPr id="0" name="图片 27664" descr="image10"/>
                      <p:cNvPicPr>
                        <a:picLocks noChangeAspect="1"/>
                      </p:cNvPicPr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285720" y="2071665"/>
                        <a:ext cx="755650" cy="2889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" name="Object 25"/>
          <p:cNvGraphicFramePr>
            <a:graphicFrameLocks noChangeAspect="1"/>
          </p:cNvGraphicFramePr>
          <p:nvPr/>
        </p:nvGraphicFramePr>
        <p:xfrm>
          <a:off x="1379508" y="2071665"/>
          <a:ext cx="996950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68" name="公式" r:id="rId37" imgW="17678400" imgH="5486400" progId="Equation.3">
                  <p:embed/>
                </p:oleObj>
              </mc:Choice>
              <mc:Fallback>
                <p:oleObj name="公式" r:id="rId37" imgW="17678400" imgH="5486400" progId="Equation.3">
                  <p:embed/>
                  <p:pic>
                    <p:nvPicPr>
                      <p:cNvPr id="0" name="图片 27665" descr="image11"/>
                      <p:cNvPicPr>
                        <a:picLocks noChangeAspect="1"/>
                      </p:cNvPicPr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1379508" y="2071665"/>
                        <a:ext cx="996950" cy="2889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" name="Object 26"/>
          <p:cNvGraphicFramePr>
            <a:graphicFrameLocks noChangeAspect="1"/>
          </p:cNvGraphicFramePr>
          <p:nvPr/>
        </p:nvGraphicFramePr>
        <p:xfrm>
          <a:off x="2649532" y="2079603"/>
          <a:ext cx="1065212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69" name="公式" r:id="rId39" imgW="18897600" imgH="5486400" progId="Equation.3">
                  <p:embed/>
                </p:oleObj>
              </mc:Choice>
              <mc:Fallback>
                <p:oleObj name="公式" r:id="rId39" imgW="18897600" imgH="5486400" progId="Equation.3">
                  <p:embed/>
                  <p:pic>
                    <p:nvPicPr>
                      <p:cNvPr id="0" name="图片 27666" descr="image12"/>
                      <p:cNvPicPr>
                        <a:picLocks noChangeAspect="1"/>
                      </p:cNvPicPr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2649532" y="2079603"/>
                        <a:ext cx="1065212" cy="2889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" name="Object 27"/>
          <p:cNvGraphicFramePr>
            <a:graphicFrameLocks noChangeAspect="1"/>
          </p:cNvGraphicFramePr>
          <p:nvPr/>
        </p:nvGraphicFramePr>
        <p:xfrm>
          <a:off x="285720" y="2365357"/>
          <a:ext cx="1116013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70" name="公式" r:id="rId41" imgW="19812000" imgH="5181600" progId="Equation.3">
                  <p:embed/>
                </p:oleObj>
              </mc:Choice>
              <mc:Fallback>
                <p:oleObj name="公式" r:id="rId41" imgW="19812000" imgH="5181600" progId="Equation.3">
                  <p:embed/>
                  <p:pic>
                    <p:nvPicPr>
                      <p:cNvPr id="0" name="图片 27667" descr="image13"/>
                      <p:cNvPicPr>
                        <a:picLocks noChangeAspect="1"/>
                      </p:cNvPicPr>
                      <p:nvPr/>
                    </p:nvPicPr>
                    <p:blipFill>
                      <a:blip r:embed="rId42"/>
                      <a:stretch>
                        <a:fillRect/>
                      </a:stretch>
                    </p:blipFill>
                    <p:spPr>
                      <a:xfrm>
                        <a:off x="285720" y="2365357"/>
                        <a:ext cx="1116013" cy="2730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" name="Object 28"/>
          <p:cNvGraphicFramePr>
            <a:graphicFrameLocks noChangeAspect="1"/>
          </p:cNvGraphicFramePr>
          <p:nvPr/>
        </p:nvGraphicFramePr>
        <p:xfrm>
          <a:off x="1522402" y="2357419"/>
          <a:ext cx="1477962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71" name="公式" r:id="rId43" imgW="26212800" imgH="5486400" progId="Equation.3">
                  <p:embed/>
                </p:oleObj>
              </mc:Choice>
              <mc:Fallback>
                <p:oleObj name="公式" r:id="rId43" imgW="26212800" imgH="5486400" progId="Equation.3">
                  <p:embed/>
                  <p:pic>
                    <p:nvPicPr>
                      <p:cNvPr id="0" name="图片 27668" descr="image14"/>
                      <p:cNvPicPr>
                        <a:picLocks noChangeAspect="1"/>
                      </p:cNvPicPr>
                      <p:nvPr/>
                    </p:nvPicPr>
                    <p:blipFill>
                      <a:blip r:embed="rId44"/>
                      <a:stretch>
                        <a:fillRect/>
                      </a:stretch>
                    </p:blipFill>
                    <p:spPr>
                      <a:xfrm>
                        <a:off x="1522402" y="2357419"/>
                        <a:ext cx="1477962" cy="2889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" name="Object 29"/>
          <p:cNvGraphicFramePr>
            <a:graphicFrameLocks noChangeAspect="1"/>
          </p:cNvGraphicFramePr>
          <p:nvPr/>
        </p:nvGraphicFramePr>
        <p:xfrm>
          <a:off x="285720" y="2643169"/>
          <a:ext cx="841375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72" name="公式" r:id="rId45" imgW="14935200" imgH="5486400" progId="Equation.3">
                  <p:embed/>
                </p:oleObj>
              </mc:Choice>
              <mc:Fallback>
                <p:oleObj name="公式" r:id="rId45" imgW="14935200" imgH="5486400" progId="Equation.3">
                  <p:embed/>
                  <p:pic>
                    <p:nvPicPr>
                      <p:cNvPr id="0" name="图片 27669" descr="image15"/>
                      <p:cNvPicPr>
                        <a:picLocks noChangeAspect="1"/>
                      </p:cNvPicPr>
                      <p:nvPr/>
                    </p:nvPicPr>
                    <p:blipFill>
                      <a:blip r:embed="rId46"/>
                      <a:stretch>
                        <a:fillRect/>
                      </a:stretch>
                    </p:blipFill>
                    <p:spPr>
                      <a:xfrm>
                        <a:off x="285720" y="2643169"/>
                        <a:ext cx="841375" cy="2889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8" name="Object 30"/>
          <p:cNvGraphicFramePr>
            <a:graphicFrameLocks noChangeAspect="1"/>
          </p:cNvGraphicFramePr>
          <p:nvPr/>
        </p:nvGraphicFramePr>
        <p:xfrm>
          <a:off x="1401749" y="2643169"/>
          <a:ext cx="1169987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73" name="公式" r:id="rId47" imgW="20726400" imgH="5486400" progId="Equation.3">
                  <p:embed/>
                </p:oleObj>
              </mc:Choice>
              <mc:Fallback>
                <p:oleObj name="公式" r:id="rId47" imgW="20726400" imgH="5486400" progId="Equation.3">
                  <p:embed/>
                  <p:pic>
                    <p:nvPicPr>
                      <p:cNvPr id="0" name="图片 27670" descr="image16"/>
                      <p:cNvPicPr>
                        <a:picLocks noChangeAspect="1"/>
                      </p:cNvPicPr>
                      <p:nvPr/>
                    </p:nvPicPr>
                    <p:blipFill>
                      <a:blip r:embed="rId48"/>
                      <a:stretch>
                        <a:fillRect/>
                      </a:stretch>
                    </p:blipFill>
                    <p:spPr>
                      <a:xfrm>
                        <a:off x="1401749" y="2643169"/>
                        <a:ext cx="1169987" cy="2889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9" name="Object 31"/>
          <p:cNvGraphicFramePr>
            <a:graphicFrameLocks noChangeAspect="1"/>
          </p:cNvGraphicFramePr>
          <p:nvPr/>
        </p:nvGraphicFramePr>
        <p:xfrm>
          <a:off x="2708270" y="2651107"/>
          <a:ext cx="1220788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74" name="公式" r:id="rId49" imgW="21640800" imgH="5486400" progId="Equation.3">
                  <p:embed/>
                </p:oleObj>
              </mc:Choice>
              <mc:Fallback>
                <p:oleObj name="公式" r:id="rId49" imgW="21640800" imgH="5486400" progId="Equation.3">
                  <p:embed/>
                  <p:pic>
                    <p:nvPicPr>
                      <p:cNvPr id="0" name="图片 27671" descr="image17"/>
                      <p:cNvPicPr>
                        <a:picLocks noChangeAspect="1"/>
                      </p:cNvPicPr>
                      <p:nvPr/>
                    </p:nvPicPr>
                    <p:blipFill>
                      <a:blip r:embed="rId50"/>
                      <a:stretch>
                        <a:fillRect/>
                      </a:stretch>
                    </p:blipFill>
                    <p:spPr>
                      <a:xfrm>
                        <a:off x="2708270" y="2651107"/>
                        <a:ext cx="1220788" cy="2889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48"/>
          <p:cNvSpPr>
            <a:spLocks noChangeArrowheads="1"/>
          </p:cNvSpPr>
          <p:nvPr/>
        </p:nvSpPr>
        <p:spPr bwMode="auto">
          <a:xfrm>
            <a:off x="318909" y="2319182"/>
            <a:ext cx="324000" cy="3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5" name="Oval 48"/>
          <p:cNvSpPr>
            <a:spLocks noChangeArrowheads="1"/>
          </p:cNvSpPr>
          <p:nvPr/>
        </p:nvSpPr>
        <p:spPr bwMode="auto">
          <a:xfrm>
            <a:off x="890413" y="2319182"/>
            <a:ext cx="324000" cy="3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4</a:t>
            </a:r>
          </a:p>
        </p:txBody>
      </p:sp>
      <p:sp>
        <p:nvSpPr>
          <p:cNvPr id="6" name="Oval 48"/>
          <p:cNvSpPr>
            <a:spLocks noChangeArrowheads="1"/>
          </p:cNvSpPr>
          <p:nvPr/>
        </p:nvSpPr>
        <p:spPr bwMode="auto">
          <a:xfrm>
            <a:off x="604662" y="2944800"/>
            <a:ext cx="324000" cy="3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5</a:t>
            </a:r>
          </a:p>
        </p:txBody>
      </p:sp>
      <p:sp>
        <p:nvSpPr>
          <p:cNvPr id="9" name="Oval 48"/>
          <p:cNvSpPr>
            <a:spLocks noChangeArrowheads="1"/>
          </p:cNvSpPr>
          <p:nvPr/>
        </p:nvSpPr>
        <p:spPr bwMode="auto">
          <a:xfrm>
            <a:off x="604662" y="3571876"/>
            <a:ext cx="324000" cy="3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6</a:t>
            </a:r>
          </a:p>
        </p:txBody>
      </p:sp>
      <p:cxnSp>
        <p:nvCxnSpPr>
          <p:cNvPr id="12" name="直接箭头连接符 11"/>
          <p:cNvCxnSpPr>
            <a:stCxn id="5" idx="4"/>
            <a:endCxn id="6" idx="0"/>
          </p:cNvCxnSpPr>
          <p:nvPr/>
        </p:nvCxnSpPr>
        <p:spPr bwMode="auto">
          <a:xfrm rot="5400000">
            <a:off x="758729" y="2651116"/>
            <a:ext cx="301618" cy="28575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/>
          </a:ln>
        </p:spPr>
      </p:cxnSp>
      <p:cxnSp>
        <p:nvCxnSpPr>
          <p:cNvPr id="13" name="直接箭头连接符 12"/>
          <p:cNvCxnSpPr>
            <a:stCxn id="4" idx="4"/>
            <a:endCxn id="6" idx="0"/>
          </p:cNvCxnSpPr>
          <p:nvPr/>
        </p:nvCxnSpPr>
        <p:spPr bwMode="auto">
          <a:xfrm rot="16200000" flipH="1">
            <a:off x="472976" y="2651114"/>
            <a:ext cx="301618" cy="28575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/>
          </a:ln>
        </p:spPr>
      </p:cxnSp>
      <p:cxnSp>
        <p:nvCxnSpPr>
          <p:cNvPr id="14" name="直接箭头连接符 13"/>
          <p:cNvCxnSpPr>
            <a:stCxn id="6" idx="4"/>
            <a:endCxn id="9" idx="0"/>
          </p:cNvCxnSpPr>
          <p:nvPr/>
        </p:nvCxnSpPr>
        <p:spPr bwMode="auto">
          <a:xfrm rot="5400000">
            <a:off x="615124" y="3420338"/>
            <a:ext cx="303076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/>
          </a:ln>
        </p:spPr>
      </p:cxnSp>
      <p:sp>
        <p:nvSpPr>
          <p:cNvPr id="15" name="Oval 48"/>
          <p:cNvSpPr>
            <a:spLocks noChangeArrowheads="1"/>
          </p:cNvSpPr>
          <p:nvPr/>
        </p:nvSpPr>
        <p:spPr bwMode="auto">
          <a:xfrm>
            <a:off x="318910" y="1730310"/>
            <a:ext cx="324000" cy="3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16" name="Oval 48"/>
          <p:cNvSpPr>
            <a:spLocks noChangeArrowheads="1"/>
          </p:cNvSpPr>
          <p:nvPr/>
        </p:nvSpPr>
        <p:spPr bwMode="auto">
          <a:xfrm>
            <a:off x="890414" y="1730310"/>
            <a:ext cx="324000" cy="3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cxnSp>
        <p:nvCxnSpPr>
          <p:cNvPr id="18" name="直接箭头连接符 17"/>
          <p:cNvCxnSpPr>
            <a:stCxn id="15" idx="4"/>
            <a:endCxn id="4" idx="0"/>
          </p:cNvCxnSpPr>
          <p:nvPr/>
        </p:nvCxnSpPr>
        <p:spPr bwMode="auto">
          <a:xfrm rot="5400000">
            <a:off x="348474" y="2186746"/>
            <a:ext cx="264872" cy="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/>
          </a:ln>
        </p:spPr>
      </p:cxnSp>
      <p:cxnSp>
        <p:nvCxnSpPr>
          <p:cNvPr id="19" name="直接箭头连接符 18"/>
          <p:cNvCxnSpPr>
            <a:stCxn id="16" idx="4"/>
            <a:endCxn id="5" idx="0"/>
          </p:cNvCxnSpPr>
          <p:nvPr/>
        </p:nvCxnSpPr>
        <p:spPr bwMode="auto">
          <a:xfrm rot="5400000">
            <a:off x="919978" y="2186746"/>
            <a:ext cx="264872" cy="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/>
          </a:ln>
        </p:spPr>
      </p:cxnSp>
      <p:sp>
        <p:nvSpPr>
          <p:cNvPr id="36" name="Oval 48"/>
          <p:cNvSpPr>
            <a:spLocks noChangeArrowheads="1"/>
          </p:cNvSpPr>
          <p:nvPr/>
        </p:nvSpPr>
        <p:spPr bwMode="auto">
          <a:xfrm>
            <a:off x="1533355" y="2303360"/>
            <a:ext cx="324000" cy="3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kumimoji="0" lang="zh-CN" altLang="en-US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’</a:t>
            </a:r>
            <a:endParaRPr kumimoji="0" lang="en-US" altLang="ja-JP" sz="140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7" name="Oval 48"/>
          <p:cNvSpPr>
            <a:spLocks noChangeArrowheads="1"/>
          </p:cNvSpPr>
          <p:nvPr/>
        </p:nvSpPr>
        <p:spPr bwMode="auto">
          <a:xfrm>
            <a:off x="2104859" y="2303360"/>
            <a:ext cx="324000" cy="3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4</a:t>
            </a:r>
            <a:r>
              <a:rPr kumimoji="0" lang="zh-CN" altLang="en-US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’</a:t>
            </a:r>
            <a:endParaRPr kumimoji="0" lang="en-US" altLang="ja-JP" sz="140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8" name="Oval 48"/>
          <p:cNvSpPr>
            <a:spLocks noChangeArrowheads="1"/>
          </p:cNvSpPr>
          <p:nvPr/>
        </p:nvSpPr>
        <p:spPr bwMode="auto">
          <a:xfrm>
            <a:off x="1819108" y="2928978"/>
            <a:ext cx="324000" cy="3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5</a:t>
            </a:r>
            <a:r>
              <a:rPr kumimoji="0" lang="zh-CN" altLang="en-US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’</a:t>
            </a:r>
            <a:endParaRPr kumimoji="0" lang="en-US" altLang="ja-JP" sz="140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9" name="Oval 48"/>
          <p:cNvSpPr>
            <a:spLocks noChangeArrowheads="1"/>
          </p:cNvSpPr>
          <p:nvPr/>
        </p:nvSpPr>
        <p:spPr bwMode="auto">
          <a:xfrm>
            <a:off x="1819108" y="3556054"/>
            <a:ext cx="324000" cy="3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6</a:t>
            </a:r>
            <a:r>
              <a:rPr kumimoji="0" lang="zh-CN" altLang="en-US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’</a:t>
            </a:r>
            <a:endParaRPr kumimoji="0" lang="en-US" altLang="ja-JP" sz="140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40" name="直接箭头连接符 39"/>
          <p:cNvCxnSpPr>
            <a:stCxn id="37" idx="4"/>
            <a:endCxn id="38" idx="0"/>
          </p:cNvCxnSpPr>
          <p:nvPr/>
        </p:nvCxnSpPr>
        <p:spPr bwMode="auto">
          <a:xfrm rot="5400000">
            <a:off x="1973175" y="2635294"/>
            <a:ext cx="301618" cy="28575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/>
          </a:ln>
        </p:spPr>
      </p:cxnSp>
      <p:cxnSp>
        <p:nvCxnSpPr>
          <p:cNvPr id="41" name="直接箭头连接符 40"/>
          <p:cNvCxnSpPr>
            <a:stCxn id="36" idx="4"/>
            <a:endCxn id="38" idx="0"/>
          </p:cNvCxnSpPr>
          <p:nvPr/>
        </p:nvCxnSpPr>
        <p:spPr bwMode="auto">
          <a:xfrm rot="16200000" flipH="1">
            <a:off x="1687422" y="2635292"/>
            <a:ext cx="301618" cy="28575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/>
          </a:ln>
        </p:spPr>
      </p:cxnSp>
      <p:cxnSp>
        <p:nvCxnSpPr>
          <p:cNvPr id="42" name="直接箭头连接符 41"/>
          <p:cNvCxnSpPr>
            <a:stCxn id="38" idx="4"/>
            <a:endCxn id="39" idx="0"/>
          </p:cNvCxnSpPr>
          <p:nvPr/>
        </p:nvCxnSpPr>
        <p:spPr bwMode="auto">
          <a:xfrm rot="5400000">
            <a:off x="1829570" y="3404516"/>
            <a:ext cx="303076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/>
          </a:ln>
        </p:spPr>
      </p:cxnSp>
      <p:sp>
        <p:nvSpPr>
          <p:cNvPr id="43" name="Oval 48"/>
          <p:cNvSpPr>
            <a:spLocks noChangeArrowheads="1"/>
          </p:cNvSpPr>
          <p:nvPr/>
        </p:nvSpPr>
        <p:spPr bwMode="auto">
          <a:xfrm>
            <a:off x="1533356" y="1714488"/>
            <a:ext cx="324000" cy="3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kumimoji="0" lang="zh-CN" altLang="en-US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’</a:t>
            </a:r>
            <a:endParaRPr kumimoji="0" lang="en-US" altLang="ja-JP" sz="140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4" name="Oval 48"/>
          <p:cNvSpPr>
            <a:spLocks noChangeArrowheads="1"/>
          </p:cNvSpPr>
          <p:nvPr/>
        </p:nvSpPr>
        <p:spPr bwMode="auto">
          <a:xfrm>
            <a:off x="2104860" y="1714488"/>
            <a:ext cx="324000" cy="3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0" lang="zh-CN" altLang="en-US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’</a:t>
            </a:r>
            <a:endParaRPr kumimoji="0" lang="en-US" altLang="ja-JP" sz="140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45" name="直接箭头连接符 44"/>
          <p:cNvCxnSpPr>
            <a:stCxn id="43" idx="4"/>
            <a:endCxn id="36" idx="0"/>
          </p:cNvCxnSpPr>
          <p:nvPr/>
        </p:nvCxnSpPr>
        <p:spPr bwMode="auto">
          <a:xfrm rot="5400000">
            <a:off x="1562920" y="2170924"/>
            <a:ext cx="264872" cy="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/>
          </a:ln>
        </p:spPr>
      </p:cxnSp>
      <p:cxnSp>
        <p:nvCxnSpPr>
          <p:cNvPr id="46" name="直接箭头连接符 45"/>
          <p:cNvCxnSpPr>
            <a:stCxn id="44" idx="4"/>
            <a:endCxn id="37" idx="0"/>
          </p:cNvCxnSpPr>
          <p:nvPr/>
        </p:nvCxnSpPr>
        <p:spPr bwMode="auto">
          <a:xfrm rot="5400000">
            <a:off x="2134424" y="2170924"/>
            <a:ext cx="264872" cy="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stealth"/>
          </a:ln>
        </p:spPr>
      </p:cxnSp>
      <p:sp>
        <p:nvSpPr>
          <p:cNvPr id="47" name="Oval 48"/>
          <p:cNvSpPr>
            <a:spLocks noChangeArrowheads="1"/>
          </p:cNvSpPr>
          <p:nvPr/>
        </p:nvSpPr>
        <p:spPr bwMode="auto">
          <a:xfrm>
            <a:off x="3857619" y="2247700"/>
            <a:ext cx="324000" cy="3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48" name="Oval 48"/>
          <p:cNvSpPr>
            <a:spLocks noChangeArrowheads="1"/>
          </p:cNvSpPr>
          <p:nvPr/>
        </p:nvSpPr>
        <p:spPr bwMode="auto">
          <a:xfrm>
            <a:off x="4429123" y="2247700"/>
            <a:ext cx="324000" cy="3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4</a:t>
            </a:r>
          </a:p>
        </p:txBody>
      </p:sp>
      <p:sp>
        <p:nvSpPr>
          <p:cNvPr id="49" name="Oval 48"/>
          <p:cNvSpPr>
            <a:spLocks noChangeArrowheads="1"/>
          </p:cNvSpPr>
          <p:nvPr/>
        </p:nvSpPr>
        <p:spPr bwMode="auto">
          <a:xfrm>
            <a:off x="4143372" y="2873318"/>
            <a:ext cx="324000" cy="3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5</a:t>
            </a:r>
          </a:p>
        </p:txBody>
      </p:sp>
      <p:sp>
        <p:nvSpPr>
          <p:cNvPr id="50" name="Oval 48"/>
          <p:cNvSpPr>
            <a:spLocks noChangeArrowheads="1"/>
          </p:cNvSpPr>
          <p:nvPr/>
        </p:nvSpPr>
        <p:spPr bwMode="auto">
          <a:xfrm>
            <a:off x="4143372" y="3500394"/>
            <a:ext cx="324000" cy="3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6</a:t>
            </a:r>
          </a:p>
        </p:txBody>
      </p:sp>
      <p:cxnSp>
        <p:nvCxnSpPr>
          <p:cNvPr id="51" name="直接箭头连接符 50"/>
          <p:cNvCxnSpPr>
            <a:stCxn id="48" idx="4"/>
            <a:endCxn id="49" idx="0"/>
          </p:cNvCxnSpPr>
          <p:nvPr/>
        </p:nvCxnSpPr>
        <p:spPr bwMode="auto">
          <a:xfrm rot="5400000">
            <a:off x="4297439" y="2579634"/>
            <a:ext cx="301618" cy="285751"/>
          </a:xfrm>
          <a:prstGeom prst="straightConnector1">
            <a:avLst/>
          </a:prstGeom>
          <a:noFill/>
          <a:ln w="9525">
            <a:solidFill>
              <a:schemeClr val="accent5">
                <a:lumMod val="75000"/>
              </a:schemeClr>
            </a:solidFill>
            <a:round/>
            <a:tailEnd type="none"/>
          </a:ln>
        </p:spPr>
      </p:cxnSp>
      <p:cxnSp>
        <p:nvCxnSpPr>
          <p:cNvPr id="52" name="直接箭头连接符 51"/>
          <p:cNvCxnSpPr>
            <a:stCxn id="47" idx="4"/>
            <a:endCxn id="49" idx="0"/>
          </p:cNvCxnSpPr>
          <p:nvPr/>
        </p:nvCxnSpPr>
        <p:spPr bwMode="auto">
          <a:xfrm rot="16200000" flipH="1">
            <a:off x="4011686" y="2579632"/>
            <a:ext cx="301618" cy="285753"/>
          </a:xfrm>
          <a:prstGeom prst="straightConnector1">
            <a:avLst/>
          </a:prstGeom>
          <a:noFill/>
          <a:ln w="9525">
            <a:solidFill>
              <a:schemeClr val="accent5">
                <a:lumMod val="75000"/>
              </a:schemeClr>
            </a:solidFill>
            <a:round/>
            <a:tailEnd type="none"/>
          </a:ln>
        </p:spPr>
      </p:cxnSp>
      <p:cxnSp>
        <p:nvCxnSpPr>
          <p:cNvPr id="53" name="直接箭头连接符 52"/>
          <p:cNvCxnSpPr>
            <a:stCxn id="49" idx="4"/>
            <a:endCxn id="50" idx="0"/>
          </p:cNvCxnSpPr>
          <p:nvPr/>
        </p:nvCxnSpPr>
        <p:spPr bwMode="auto">
          <a:xfrm rot="5400000">
            <a:off x="4153834" y="3348856"/>
            <a:ext cx="303076" cy="1588"/>
          </a:xfrm>
          <a:prstGeom prst="straightConnector1">
            <a:avLst/>
          </a:prstGeom>
          <a:noFill/>
          <a:ln w="9525">
            <a:solidFill>
              <a:schemeClr val="accent5">
                <a:lumMod val="75000"/>
              </a:schemeClr>
            </a:solidFill>
            <a:round/>
            <a:tailEnd type="none"/>
          </a:ln>
        </p:spPr>
      </p:cxnSp>
      <p:sp>
        <p:nvSpPr>
          <p:cNvPr id="54" name="Oval 48"/>
          <p:cNvSpPr>
            <a:spLocks noChangeArrowheads="1"/>
          </p:cNvSpPr>
          <p:nvPr/>
        </p:nvSpPr>
        <p:spPr bwMode="auto">
          <a:xfrm>
            <a:off x="3857620" y="1658828"/>
            <a:ext cx="324000" cy="3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55" name="Oval 48"/>
          <p:cNvSpPr>
            <a:spLocks noChangeArrowheads="1"/>
          </p:cNvSpPr>
          <p:nvPr/>
        </p:nvSpPr>
        <p:spPr bwMode="auto">
          <a:xfrm>
            <a:off x="4429124" y="1658828"/>
            <a:ext cx="324000" cy="3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cxnSp>
        <p:nvCxnSpPr>
          <p:cNvPr id="56" name="直接箭头连接符 55"/>
          <p:cNvCxnSpPr>
            <a:stCxn id="54" idx="4"/>
            <a:endCxn id="47" idx="0"/>
          </p:cNvCxnSpPr>
          <p:nvPr/>
        </p:nvCxnSpPr>
        <p:spPr bwMode="auto">
          <a:xfrm rot="5400000">
            <a:off x="3887184" y="2115264"/>
            <a:ext cx="264872" cy="1"/>
          </a:xfrm>
          <a:prstGeom prst="straightConnector1">
            <a:avLst/>
          </a:prstGeom>
          <a:noFill/>
          <a:ln w="9525">
            <a:solidFill>
              <a:schemeClr val="accent5">
                <a:lumMod val="75000"/>
              </a:schemeClr>
            </a:solidFill>
            <a:round/>
            <a:tailEnd type="none"/>
          </a:ln>
        </p:spPr>
      </p:cxnSp>
      <p:cxnSp>
        <p:nvCxnSpPr>
          <p:cNvPr id="57" name="直接箭头连接符 56"/>
          <p:cNvCxnSpPr>
            <a:stCxn id="55" idx="4"/>
            <a:endCxn id="48" idx="0"/>
          </p:cNvCxnSpPr>
          <p:nvPr/>
        </p:nvCxnSpPr>
        <p:spPr bwMode="auto">
          <a:xfrm rot="5400000">
            <a:off x="4458688" y="2115264"/>
            <a:ext cx="264872" cy="1"/>
          </a:xfrm>
          <a:prstGeom prst="straightConnector1">
            <a:avLst/>
          </a:prstGeom>
          <a:noFill/>
          <a:ln w="9525">
            <a:solidFill>
              <a:schemeClr val="accent5">
                <a:lumMod val="75000"/>
              </a:schemeClr>
            </a:solidFill>
            <a:round/>
            <a:tailEnd type="none"/>
          </a:ln>
        </p:spPr>
      </p:cxnSp>
      <p:sp>
        <p:nvSpPr>
          <p:cNvPr id="58" name="Oval 48"/>
          <p:cNvSpPr>
            <a:spLocks noChangeArrowheads="1"/>
          </p:cNvSpPr>
          <p:nvPr/>
        </p:nvSpPr>
        <p:spPr bwMode="auto">
          <a:xfrm>
            <a:off x="5072065" y="2231878"/>
            <a:ext cx="324000" cy="3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kumimoji="0" lang="zh-CN" altLang="en-US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’</a:t>
            </a:r>
            <a:endParaRPr kumimoji="0" lang="en-US" altLang="ja-JP" sz="140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9" name="Oval 48"/>
          <p:cNvSpPr>
            <a:spLocks noChangeArrowheads="1"/>
          </p:cNvSpPr>
          <p:nvPr/>
        </p:nvSpPr>
        <p:spPr bwMode="auto">
          <a:xfrm>
            <a:off x="5643569" y="2231878"/>
            <a:ext cx="324000" cy="3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4</a:t>
            </a:r>
            <a:r>
              <a:rPr kumimoji="0" lang="zh-CN" altLang="en-US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’</a:t>
            </a:r>
            <a:endParaRPr kumimoji="0" lang="en-US" altLang="ja-JP" sz="140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60" name="Oval 48"/>
          <p:cNvSpPr>
            <a:spLocks noChangeArrowheads="1"/>
          </p:cNvSpPr>
          <p:nvPr/>
        </p:nvSpPr>
        <p:spPr bwMode="auto">
          <a:xfrm>
            <a:off x="5357818" y="2857496"/>
            <a:ext cx="324000" cy="3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5</a:t>
            </a:r>
            <a:r>
              <a:rPr kumimoji="0" lang="zh-CN" altLang="en-US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’</a:t>
            </a:r>
            <a:endParaRPr kumimoji="0" lang="en-US" altLang="ja-JP" sz="140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61" name="Oval 48"/>
          <p:cNvSpPr>
            <a:spLocks noChangeArrowheads="1"/>
          </p:cNvSpPr>
          <p:nvPr/>
        </p:nvSpPr>
        <p:spPr bwMode="auto">
          <a:xfrm>
            <a:off x="5357818" y="3484572"/>
            <a:ext cx="324000" cy="3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6</a:t>
            </a:r>
            <a:r>
              <a:rPr kumimoji="0" lang="zh-CN" altLang="en-US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’</a:t>
            </a:r>
            <a:endParaRPr kumimoji="0" lang="en-US" altLang="ja-JP" sz="140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62" name="直接箭头连接符 61"/>
          <p:cNvCxnSpPr>
            <a:stCxn id="59" idx="4"/>
            <a:endCxn id="60" idx="0"/>
          </p:cNvCxnSpPr>
          <p:nvPr/>
        </p:nvCxnSpPr>
        <p:spPr bwMode="auto">
          <a:xfrm rot="5400000">
            <a:off x="5511885" y="2563812"/>
            <a:ext cx="301618" cy="285751"/>
          </a:xfrm>
          <a:prstGeom prst="straightConnector1">
            <a:avLst/>
          </a:prstGeom>
          <a:noFill/>
          <a:ln w="9525">
            <a:solidFill>
              <a:schemeClr val="accent5">
                <a:lumMod val="75000"/>
              </a:schemeClr>
            </a:solidFill>
            <a:round/>
            <a:tailEnd type="none"/>
          </a:ln>
        </p:spPr>
      </p:cxnSp>
      <p:cxnSp>
        <p:nvCxnSpPr>
          <p:cNvPr id="63" name="直接箭头连接符 62"/>
          <p:cNvCxnSpPr>
            <a:stCxn id="58" idx="4"/>
            <a:endCxn id="60" idx="0"/>
          </p:cNvCxnSpPr>
          <p:nvPr/>
        </p:nvCxnSpPr>
        <p:spPr bwMode="auto">
          <a:xfrm rot="16200000" flipH="1">
            <a:off x="5226132" y="2563810"/>
            <a:ext cx="301618" cy="285753"/>
          </a:xfrm>
          <a:prstGeom prst="straightConnector1">
            <a:avLst/>
          </a:prstGeom>
          <a:noFill/>
          <a:ln w="9525">
            <a:solidFill>
              <a:schemeClr val="accent5">
                <a:lumMod val="75000"/>
              </a:schemeClr>
            </a:solidFill>
            <a:round/>
            <a:tailEnd type="none"/>
          </a:ln>
        </p:spPr>
      </p:cxnSp>
      <p:cxnSp>
        <p:nvCxnSpPr>
          <p:cNvPr id="64" name="直接箭头连接符 63"/>
          <p:cNvCxnSpPr>
            <a:stCxn id="60" idx="4"/>
            <a:endCxn id="61" idx="0"/>
          </p:cNvCxnSpPr>
          <p:nvPr/>
        </p:nvCxnSpPr>
        <p:spPr bwMode="auto">
          <a:xfrm rot="5400000">
            <a:off x="5368280" y="3333034"/>
            <a:ext cx="303076" cy="1588"/>
          </a:xfrm>
          <a:prstGeom prst="straightConnector1">
            <a:avLst/>
          </a:prstGeom>
          <a:noFill/>
          <a:ln w="9525">
            <a:solidFill>
              <a:schemeClr val="accent5">
                <a:lumMod val="75000"/>
              </a:schemeClr>
            </a:solidFill>
            <a:round/>
            <a:tailEnd type="none"/>
          </a:ln>
        </p:spPr>
      </p:cxnSp>
      <p:sp>
        <p:nvSpPr>
          <p:cNvPr id="65" name="Oval 48"/>
          <p:cNvSpPr>
            <a:spLocks noChangeArrowheads="1"/>
          </p:cNvSpPr>
          <p:nvPr/>
        </p:nvSpPr>
        <p:spPr bwMode="auto">
          <a:xfrm>
            <a:off x="5072066" y="1643006"/>
            <a:ext cx="324000" cy="3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kumimoji="0" lang="zh-CN" altLang="en-US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’</a:t>
            </a:r>
            <a:endParaRPr kumimoji="0" lang="en-US" altLang="ja-JP" sz="140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66" name="Oval 48"/>
          <p:cNvSpPr>
            <a:spLocks noChangeArrowheads="1"/>
          </p:cNvSpPr>
          <p:nvPr/>
        </p:nvSpPr>
        <p:spPr bwMode="auto">
          <a:xfrm>
            <a:off x="5643570" y="1643006"/>
            <a:ext cx="324000" cy="3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0" lang="zh-CN" altLang="en-US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’</a:t>
            </a:r>
            <a:endParaRPr kumimoji="0" lang="en-US" altLang="ja-JP" sz="140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67" name="直接箭头连接符 66"/>
          <p:cNvCxnSpPr>
            <a:stCxn id="65" idx="4"/>
            <a:endCxn id="58" idx="0"/>
          </p:cNvCxnSpPr>
          <p:nvPr/>
        </p:nvCxnSpPr>
        <p:spPr bwMode="auto">
          <a:xfrm rot="5400000">
            <a:off x="5101630" y="2099442"/>
            <a:ext cx="264872" cy="1"/>
          </a:xfrm>
          <a:prstGeom prst="straightConnector1">
            <a:avLst/>
          </a:prstGeom>
          <a:noFill/>
          <a:ln w="9525">
            <a:solidFill>
              <a:schemeClr val="accent5">
                <a:lumMod val="75000"/>
              </a:schemeClr>
            </a:solidFill>
            <a:round/>
            <a:tailEnd type="none"/>
          </a:ln>
        </p:spPr>
      </p:cxnSp>
      <p:cxnSp>
        <p:nvCxnSpPr>
          <p:cNvPr id="68" name="直接箭头连接符 67"/>
          <p:cNvCxnSpPr>
            <a:stCxn id="66" idx="4"/>
            <a:endCxn id="59" idx="0"/>
          </p:cNvCxnSpPr>
          <p:nvPr/>
        </p:nvCxnSpPr>
        <p:spPr bwMode="auto">
          <a:xfrm rot="5400000">
            <a:off x="5673134" y="2099442"/>
            <a:ext cx="264872" cy="1"/>
          </a:xfrm>
          <a:prstGeom prst="straightConnector1">
            <a:avLst/>
          </a:prstGeom>
          <a:noFill/>
          <a:ln w="9525">
            <a:solidFill>
              <a:schemeClr val="accent5">
                <a:lumMod val="75000"/>
              </a:schemeClr>
            </a:solidFill>
            <a:round/>
            <a:tailEnd type="none"/>
          </a:ln>
        </p:spPr>
      </p:cxnSp>
      <p:sp>
        <p:nvSpPr>
          <p:cNvPr id="69" name="任意多边形 68"/>
          <p:cNvSpPr/>
          <p:nvPr/>
        </p:nvSpPr>
        <p:spPr bwMode="auto">
          <a:xfrm>
            <a:off x="4111200" y="1576800"/>
            <a:ext cx="1019175" cy="108000"/>
          </a:xfrm>
          <a:custGeom>
            <a:avLst/>
            <a:gdLst>
              <a:gd name="connsiteX0" fmla="*/ 0 w 1019175"/>
              <a:gd name="connsiteY0" fmla="*/ 162719 h 162719"/>
              <a:gd name="connsiteX1" fmla="*/ 423862 w 1019175"/>
              <a:gd name="connsiteY1" fmla="*/ 794 h 162719"/>
              <a:gd name="connsiteX2" fmla="*/ 1019175 w 1019175"/>
              <a:gd name="connsiteY2" fmla="*/ 157957 h 162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9175" h="162719">
                <a:moveTo>
                  <a:pt x="0" y="162719"/>
                </a:moveTo>
                <a:cubicBezTo>
                  <a:pt x="127000" y="82153"/>
                  <a:pt x="254000" y="1588"/>
                  <a:pt x="423862" y="794"/>
                </a:cubicBezTo>
                <a:cubicBezTo>
                  <a:pt x="593724" y="0"/>
                  <a:pt x="806449" y="78978"/>
                  <a:pt x="1019175" y="157957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任意多边形 69"/>
          <p:cNvSpPr/>
          <p:nvPr/>
        </p:nvSpPr>
        <p:spPr bwMode="auto">
          <a:xfrm>
            <a:off x="4680000" y="1573200"/>
            <a:ext cx="1057275" cy="108000"/>
          </a:xfrm>
          <a:custGeom>
            <a:avLst/>
            <a:gdLst>
              <a:gd name="connsiteX0" fmla="*/ 0 w 1057275"/>
              <a:gd name="connsiteY0" fmla="*/ 176212 h 176212"/>
              <a:gd name="connsiteX1" fmla="*/ 509587 w 1057275"/>
              <a:gd name="connsiteY1" fmla="*/ 4762 h 176212"/>
              <a:gd name="connsiteX2" fmla="*/ 1057275 w 1057275"/>
              <a:gd name="connsiteY2" fmla="*/ 147637 h 176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7275" h="176212">
                <a:moveTo>
                  <a:pt x="0" y="176212"/>
                </a:moveTo>
                <a:cubicBezTo>
                  <a:pt x="166687" y="92868"/>
                  <a:pt x="333375" y="9524"/>
                  <a:pt x="509587" y="4762"/>
                </a:cubicBezTo>
                <a:cubicBezTo>
                  <a:pt x="685799" y="0"/>
                  <a:pt x="1057275" y="147637"/>
                  <a:pt x="1057275" y="147637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任意多边形 72"/>
          <p:cNvSpPr/>
          <p:nvPr/>
        </p:nvSpPr>
        <p:spPr bwMode="auto">
          <a:xfrm>
            <a:off x="4467225" y="3024188"/>
            <a:ext cx="895350" cy="4762"/>
          </a:xfrm>
          <a:custGeom>
            <a:avLst/>
            <a:gdLst>
              <a:gd name="connsiteX0" fmla="*/ 0 w 895350"/>
              <a:gd name="connsiteY0" fmla="*/ 0 h 4762"/>
              <a:gd name="connsiteX1" fmla="*/ 895350 w 895350"/>
              <a:gd name="connsiteY1" fmla="*/ 4762 h 4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95350" h="4762">
                <a:moveTo>
                  <a:pt x="0" y="0"/>
                </a:moveTo>
                <a:lnTo>
                  <a:pt x="895350" y="476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任意多边形 73"/>
          <p:cNvSpPr/>
          <p:nvPr/>
        </p:nvSpPr>
        <p:spPr bwMode="auto">
          <a:xfrm>
            <a:off x="4462463" y="3652838"/>
            <a:ext cx="895350" cy="0"/>
          </a:xfrm>
          <a:custGeom>
            <a:avLst/>
            <a:gdLst>
              <a:gd name="connsiteX0" fmla="*/ 0 w 895350"/>
              <a:gd name="connsiteY0" fmla="*/ 0 h 0"/>
              <a:gd name="connsiteX1" fmla="*/ 895350 w 89535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95350">
                <a:moveTo>
                  <a:pt x="0" y="0"/>
                </a:moveTo>
                <a:lnTo>
                  <a:pt x="89535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任意多边形 74"/>
          <p:cNvSpPr/>
          <p:nvPr/>
        </p:nvSpPr>
        <p:spPr bwMode="auto">
          <a:xfrm>
            <a:off x="4114800" y="1952625"/>
            <a:ext cx="1114425" cy="280988"/>
          </a:xfrm>
          <a:custGeom>
            <a:avLst/>
            <a:gdLst>
              <a:gd name="connsiteX0" fmla="*/ 0 w 1114425"/>
              <a:gd name="connsiteY0" fmla="*/ 0 h 280988"/>
              <a:gd name="connsiteX1" fmla="*/ 1114425 w 1114425"/>
              <a:gd name="connsiteY1" fmla="*/ 280988 h 280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14425" h="280988">
                <a:moveTo>
                  <a:pt x="0" y="0"/>
                </a:moveTo>
                <a:lnTo>
                  <a:pt x="1114425" y="280988"/>
                </a:lnTo>
              </a:path>
            </a:pathLst>
          </a:custGeom>
          <a:noFill/>
          <a:ln w="9525">
            <a:solidFill>
              <a:schemeClr val="accent2">
                <a:lumMod val="75000"/>
              </a:schemeClr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任意多边形 75"/>
          <p:cNvSpPr/>
          <p:nvPr/>
        </p:nvSpPr>
        <p:spPr bwMode="auto">
          <a:xfrm>
            <a:off x="4062413" y="1938338"/>
            <a:ext cx="1071562" cy="309562"/>
          </a:xfrm>
          <a:custGeom>
            <a:avLst/>
            <a:gdLst>
              <a:gd name="connsiteX0" fmla="*/ 0 w 1071562"/>
              <a:gd name="connsiteY0" fmla="*/ 309562 h 309562"/>
              <a:gd name="connsiteX1" fmla="*/ 1071562 w 1071562"/>
              <a:gd name="connsiteY1" fmla="*/ 0 h 309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71562" h="309562">
                <a:moveTo>
                  <a:pt x="0" y="309562"/>
                </a:moveTo>
                <a:lnTo>
                  <a:pt x="1071562" y="0"/>
                </a:lnTo>
              </a:path>
            </a:pathLst>
          </a:custGeom>
          <a:noFill/>
          <a:ln w="9525">
            <a:solidFill>
              <a:schemeClr val="accent2">
                <a:lumMod val="75000"/>
              </a:schemeClr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任意多边形 77"/>
          <p:cNvSpPr/>
          <p:nvPr/>
        </p:nvSpPr>
        <p:spPr bwMode="auto">
          <a:xfrm>
            <a:off x="4705350" y="1933575"/>
            <a:ext cx="1090613" cy="304800"/>
          </a:xfrm>
          <a:custGeom>
            <a:avLst/>
            <a:gdLst>
              <a:gd name="connsiteX0" fmla="*/ 0 w 1090613"/>
              <a:gd name="connsiteY0" fmla="*/ 0 h 304800"/>
              <a:gd name="connsiteX1" fmla="*/ 1090613 w 1090613"/>
              <a:gd name="connsiteY1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90613" h="304800">
                <a:moveTo>
                  <a:pt x="0" y="0"/>
                </a:moveTo>
                <a:lnTo>
                  <a:pt x="1090613" y="304800"/>
                </a:lnTo>
              </a:path>
            </a:pathLst>
          </a:custGeom>
          <a:noFill/>
          <a:ln w="9525">
            <a:solidFill>
              <a:schemeClr val="accent2">
                <a:lumMod val="75000"/>
              </a:schemeClr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任意多边形 79"/>
          <p:cNvSpPr/>
          <p:nvPr/>
        </p:nvSpPr>
        <p:spPr bwMode="auto">
          <a:xfrm>
            <a:off x="4629150" y="1928813"/>
            <a:ext cx="1071563" cy="319087"/>
          </a:xfrm>
          <a:custGeom>
            <a:avLst/>
            <a:gdLst>
              <a:gd name="connsiteX0" fmla="*/ 0 w 1071563"/>
              <a:gd name="connsiteY0" fmla="*/ 319087 h 319087"/>
              <a:gd name="connsiteX1" fmla="*/ 1071563 w 1071563"/>
              <a:gd name="connsiteY1" fmla="*/ 0 h 319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71563" h="319087">
                <a:moveTo>
                  <a:pt x="0" y="319087"/>
                </a:moveTo>
                <a:lnTo>
                  <a:pt x="1071563" y="0"/>
                </a:lnTo>
              </a:path>
            </a:pathLst>
          </a:custGeom>
          <a:noFill/>
          <a:ln w="9525">
            <a:solidFill>
              <a:schemeClr val="accent2">
                <a:lumMod val="75000"/>
              </a:schemeClr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任意多边形 80"/>
          <p:cNvSpPr/>
          <p:nvPr/>
        </p:nvSpPr>
        <p:spPr bwMode="auto">
          <a:xfrm>
            <a:off x="4110038" y="2543175"/>
            <a:ext cx="1047750" cy="110332"/>
          </a:xfrm>
          <a:custGeom>
            <a:avLst/>
            <a:gdLst>
              <a:gd name="connsiteX0" fmla="*/ 0 w 1047750"/>
              <a:gd name="connsiteY0" fmla="*/ 4763 h 110332"/>
              <a:gd name="connsiteX1" fmla="*/ 500062 w 1047750"/>
              <a:gd name="connsiteY1" fmla="*/ 109538 h 110332"/>
              <a:gd name="connsiteX2" fmla="*/ 1047750 w 1047750"/>
              <a:gd name="connsiteY2" fmla="*/ 0 h 110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7750" h="110332">
                <a:moveTo>
                  <a:pt x="0" y="4763"/>
                </a:moveTo>
                <a:cubicBezTo>
                  <a:pt x="162718" y="57547"/>
                  <a:pt x="325437" y="110332"/>
                  <a:pt x="500062" y="109538"/>
                </a:cubicBezTo>
                <a:cubicBezTo>
                  <a:pt x="674687" y="108744"/>
                  <a:pt x="861218" y="54372"/>
                  <a:pt x="104775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任意多边形 81"/>
          <p:cNvSpPr/>
          <p:nvPr/>
        </p:nvSpPr>
        <p:spPr bwMode="auto">
          <a:xfrm>
            <a:off x="4657725" y="2528888"/>
            <a:ext cx="1052513" cy="118269"/>
          </a:xfrm>
          <a:custGeom>
            <a:avLst/>
            <a:gdLst>
              <a:gd name="connsiteX0" fmla="*/ 0 w 1052513"/>
              <a:gd name="connsiteY0" fmla="*/ 23812 h 118269"/>
              <a:gd name="connsiteX1" fmla="*/ 552450 w 1052513"/>
              <a:gd name="connsiteY1" fmla="*/ 114300 h 118269"/>
              <a:gd name="connsiteX2" fmla="*/ 1052513 w 1052513"/>
              <a:gd name="connsiteY2" fmla="*/ 0 h 11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2513" h="118269">
                <a:moveTo>
                  <a:pt x="0" y="23812"/>
                </a:moveTo>
                <a:cubicBezTo>
                  <a:pt x="188515" y="71040"/>
                  <a:pt x="377031" y="118269"/>
                  <a:pt x="552450" y="114300"/>
                </a:cubicBezTo>
                <a:cubicBezTo>
                  <a:pt x="727869" y="110331"/>
                  <a:pt x="890191" y="55165"/>
                  <a:pt x="1052513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任意多边形 82"/>
          <p:cNvSpPr/>
          <p:nvPr/>
        </p:nvSpPr>
        <p:spPr bwMode="auto">
          <a:xfrm>
            <a:off x="4052888" y="2562225"/>
            <a:ext cx="1333500" cy="366713"/>
          </a:xfrm>
          <a:custGeom>
            <a:avLst/>
            <a:gdLst>
              <a:gd name="connsiteX0" fmla="*/ 0 w 1333500"/>
              <a:gd name="connsiteY0" fmla="*/ 0 h 366713"/>
              <a:gd name="connsiteX1" fmla="*/ 1333500 w 1333500"/>
              <a:gd name="connsiteY1" fmla="*/ 366713 h 366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33500" h="366713">
                <a:moveTo>
                  <a:pt x="0" y="0"/>
                </a:moveTo>
                <a:lnTo>
                  <a:pt x="1333500" y="366713"/>
                </a:lnTo>
              </a:path>
            </a:pathLst>
          </a:custGeom>
          <a:noFill/>
          <a:ln w="9525">
            <a:solidFill>
              <a:schemeClr val="accent2">
                <a:lumMod val="75000"/>
              </a:schemeClr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任意多边形 83"/>
          <p:cNvSpPr/>
          <p:nvPr/>
        </p:nvSpPr>
        <p:spPr bwMode="auto">
          <a:xfrm>
            <a:off x="4648200" y="2562225"/>
            <a:ext cx="757238" cy="342900"/>
          </a:xfrm>
          <a:custGeom>
            <a:avLst/>
            <a:gdLst>
              <a:gd name="connsiteX0" fmla="*/ 0 w 757238"/>
              <a:gd name="connsiteY0" fmla="*/ 0 h 342900"/>
              <a:gd name="connsiteX1" fmla="*/ 757238 w 757238"/>
              <a:gd name="connsiteY1" fmla="*/ 34290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57238" h="342900">
                <a:moveTo>
                  <a:pt x="0" y="0"/>
                </a:moveTo>
                <a:lnTo>
                  <a:pt x="757238" y="342900"/>
                </a:lnTo>
              </a:path>
            </a:pathLst>
          </a:custGeom>
          <a:noFill/>
          <a:ln w="9525">
            <a:solidFill>
              <a:schemeClr val="accent2">
                <a:lumMod val="75000"/>
              </a:schemeClr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任意多边形 84"/>
          <p:cNvSpPr/>
          <p:nvPr/>
        </p:nvSpPr>
        <p:spPr bwMode="auto">
          <a:xfrm>
            <a:off x="4391025" y="2552700"/>
            <a:ext cx="790575" cy="338138"/>
          </a:xfrm>
          <a:custGeom>
            <a:avLst/>
            <a:gdLst>
              <a:gd name="connsiteX0" fmla="*/ 790575 w 790575"/>
              <a:gd name="connsiteY0" fmla="*/ 0 h 338138"/>
              <a:gd name="connsiteX1" fmla="*/ 0 w 790575"/>
              <a:gd name="connsiteY1" fmla="*/ 338138 h 338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90575" h="338138">
                <a:moveTo>
                  <a:pt x="790575" y="0"/>
                </a:moveTo>
                <a:lnTo>
                  <a:pt x="0" y="338138"/>
                </a:lnTo>
              </a:path>
            </a:pathLst>
          </a:custGeom>
          <a:noFill/>
          <a:ln w="9525">
            <a:solidFill>
              <a:schemeClr val="accent2">
                <a:lumMod val="75000"/>
              </a:schemeClr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任意多边形 86"/>
          <p:cNvSpPr/>
          <p:nvPr/>
        </p:nvSpPr>
        <p:spPr bwMode="auto">
          <a:xfrm>
            <a:off x="4452938" y="2547938"/>
            <a:ext cx="1309687" cy="409575"/>
          </a:xfrm>
          <a:custGeom>
            <a:avLst/>
            <a:gdLst>
              <a:gd name="connsiteX0" fmla="*/ 1309687 w 1309687"/>
              <a:gd name="connsiteY0" fmla="*/ 0 h 409575"/>
              <a:gd name="connsiteX1" fmla="*/ 0 w 1309687"/>
              <a:gd name="connsiteY1" fmla="*/ 409575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09687" h="409575">
                <a:moveTo>
                  <a:pt x="1309687" y="0"/>
                </a:moveTo>
                <a:lnTo>
                  <a:pt x="0" y="409575"/>
                </a:lnTo>
              </a:path>
            </a:pathLst>
          </a:custGeom>
          <a:noFill/>
          <a:ln w="9525">
            <a:solidFill>
              <a:schemeClr val="accent2">
                <a:lumMod val="75000"/>
              </a:schemeClr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任意多边形 87"/>
          <p:cNvSpPr/>
          <p:nvPr/>
        </p:nvSpPr>
        <p:spPr bwMode="auto">
          <a:xfrm>
            <a:off x="4433888" y="3128963"/>
            <a:ext cx="976312" cy="400050"/>
          </a:xfrm>
          <a:custGeom>
            <a:avLst/>
            <a:gdLst>
              <a:gd name="connsiteX0" fmla="*/ 0 w 976312"/>
              <a:gd name="connsiteY0" fmla="*/ 0 h 400050"/>
              <a:gd name="connsiteX1" fmla="*/ 976312 w 976312"/>
              <a:gd name="connsiteY1" fmla="*/ 400050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76312" h="400050">
                <a:moveTo>
                  <a:pt x="0" y="0"/>
                </a:moveTo>
                <a:lnTo>
                  <a:pt x="976312" y="400050"/>
                </a:lnTo>
              </a:path>
            </a:pathLst>
          </a:custGeom>
          <a:noFill/>
          <a:ln w="9525">
            <a:solidFill>
              <a:schemeClr val="accent2">
                <a:lumMod val="75000"/>
              </a:schemeClr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任意多边形 88"/>
          <p:cNvSpPr/>
          <p:nvPr/>
        </p:nvSpPr>
        <p:spPr bwMode="auto">
          <a:xfrm>
            <a:off x="4419600" y="3124200"/>
            <a:ext cx="981075" cy="419100"/>
          </a:xfrm>
          <a:custGeom>
            <a:avLst/>
            <a:gdLst>
              <a:gd name="connsiteX0" fmla="*/ 981075 w 981075"/>
              <a:gd name="connsiteY0" fmla="*/ 0 h 419100"/>
              <a:gd name="connsiteX1" fmla="*/ 0 w 981075"/>
              <a:gd name="connsiteY1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81075" h="419100">
                <a:moveTo>
                  <a:pt x="981075" y="0"/>
                </a:moveTo>
                <a:lnTo>
                  <a:pt x="0" y="419100"/>
                </a:lnTo>
              </a:path>
            </a:pathLst>
          </a:custGeom>
          <a:noFill/>
          <a:ln w="9525">
            <a:solidFill>
              <a:schemeClr val="accent2">
                <a:lumMod val="75000"/>
              </a:schemeClr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Oval 48"/>
          <p:cNvSpPr>
            <a:spLocks noChangeArrowheads="1"/>
          </p:cNvSpPr>
          <p:nvPr/>
        </p:nvSpPr>
        <p:spPr bwMode="auto">
          <a:xfrm>
            <a:off x="6605453" y="2400100"/>
            <a:ext cx="324000" cy="3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91" name="Oval 48"/>
          <p:cNvSpPr>
            <a:spLocks noChangeArrowheads="1"/>
          </p:cNvSpPr>
          <p:nvPr/>
        </p:nvSpPr>
        <p:spPr bwMode="auto">
          <a:xfrm>
            <a:off x="7176957" y="2400100"/>
            <a:ext cx="324000" cy="3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4</a:t>
            </a:r>
          </a:p>
        </p:txBody>
      </p:sp>
      <p:sp>
        <p:nvSpPr>
          <p:cNvPr id="92" name="Oval 48"/>
          <p:cNvSpPr>
            <a:spLocks noChangeArrowheads="1"/>
          </p:cNvSpPr>
          <p:nvPr/>
        </p:nvSpPr>
        <p:spPr bwMode="auto">
          <a:xfrm>
            <a:off x="6891206" y="3025718"/>
            <a:ext cx="324000" cy="3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5</a:t>
            </a:r>
          </a:p>
        </p:txBody>
      </p:sp>
      <p:sp>
        <p:nvSpPr>
          <p:cNvPr id="93" name="Oval 48"/>
          <p:cNvSpPr>
            <a:spLocks noChangeArrowheads="1"/>
          </p:cNvSpPr>
          <p:nvPr/>
        </p:nvSpPr>
        <p:spPr bwMode="auto">
          <a:xfrm>
            <a:off x="6891206" y="3652794"/>
            <a:ext cx="324000" cy="3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6</a:t>
            </a:r>
          </a:p>
        </p:txBody>
      </p:sp>
      <p:cxnSp>
        <p:nvCxnSpPr>
          <p:cNvPr id="94" name="直接箭头连接符 93"/>
          <p:cNvCxnSpPr>
            <a:stCxn id="91" idx="4"/>
            <a:endCxn id="92" idx="0"/>
          </p:cNvCxnSpPr>
          <p:nvPr/>
        </p:nvCxnSpPr>
        <p:spPr bwMode="auto">
          <a:xfrm rot="5400000">
            <a:off x="7045273" y="2732034"/>
            <a:ext cx="301618" cy="285751"/>
          </a:xfrm>
          <a:prstGeom prst="straightConnector1">
            <a:avLst/>
          </a:prstGeom>
          <a:noFill/>
          <a:ln w="9525">
            <a:solidFill>
              <a:schemeClr val="accent5">
                <a:lumMod val="75000"/>
              </a:schemeClr>
            </a:solidFill>
            <a:round/>
            <a:tailEnd type="none"/>
          </a:ln>
        </p:spPr>
      </p:cxnSp>
      <p:cxnSp>
        <p:nvCxnSpPr>
          <p:cNvPr id="95" name="直接箭头连接符 94"/>
          <p:cNvCxnSpPr>
            <a:stCxn id="90" idx="4"/>
            <a:endCxn id="92" idx="0"/>
          </p:cNvCxnSpPr>
          <p:nvPr/>
        </p:nvCxnSpPr>
        <p:spPr bwMode="auto">
          <a:xfrm rot="16200000" flipH="1">
            <a:off x="6759520" y="2732032"/>
            <a:ext cx="301618" cy="285753"/>
          </a:xfrm>
          <a:prstGeom prst="straightConnector1">
            <a:avLst/>
          </a:prstGeom>
          <a:noFill/>
          <a:ln w="9525">
            <a:solidFill>
              <a:schemeClr val="accent5">
                <a:lumMod val="75000"/>
              </a:schemeClr>
            </a:solidFill>
            <a:round/>
            <a:tailEnd type="none"/>
          </a:ln>
        </p:spPr>
      </p:cxnSp>
      <p:cxnSp>
        <p:nvCxnSpPr>
          <p:cNvPr id="96" name="直接箭头连接符 95"/>
          <p:cNvCxnSpPr>
            <a:stCxn id="92" idx="4"/>
            <a:endCxn id="93" idx="0"/>
          </p:cNvCxnSpPr>
          <p:nvPr/>
        </p:nvCxnSpPr>
        <p:spPr bwMode="auto">
          <a:xfrm rot="5400000">
            <a:off x="6901668" y="3501256"/>
            <a:ext cx="303076" cy="1588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prstDash val="lgDash"/>
            <a:round/>
            <a:tailEnd type="none"/>
          </a:ln>
        </p:spPr>
      </p:cxnSp>
      <p:sp>
        <p:nvSpPr>
          <p:cNvPr id="97" name="Oval 48"/>
          <p:cNvSpPr>
            <a:spLocks noChangeArrowheads="1"/>
          </p:cNvSpPr>
          <p:nvPr/>
        </p:nvSpPr>
        <p:spPr bwMode="auto">
          <a:xfrm>
            <a:off x="6605454" y="1811228"/>
            <a:ext cx="324000" cy="3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98" name="Oval 48"/>
          <p:cNvSpPr>
            <a:spLocks noChangeArrowheads="1"/>
          </p:cNvSpPr>
          <p:nvPr/>
        </p:nvSpPr>
        <p:spPr bwMode="auto">
          <a:xfrm>
            <a:off x="7176958" y="1811228"/>
            <a:ext cx="324000" cy="3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cxnSp>
        <p:nvCxnSpPr>
          <p:cNvPr id="99" name="直接箭头连接符 98"/>
          <p:cNvCxnSpPr>
            <a:stCxn id="97" idx="4"/>
            <a:endCxn id="90" idx="0"/>
          </p:cNvCxnSpPr>
          <p:nvPr/>
        </p:nvCxnSpPr>
        <p:spPr bwMode="auto">
          <a:xfrm rot="5400000">
            <a:off x="6635018" y="2267664"/>
            <a:ext cx="264872" cy="1"/>
          </a:xfrm>
          <a:prstGeom prst="straightConnector1">
            <a:avLst/>
          </a:prstGeom>
          <a:noFill/>
          <a:ln w="9525">
            <a:solidFill>
              <a:schemeClr val="accent5">
                <a:lumMod val="75000"/>
              </a:schemeClr>
            </a:solidFill>
            <a:round/>
            <a:tailEnd type="none"/>
          </a:ln>
        </p:spPr>
      </p:cxnSp>
      <p:cxnSp>
        <p:nvCxnSpPr>
          <p:cNvPr id="100" name="直接箭头连接符 99"/>
          <p:cNvCxnSpPr>
            <a:stCxn id="98" idx="4"/>
            <a:endCxn id="91" idx="0"/>
          </p:cNvCxnSpPr>
          <p:nvPr/>
        </p:nvCxnSpPr>
        <p:spPr bwMode="auto">
          <a:xfrm rot="5400000">
            <a:off x="7206522" y="2267664"/>
            <a:ext cx="264872" cy="1"/>
          </a:xfrm>
          <a:prstGeom prst="straightConnector1">
            <a:avLst/>
          </a:prstGeom>
          <a:noFill/>
          <a:ln w="9525">
            <a:solidFill>
              <a:schemeClr val="accent5">
                <a:lumMod val="75000"/>
              </a:schemeClr>
            </a:solidFill>
            <a:round/>
            <a:tailEnd type="none"/>
          </a:ln>
        </p:spPr>
      </p:cxnSp>
      <p:sp>
        <p:nvSpPr>
          <p:cNvPr id="101" name="Oval 48"/>
          <p:cNvSpPr>
            <a:spLocks noChangeArrowheads="1"/>
          </p:cNvSpPr>
          <p:nvPr/>
        </p:nvSpPr>
        <p:spPr bwMode="auto">
          <a:xfrm>
            <a:off x="7819899" y="2384278"/>
            <a:ext cx="324000" cy="3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kumimoji="0" lang="zh-CN" altLang="en-US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’</a:t>
            </a:r>
            <a:endParaRPr kumimoji="0" lang="en-US" altLang="ja-JP" sz="140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02" name="Oval 48"/>
          <p:cNvSpPr>
            <a:spLocks noChangeArrowheads="1"/>
          </p:cNvSpPr>
          <p:nvPr/>
        </p:nvSpPr>
        <p:spPr bwMode="auto">
          <a:xfrm>
            <a:off x="8391403" y="2384278"/>
            <a:ext cx="324000" cy="3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4</a:t>
            </a:r>
            <a:r>
              <a:rPr kumimoji="0" lang="zh-CN" altLang="en-US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’</a:t>
            </a:r>
            <a:endParaRPr kumimoji="0" lang="en-US" altLang="ja-JP" sz="140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03" name="Oval 48"/>
          <p:cNvSpPr>
            <a:spLocks noChangeArrowheads="1"/>
          </p:cNvSpPr>
          <p:nvPr/>
        </p:nvSpPr>
        <p:spPr bwMode="auto">
          <a:xfrm>
            <a:off x="8105652" y="3009896"/>
            <a:ext cx="324000" cy="3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5</a:t>
            </a:r>
            <a:r>
              <a:rPr kumimoji="0" lang="zh-CN" altLang="en-US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’</a:t>
            </a:r>
            <a:endParaRPr kumimoji="0" lang="en-US" altLang="ja-JP" sz="140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04" name="Oval 48"/>
          <p:cNvSpPr>
            <a:spLocks noChangeArrowheads="1"/>
          </p:cNvSpPr>
          <p:nvPr/>
        </p:nvSpPr>
        <p:spPr bwMode="auto">
          <a:xfrm>
            <a:off x="8105652" y="3636972"/>
            <a:ext cx="324000" cy="3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6</a:t>
            </a:r>
            <a:r>
              <a:rPr kumimoji="0" lang="zh-CN" altLang="en-US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’</a:t>
            </a:r>
            <a:endParaRPr kumimoji="0" lang="en-US" altLang="ja-JP" sz="140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105" name="直接箭头连接符 104"/>
          <p:cNvCxnSpPr>
            <a:stCxn id="102" idx="4"/>
            <a:endCxn id="103" idx="0"/>
          </p:cNvCxnSpPr>
          <p:nvPr/>
        </p:nvCxnSpPr>
        <p:spPr bwMode="auto">
          <a:xfrm rot="5400000">
            <a:off x="8259719" y="2716212"/>
            <a:ext cx="301618" cy="285751"/>
          </a:xfrm>
          <a:prstGeom prst="straightConnector1">
            <a:avLst/>
          </a:prstGeom>
          <a:noFill/>
          <a:ln w="9525">
            <a:solidFill>
              <a:schemeClr val="accent5">
                <a:lumMod val="75000"/>
              </a:schemeClr>
            </a:solidFill>
            <a:round/>
            <a:tailEnd type="none"/>
          </a:ln>
        </p:spPr>
      </p:cxnSp>
      <p:cxnSp>
        <p:nvCxnSpPr>
          <p:cNvPr id="106" name="直接箭头连接符 105"/>
          <p:cNvCxnSpPr>
            <a:stCxn id="101" idx="4"/>
            <a:endCxn id="103" idx="0"/>
          </p:cNvCxnSpPr>
          <p:nvPr/>
        </p:nvCxnSpPr>
        <p:spPr bwMode="auto">
          <a:xfrm rot="16200000" flipH="1">
            <a:off x="7973966" y="2716210"/>
            <a:ext cx="301618" cy="285753"/>
          </a:xfrm>
          <a:prstGeom prst="straightConnector1">
            <a:avLst/>
          </a:prstGeom>
          <a:noFill/>
          <a:ln w="9525">
            <a:solidFill>
              <a:schemeClr val="accent5">
                <a:lumMod val="75000"/>
              </a:schemeClr>
            </a:solidFill>
            <a:round/>
            <a:tailEnd type="none"/>
          </a:ln>
        </p:spPr>
      </p:cxnSp>
      <p:cxnSp>
        <p:nvCxnSpPr>
          <p:cNvPr id="107" name="直接箭头连接符 106"/>
          <p:cNvCxnSpPr>
            <a:stCxn id="103" idx="4"/>
            <a:endCxn id="104" idx="0"/>
          </p:cNvCxnSpPr>
          <p:nvPr/>
        </p:nvCxnSpPr>
        <p:spPr bwMode="auto">
          <a:xfrm rot="5400000">
            <a:off x="8116114" y="3485434"/>
            <a:ext cx="303076" cy="1588"/>
          </a:xfrm>
          <a:prstGeom prst="straightConnector1">
            <a:avLst/>
          </a:prstGeom>
          <a:noFill/>
          <a:ln w="9525">
            <a:solidFill>
              <a:schemeClr val="bg1">
                <a:lumMod val="50000"/>
              </a:schemeClr>
            </a:solidFill>
            <a:prstDash val="lgDash"/>
            <a:round/>
            <a:tailEnd type="none"/>
          </a:ln>
        </p:spPr>
      </p:cxnSp>
      <p:sp>
        <p:nvSpPr>
          <p:cNvPr id="108" name="Oval 48"/>
          <p:cNvSpPr>
            <a:spLocks noChangeArrowheads="1"/>
          </p:cNvSpPr>
          <p:nvPr/>
        </p:nvSpPr>
        <p:spPr bwMode="auto">
          <a:xfrm>
            <a:off x="7819900" y="1795406"/>
            <a:ext cx="324000" cy="3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kumimoji="0" lang="zh-CN" altLang="en-US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’</a:t>
            </a:r>
            <a:endParaRPr kumimoji="0" lang="en-US" altLang="ja-JP" sz="140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09" name="Oval 48"/>
          <p:cNvSpPr>
            <a:spLocks noChangeArrowheads="1"/>
          </p:cNvSpPr>
          <p:nvPr/>
        </p:nvSpPr>
        <p:spPr bwMode="auto">
          <a:xfrm>
            <a:off x="8391404" y="1795406"/>
            <a:ext cx="324000" cy="3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0" lang="zh-CN" altLang="en-US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’</a:t>
            </a:r>
            <a:endParaRPr kumimoji="0" lang="en-US" altLang="ja-JP" sz="1400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110" name="直接箭头连接符 109"/>
          <p:cNvCxnSpPr>
            <a:stCxn id="108" idx="4"/>
            <a:endCxn id="101" idx="0"/>
          </p:cNvCxnSpPr>
          <p:nvPr/>
        </p:nvCxnSpPr>
        <p:spPr bwMode="auto">
          <a:xfrm rot="5400000">
            <a:off x="7849464" y="2251842"/>
            <a:ext cx="264872" cy="1"/>
          </a:xfrm>
          <a:prstGeom prst="straightConnector1">
            <a:avLst/>
          </a:prstGeom>
          <a:noFill/>
          <a:ln w="9525">
            <a:solidFill>
              <a:schemeClr val="accent5">
                <a:lumMod val="75000"/>
              </a:schemeClr>
            </a:solidFill>
            <a:round/>
            <a:tailEnd type="none"/>
          </a:ln>
        </p:spPr>
      </p:cxnSp>
      <p:cxnSp>
        <p:nvCxnSpPr>
          <p:cNvPr id="111" name="直接箭头连接符 110"/>
          <p:cNvCxnSpPr>
            <a:stCxn id="109" idx="4"/>
            <a:endCxn id="102" idx="0"/>
          </p:cNvCxnSpPr>
          <p:nvPr/>
        </p:nvCxnSpPr>
        <p:spPr bwMode="auto">
          <a:xfrm rot="5400000">
            <a:off x="8420968" y="2251842"/>
            <a:ext cx="264872" cy="1"/>
          </a:xfrm>
          <a:prstGeom prst="straightConnector1">
            <a:avLst/>
          </a:prstGeom>
          <a:noFill/>
          <a:ln w="9525">
            <a:solidFill>
              <a:schemeClr val="accent5">
                <a:lumMod val="75000"/>
              </a:schemeClr>
            </a:solidFill>
            <a:round/>
            <a:tailEnd type="none"/>
          </a:ln>
        </p:spPr>
      </p:cxnSp>
      <p:sp>
        <p:nvSpPr>
          <p:cNvPr id="114" name="任意多边形 113"/>
          <p:cNvSpPr/>
          <p:nvPr/>
        </p:nvSpPr>
        <p:spPr bwMode="auto">
          <a:xfrm>
            <a:off x="7215059" y="3176588"/>
            <a:ext cx="895350" cy="4762"/>
          </a:xfrm>
          <a:custGeom>
            <a:avLst/>
            <a:gdLst>
              <a:gd name="connsiteX0" fmla="*/ 0 w 895350"/>
              <a:gd name="connsiteY0" fmla="*/ 0 h 4762"/>
              <a:gd name="connsiteX1" fmla="*/ 895350 w 895350"/>
              <a:gd name="connsiteY1" fmla="*/ 4762 h 4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95350" h="4762">
                <a:moveTo>
                  <a:pt x="0" y="0"/>
                </a:moveTo>
                <a:lnTo>
                  <a:pt x="895350" y="476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任意多边形 114"/>
          <p:cNvSpPr/>
          <p:nvPr/>
        </p:nvSpPr>
        <p:spPr bwMode="auto">
          <a:xfrm>
            <a:off x="7210297" y="3805238"/>
            <a:ext cx="895350" cy="0"/>
          </a:xfrm>
          <a:custGeom>
            <a:avLst/>
            <a:gdLst>
              <a:gd name="connsiteX0" fmla="*/ 0 w 895350"/>
              <a:gd name="connsiteY0" fmla="*/ 0 h 0"/>
              <a:gd name="connsiteX1" fmla="*/ 895350 w 89535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95350">
                <a:moveTo>
                  <a:pt x="0" y="0"/>
                </a:moveTo>
                <a:lnTo>
                  <a:pt x="89535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任意多边形 115"/>
          <p:cNvSpPr/>
          <p:nvPr/>
        </p:nvSpPr>
        <p:spPr bwMode="auto">
          <a:xfrm>
            <a:off x="6862634" y="2105025"/>
            <a:ext cx="1114425" cy="280988"/>
          </a:xfrm>
          <a:custGeom>
            <a:avLst/>
            <a:gdLst>
              <a:gd name="connsiteX0" fmla="*/ 0 w 1114425"/>
              <a:gd name="connsiteY0" fmla="*/ 0 h 280988"/>
              <a:gd name="connsiteX1" fmla="*/ 1114425 w 1114425"/>
              <a:gd name="connsiteY1" fmla="*/ 280988 h 280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14425" h="280988">
                <a:moveTo>
                  <a:pt x="0" y="0"/>
                </a:moveTo>
                <a:lnTo>
                  <a:pt x="1114425" y="280988"/>
                </a:lnTo>
              </a:path>
            </a:pathLst>
          </a:custGeom>
          <a:noFill/>
          <a:ln w="9525">
            <a:solidFill>
              <a:schemeClr val="accent2">
                <a:lumMod val="75000"/>
              </a:schemeClr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任意多边形 116"/>
          <p:cNvSpPr/>
          <p:nvPr/>
        </p:nvSpPr>
        <p:spPr bwMode="auto">
          <a:xfrm>
            <a:off x="6810247" y="2090738"/>
            <a:ext cx="1071562" cy="309562"/>
          </a:xfrm>
          <a:custGeom>
            <a:avLst/>
            <a:gdLst>
              <a:gd name="connsiteX0" fmla="*/ 0 w 1071562"/>
              <a:gd name="connsiteY0" fmla="*/ 309562 h 309562"/>
              <a:gd name="connsiteX1" fmla="*/ 1071562 w 1071562"/>
              <a:gd name="connsiteY1" fmla="*/ 0 h 309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71562" h="309562">
                <a:moveTo>
                  <a:pt x="0" y="309562"/>
                </a:moveTo>
                <a:lnTo>
                  <a:pt x="1071562" y="0"/>
                </a:lnTo>
              </a:path>
            </a:pathLst>
          </a:custGeom>
          <a:noFill/>
          <a:ln w="9525">
            <a:solidFill>
              <a:schemeClr val="accent2">
                <a:lumMod val="75000"/>
              </a:schemeClr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任意多边形 117"/>
          <p:cNvSpPr/>
          <p:nvPr/>
        </p:nvSpPr>
        <p:spPr bwMode="auto">
          <a:xfrm>
            <a:off x="7453184" y="2085975"/>
            <a:ext cx="1090613" cy="304800"/>
          </a:xfrm>
          <a:custGeom>
            <a:avLst/>
            <a:gdLst>
              <a:gd name="connsiteX0" fmla="*/ 0 w 1090613"/>
              <a:gd name="connsiteY0" fmla="*/ 0 h 304800"/>
              <a:gd name="connsiteX1" fmla="*/ 1090613 w 1090613"/>
              <a:gd name="connsiteY1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90613" h="304800">
                <a:moveTo>
                  <a:pt x="0" y="0"/>
                </a:moveTo>
                <a:lnTo>
                  <a:pt x="1090613" y="304800"/>
                </a:lnTo>
              </a:path>
            </a:pathLst>
          </a:custGeom>
          <a:noFill/>
          <a:ln w="9525">
            <a:solidFill>
              <a:schemeClr val="accent2">
                <a:lumMod val="75000"/>
              </a:schemeClr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任意多边形 118"/>
          <p:cNvSpPr/>
          <p:nvPr/>
        </p:nvSpPr>
        <p:spPr bwMode="auto">
          <a:xfrm>
            <a:off x="7376984" y="2081213"/>
            <a:ext cx="1071563" cy="319087"/>
          </a:xfrm>
          <a:custGeom>
            <a:avLst/>
            <a:gdLst>
              <a:gd name="connsiteX0" fmla="*/ 0 w 1071563"/>
              <a:gd name="connsiteY0" fmla="*/ 319087 h 319087"/>
              <a:gd name="connsiteX1" fmla="*/ 1071563 w 1071563"/>
              <a:gd name="connsiteY1" fmla="*/ 0 h 319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71563" h="319087">
                <a:moveTo>
                  <a:pt x="0" y="319087"/>
                </a:moveTo>
                <a:lnTo>
                  <a:pt x="1071563" y="0"/>
                </a:lnTo>
              </a:path>
            </a:pathLst>
          </a:custGeom>
          <a:noFill/>
          <a:ln w="9525">
            <a:solidFill>
              <a:schemeClr val="accent2">
                <a:lumMod val="75000"/>
              </a:schemeClr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任意多边形 119"/>
          <p:cNvSpPr/>
          <p:nvPr/>
        </p:nvSpPr>
        <p:spPr bwMode="auto">
          <a:xfrm>
            <a:off x="6857872" y="2695575"/>
            <a:ext cx="1047750" cy="110332"/>
          </a:xfrm>
          <a:custGeom>
            <a:avLst/>
            <a:gdLst>
              <a:gd name="connsiteX0" fmla="*/ 0 w 1047750"/>
              <a:gd name="connsiteY0" fmla="*/ 4763 h 110332"/>
              <a:gd name="connsiteX1" fmla="*/ 500062 w 1047750"/>
              <a:gd name="connsiteY1" fmla="*/ 109538 h 110332"/>
              <a:gd name="connsiteX2" fmla="*/ 1047750 w 1047750"/>
              <a:gd name="connsiteY2" fmla="*/ 0 h 110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7750" h="110332">
                <a:moveTo>
                  <a:pt x="0" y="4763"/>
                </a:moveTo>
                <a:cubicBezTo>
                  <a:pt x="162718" y="57547"/>
                  <a:pt x="325437" y="110332"/>
                  <a:pt x="500062" y="109538"/>
                </a:cubicBezTo>
                <a:cubicBezTo>
                  <a:pt x="674687" y="108744"/>
                  <a:pt x="861218" y="54372"/>
                  <a:pt x="104775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任意多边形 120"/>
          <p:cNvSpPr/>
          <p:nvPr/>
        </p:nvSpPr>
        <p:spPr bwMode="auto">
          <a:xfrm>
            <a:off x="7405559" y="2681288"/>
            <a:ext cx="1052513" cy="118269"/>
          </a:xfrm>
          <a:custGeom>
            <a:avLst/>
            <a:gdLst>
              <a:gd name="connsiteX0" fmla="*/ 0 w 1052513"/>
              <a:gd name="connsiteY0" fmla="*/ 23812 h 118269"/>
              <a:gd name="connsiteX1" fmla="*/ 552450 w 1052513"/>
              <a:gd name="connsiteY1" fmla="*/ 114300 h 118269"/>
              <a:gd name="connsiteX2" fmla="*/ 1052513 w 1052513"/>
              <a:gd name="connsiteY2" fmla="*/ 0 h 11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2513" h="118269">
                <a:moveTo>
                  <a:pt x="0" y="23812"/>
                </a:moveTo>
                <a:cubicBezTo>
                  <a:pt x="188515" y="71040"/>
                  <a:pt x="377031" y="118269"/>
                  <a:pt x="552450" y="114300"/>
                </a:cubicBezTo>
                <a:cubicBezTo>
                  <a:pt x="727869" y="110331"/>
                  <a:pt x="890191" y="55165"/>
                  <a:pt x="1052513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任意多边形 121"/>
          <p:cNvSpPr/>
          <p:nvPr/>
        </p:nvSpPr>
        <p:spPr bwMode="auto">
          <a:xfrm>
            <a:off x="6800722" y="2714625"/>
            <a:ext cx="1333500" cy="366713"/>
          </a:xfrm>
          <a:custGeom>
            <a:avLst/>
            <a:gdLst>
              <a:gd name="connsiteX0" fmla="*/ 0 w 1333500"/>
              <a:gd name="connsiteY0" fmla="*/ 0 h 366713"/>
              <a:gd name="connsiteX1" fmla="*/ 1333500 w 1333500"/>
              <a:gd name="connsiteY1" fmla="*/ 366713 h 366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33500" h="366713">
                <a:moveTo>
                  <a:pt x="0" y="0"/>
                </a:moveTo>
                <a:lnTo>
                  <a:pt x="1333500" y="366713"/>
                </a:lnTo>
              </a:path>
            </a:pathLst>
          </a:custGeom>
          <a:noFill/>
          <a:ln w="9525">
            <a:solidFill>
              <a:schemeClr val="accent2">
                <a:lumMod val="75000"/>
              </a:schemeClr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任意多边形 122"/>
          <p:cNvSpPr/>
          <p:nvPr/>
        </p:nvSpPr>
        <p:spPr bwMode="auto">
          <a:xfrm>
            <a:off x="7396034" y="2714625"/>
            <a:ext cx="757238" cy="342900"/>
          </a:xfrm>
          <a:custGeom>
            <a:avLst/>
            <a:gdLst>
              <a:gd name="connsiteX0" fmla="*/ 0 w 757238"/>
              <a:gd name="connsiteY0" fmla="*/ 0 h 342900"/>
              <a:gd name="connsiteX1" fmla="*/ 757238 w 757238"/>
              <a:gd name="connsiteY1" fmla="*/ 34290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57238" h="342900">
                <a:moveTo>
                  <a:pt x="0" y="0"/>
                </a:moveTo>
                <a:lnTo>
                  <a:pt x="757238" y="342900"/>
                </a:lnTo>
              </a:path>
            </a:pathLst>
          </a:custGeom>
          <a:noFill/>
          <a:ln w="9525">
            <a:solidFill>
              <a:schemeClr val="accent2">
                <a:lumMod val="75000"/>
              </a:schemeClr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任意多边形 123"/>
          <p:cNvSpPr/>
          <p:nvPr/>
        </p:nvSpPr>
        <p:spPr bwMode="auto">
          <a:xfrm>
            <a:off x="7138859" y="2705100"/>
            <a:ext cx="790575" cy="338138"/>
          </a:xfrm>
          <a:custGeom>
            <a:avLst/>
            <a:gdLst>
              <a:gd name="connsiteX0" fmla="*/ 790575 w 790575"/>
              <a:gd name="connsiteY0" fmla="*/ 0 h 338138"/>
              <a:gd name="connsiteX1" fmla="*/ 0 w 790575"/>
              <a:gd name="connsiteY1" fmla="*/ 338138 h 338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90575" h="338138">
                <a:moveTo>
                  <a:pt x="790575" y="0"/>
                </a:moveTo>
                <a:lnTo>
                  <a:pt x="0" y="338138"/>
                </a:lnTo>
              </a:path>
            </a:pathLst>
          </a:custGeom>
          <a:noFill/>
          <a:ln w="9525">
            <a:solidFill>
              <a:schemeClr val="accent2">
                <a:lumMod val="75000"/>
              </a:schemeClr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任意多边形 124"/>
          <p:cNvSpPr/>
          <p:nvPr/>
        </p:nvSpPr>
        <p:spPr bwMode="auto">
          <a:xfrm>
            <a:off x="7200772" y="2700338"/>
            <a:ext cx="1309687" cy="409575"/>
          </a:xfrm>
          <a:custGeom>
            <a:avLst/>
            <a:gdLst>
              <a:gd name="connsiteX0" fmla="*/ 1309687 w 1309687"/>
              <a:gd name="connsiteY0" fmla="*/ 0 h 409575"/>
              <a:gd name="connsiteX1" fmla="*/ 0 w 1309687"/>
              <a:gd name="connsiteY1" fmla="*/ 409575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09687" h="409575">
                <a:moveTo>
                  <a:pt x="1309687" y="0"/>
                </a:moveTo>
                <a:lnTo>
                  <a:pt x="0" y="409575"/>
                </a:lnTo>
              </a:path>
            </a:pathLst>
          </a:custGeom>
          <a:noFill/>
          <a:ln w="9525">
            <a:solidFill>
              <a:schemeClr val="accent2">
                <a:lumMod val="75000"/>
              </a:schemeClr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任意多边形 125"/>
          <p:cNvSpPr/>
          <p:nvPr/>
        </p:nvSpPr>
        <p:spPr bwMode="auto">
          <a:xfrm>
            <a:off x="7181722" y="3281363"/>
            <a:ext cx="976312" cy="400050"/>
          </a:xfrm>
          <a:custGeom>
            <a:avLst/>
            <a:gdLst>
              <a:gd name="connsiteX0" fmla="*/ 0 w 976312"/>
              <a:gd name="connsiteY0" fmla="*/ 0 h 400050"/>
              <a:gd name="connsiteX1" fmla="*/ 976312 w 976312"/>
              <a:gd name="connsiteY1" fmla="*/ 400050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76312" h="400050">
                <a:moveTo>
                  <a:pt x="0" y="0"/>
                </a:moveTo>
                <a:lnTo>
                  <a:pt x="976312" y="400050"/>
                </a:lnTo>
              </a:path>
            </a:pathLst>
          </a:custGeom>
          <a:noFill/>
          <a:ln w="9525">
            <a:solidFill>
              <a:schemeClr val="accent2">
                <a:lumMod val="75000"/>
              </a:schemeClr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任意多边形 126"/>
          <p:cNvSpPr/>
          <p:nvPr/>
        </p:nvSpPr>
        <p:spPr bwMode="auto">
          <a:xfrm>
            <a:off x="7167434" y="3276600"/>
            <a:ext cx="981075" cy="419100"/>
          </a:xfrm>
          <a:custGeom>
            <a:avLst/>
            <a:gdLst>
              <a:gd name="connsiteX0" fmla="*/ 981075 w 981075"/>
              <a:gd name="connsiteY0" fmla="*/ 0 h 419100"/>
              <a:gd name="connsiteX1" fmla="*/ 0 w 981075"/>
              <a:gd name="connsiteY1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81075" h="419100">
                <a:moveTo>
                  <a:pt x="981075" y="0"/>
                </a:moveTo>
                <a:lnTo>
                  <a:pt x="0" y="419100"/>
                </a:lnTo>
              </a:path>
            </a:pathLst>
          </a:custGeom>
          <a:noFill/>
          <a:ln w="9525">
            <a:solidFill>
              <a:schemeClr val="accent2">
                <a:lumMod val="75000"/>
              </a:schemeClr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任意多边形 127"/>
          <p:cNvSpPr/>
          <p:nvPr/>
        </p:nvSpPr>
        <p:spPr bwMode="auto">
          <a:xfrm>
            <a:off x="6865200" y="1729200"/>
            <a:ext cx="1019175" cy="108000"/>
          </a:xfrm>
          <a:custGeom>
            <a:avLst/>
            <a:gdLst>
              <a:gd name="connsiteX0" fmla="*/ 0 w 1019175"/>
              <a:gd name="connsiteY0" fmla="*/ 162719 h 162719"/>
              <a:gd name="connsiteX1" fmla="*/ 423862 w 1019175"/>
              <a:gd name="connsiteY1" fmla="*/ 794 h 162719"/>
              <a:gd name="connsiteX2" fmla="*/ 1019175 w 1019175"/>
              <a:gd name="connsiteY2" fmla="*/ 157957 h 162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9175" h="162719">
                <a:moveTo>
                  <a:pt x="0" y="162719"/>
                </a:moveTo>
                <a:cubicBezTo>
                  <a:pt x="127000" y="82153"/>
                  <a:pt x="254000" y="1588"/>
                  <a:pt x="423862" y="794"/>
                </a:cubicBezTo>
                <a:cubicBezTo>
                  <a:pt x="593724" y="0"/>
                  <a:pt x="806449" y="78978"/>
                  <a:pt x="1019175" y="157957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任意多边形 128"/>
          <p:cNvSpPr/>
          <p:nvPr/>
        </p:nvSpPr>
        <p:spPr bwMode="auto">
          <a:xfrm>
            <a:off x="7426800" y="1725600"/>
            <a:ext cx="1057275" cy="108000"/>
          </a:xfrm>
          <a:custGeom>
            <a:avLst/>
            <a:gdLst>
              <a:gd name="connsiteX0" fmla="*/ 0 w 1057275"/>
              <a:gd name="connsiteY0" fmla="*/ 176212 h 176212"/>
              <a:gd name="connsiteX1" fmla="*/ 509587 w 1057275"/>
              <a:gd name="connsiteY1" fmla="*/ 4762 h 176212"/>
              <a:gd name="connsiteX2" fmla="*/ 1057275 w 1057275"/>
              <a:gd name="connsiteY2" fmla="*/ 147637 h 176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7275" h="176212">
                <a:moveTo>
                  <a:pt x="0" y="176212"/>
                </a:moveTo>
                <a:cubicBezTo>
                  <a:pt x="166687" y="92868"/>
                  <a:pt x="333375" y="9524"/>
                  <a:pt x="509587" y="4762"/>
                </a:cubicBezTo>
                <a:cubicBezTo>
                  <a:pt x="685799" y="0"/>
                  <a:pt x="1057275" y="147637"/>
                  <a:pt x="1057275" y="147637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48"/>
          <p:cNvSpPr>
            <a:spLocks noChangeArrowheads="1"/>
          </p:cNvSpPr>
          <p:nvPr/>
        </p:nvSpPr>
        <p:spPr bwMode="auto">
          <a:xfrm>
            <a:off x="2941062" y="579419"/>
            <a:ext cx="309563" cy="307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ja-JP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ja-JP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ja-JP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val 48"/>
          <p:cNvSpPr>
            <a:spLocks noChangeArrowheads="1"/>
          </p:cNvSpPr>
          <p:nvPr/>
        </p:nvSpPr>
        <p:spPr bwMode="auto">
          <a:xfrm>
            <a:off x="2655315" y="1316022"/>
            <a:ext cx="309563" cy="307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ja-JP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ja-JP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ja-JP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val 48"/>
          <p:cNvSpPr>
            <a:spLocks noChangeArrowheads="1"/>
          </p:cNvSpPr>
          <p:nvPr/>
        </p:nvSpPr>
        <p:spPr bwMode="auto">
          <a:xfrm>
            <a:off x="3179192" y="1316022"/>
            <a:ext cx="309563" cy="307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ja-JP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ja-JP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ja-JP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AutoShape 62"/>
          <p:cNvCxnSpPr>
            <a:cxnSpLocks noChangeShapeType="1"/>
            <a:stCxn id="8" idx="4"/>
            <a:endCxn id="9" idx="0"/>
          </p:cNvCxnSpPr>
          <p:nvPr/>
        </p:nvCxnSpPr>
        <p:spPr bwMode="auto">
          <a:xfrm rot="5400000">
            <a:off x="2738657" y="958835"/>
            <a:ext cx="428628" cy="28574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12" name="AutoShape 62"/>
          <p:cNvCxnSpPr>
            <a:cxnSpLocks noChangeShapeType="1"/>
            <a:stCxn id="8" idx="4"/>
            <a:endCxn id="10" idx="0"/>
          </p:cNvCxnSpPr>
          <p:nvPr/>
        </p:nvCxnSpPr>
        <p:spPr bwMode="auto">
          <a:xfrm rot="16200000" flipH="1">
            <a:off x="3000595" y="982643"/>
            <a:ext cx="428628" cy="23813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sp>
        <p:nvSpPr>
          <p:cNvPr id="13" name="TextBox 12"/>
          <p:cNvSpPr txBox="1"/>
          <p:nvPr/>
        </p:nvSpPr>
        <p:spPr>
          <a:xfrm>
            <a:off x="3045833" y="579093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’</a:t>
            </a:r>
            <a:endParaRPr lang="zh-CN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2761433" y="1324293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’</a:t>
            </a:r>
            <a:endParaRPr lang="zh-CN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3283433" y="1324293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’</a:t>
            </a:r>
            <a:endParaRPr lang="zh-CN" altLang="en-US" sz="1200" dirty="0"/>
          </a:p>
        </p:txBody>
      </p:sp>
      <p:sp>
        <p:nvSpPr>
          <p:cNvPr id="30" name="Oval 48"/>
          <p:cNvSpPr>
            <a:spLocks noChangeArrowheads="1"/>
          </p:cNvSpPr>
          <p:nvPr/>
        </p:nvSpPr>
        <p:spPr bwMode="auto">
          <a:xfrm>
            <a:off x="2339752" y="581007"/>
            <a:ext cx="309563" cy="307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ja-JP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ja-JP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ja-JP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435001" y="579600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’</a:t>
            </a:r>
            <a:endParaRPr lang="zh-CN" altLang="en-US" sz="1200" dirty="0"/>
          </a:p>
        </p:txBody>
      </p:sp>
      <p:sp>
        <p:nvSpPr>
          <p:cNvPr id="32" name="Oval 48"/>
          <p:cNvSpPr>
            <a:spLocks noChangeArrowheads="1"/>
          </p:cNvSpPr>
          <p:nvPr/>
        </p:nvSpPr>
        <p:spPr bwMode="auto">
          <a:xfrm>
            <a:off x="3554210" y="579419"/>
            <a:ext cx="309563" cy="307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ja-JP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ja-JP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ja-JP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658981" y="579093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’</a:t>
            </a:r>
            <a:endParaRPr lang="zh-CN" altLang="en-US" sz="1200" dirty="0"/>
          </a:p>
        </p:txBody>
      </p:sp>
      <p:cxnSp>
        <p:nvCxnSpPr>
          <p:cNvPr id="35" name="直接连接符 34"/>
          <p:cNvCxnSpPr>
            <a:stCxn id="15" idx="0"/>
            <a:endCxn id="32" idx="4"/>
          </p:cNvCxnSpPr>
          <p:nvPr/>
        </p:nvCxnSpPr>
        <p:spPr bwMode="auto">
          <a:xfrm rot="5400000" flipH="1" flipV="1">
            <a:off x="3333548" y="948849"/>
            <a:ext cx="436899" cy="31399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38" name="直接连接符 37"/>
          <p:cNvCxnSpPr>
            <a:stCxn id="9" idx="0"/>
            <a:endCxn id="30" idx="4"/>
          </p:cNvCxnSpPr>
          <p:nvPr/>
        </p:nvCxnSpPr>
        <p:spPr bwMode="auto">
          <a:xfrm rot="16200000" flipV="1">
            <a:off x="2438796" y="944720"/>
            <a:ext cx="427040" cy="315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sp>
        <p:nvSpPr>
          <p:cNvPr id="42" name="Oval 48"/>
          <p:cNvSpPr>
            <a:spLocks noChangeArrowheads="1"/>
          </p:cNvSpPr>
          <p:nvPr/>
        </p:nvSpPr>
        <p:spPr bwMode="auto">
          <a:xfrm>
            <a:off x="940098" y="579419"/>
            <a:ext cx="309563" cy="307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ja-JP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ja-JP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ja-JP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Oval 48"/>
          <p:cNvSpPr>
            <a:spLocks noChangeArrowheads="1"/>
          </p:cNvSpPr>
          <p:nvPr/>
        </p:nvSpPr>
        <p:spPr bwMode="auto">
          <a:xfrm>
            <a:off x="654351" y="1316022"/>
            <a:ext cx="309563" cy="30797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ja-JP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ja-JP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ja-JP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Oval 48"/>
          <p:cNvSpPr>
            <a:spLocks noChangeArrowheads="1"/>
          </p:cNvSpPr>
          <p:nvPr/>
        </p:nvSpPr>
        <p:spPr bwMode="auto">
          <a:xfrm>
            <a:off x="1178228" y="1316022"/>
            <a:ext cx="309563" cy="307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ja-JP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ja-JP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ja-JP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5" name="AutoShape 62"/>
          <p:cNvCxnSpPr>
            <a:cxnSpLocks noChangeShapeType="1"/>
            <a:stCxn id="42" idx="4"/>
            <a:endCxn id="43" idx="0"/>
          </p:cNvCxnSpPr>
          <p:nvPr/>
        </p:nvCxnSpPr>
        <p:spPr bwMode="auto">
          <a:xfrm rot="5400000">
            <a:off x="737693" y="958835"/>
            <a:ext cx="428628" cy="28574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46" name="AutoShape 62"/>
          <p:cNvCxnSpPr>
            <a:cxnSpLocks noChangeShapeType="1"/>
            <a:stCxn id="42" idx="4"/>
            <a:endCxn id="44" idx="0"/>
          </p:cNvCxnSpPr>
          <p:nvPr/>
        </p:nvCxnSpPr>
        <p:spPr bwMode="auto">
          <a:xfrm rot="16200000" flipH="1">
            <a:off x="999631" y="982643"/>
            <a:ext cx="428628" cy="23813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sp>
        <p:nvSpPr>
          <p:cNvPr id="50" name="Oval 48"/>
          <p:cNvSpPr>
            <a:spLocks noChangeArrowheads="1"/>
          </p:cNvSpPr>
          <p:nvPr/>
        </p:nvSpPr>
        <p:spPr bwMode="auto">
          <a:xfrm>
            <a:off x="338788" y="581007"/>
            <a:ext cx="309563" cy="307975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ja-JP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ja-JP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ja-JP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Oval 48"/>
          <p:cNvSpPr>
            <a:spLocks noChangeArrowheads="1"/>
          </p:cNvSpPr>
          <p:nvPr/>
        </p:nvSpPr>
        <p:spPr bwMode="auto">
          <a:xfrm>
            <a:off x="1624672" y="579419"/>
            <a:ext cx="309563" cy="307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ja-JP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ja-JP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ja-JP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4" name="直接连接符 53"/>
          <p:cNvCxnSpPr>
            <a:stCxn id="44" idx="0"/>
            <a:endCxn id="52" idx="3"/>
          </p:cNvCxnSpPr>
          <p:nvPr/>
        </p:nvCxnSpPr>
        <p:spPr bwMode="auto">
          <a:xfrm rot="5400000" flipH="1" flipV="1">
            <a:off x="1264643" y="910659"/>
            <a:ext cx="473730" cy="33699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55" name="直接连接符 54"/>
          <p:cNvCxnSpPr>
            <a:stCxn id="43" idx="0"/>
            <a:endCxn id="50" idx="4"/>
          </p:cNvCxnSpPr>
          <p:nvPr/>
        </p:nvCxnSpPr>
        <p:spPr bwMode="auto">
          <a:xfrm rot="16200000" flipV="1">
            <a:off x="437832" y="944720"/>
            <a:ext cx="427040" cy="315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sp>
        <p:nvSpPr>
          <p:cNvPr id="56" name="任意多边形 55"/>
          <p:cNvSpPr/>
          <p:nvPr/>
        </p:nvSpPr>
        <p:spPr bwMode="auto">
          <a:xfrm>
            <a:off x="1910431" y="468000"/>
            <a:ext cx="1692000" cy="180000"/>
          </a:xfrm>
          <a:custGeom>
            <a:avLst/>
            <a:gdLst>
              <a:gd name="connsiteX0" fmla="*/ 0 w 2157412"/>
              <a:gd name="connsiteY0" fmla="*/ 234156 h 234156"/>
              <a:gd name="connsiteX1" fmla="*/ 1062037 w 2157412"/>
              <a:gd name="connsiteY1" fmla="*/ 5556 h 234156"/>
              <a:gd name="connsiteX2" fmla="*/ 2157412 w 2157412"/>
              <a:gd name="connsiteY2" fmla="*/ 200819 h 234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7412" h="234156">
                <a:moveTo>
                  <a:pt x="0" y="234156"/>
                </a:moveTo>
                <a:cubicBezTo>
                  <a:pt x="351234" y="122634"/>
                  <a:pt x="702468" y="11112"/>
                  <a:pt x="1062037" y="5556"/>
                </a:cubicBezTo>
                <a:cubicBezTo>
                  <a:pt x="1421606" y="0"/>
                  <a:pt x="1789509" y="100409"/>
                  <a:pt x="2157412" y="200819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任意多边形 56"/>
          <p:cNvSpPr/>
          <p:nvPr/>
        </p:nvSpPr>
        <p:spPr bwMode="auto">
          <a:xfrm>
            <a:off x="1215106" y="450000"/>
            <a:ext cx="1800000" cy="183600"/>
          </a:xfrm>
          <a:custGeom>
            <a:avLst/>
            <a:gdLst>
              <a:gd name="connsiteX0" fmla="*/ 0 w 2152650"/>
              <a:gd name="connsiteY0" fmla="*/ 254000 h 254000"/>
              <a:gd name="connsiteX1" fmla="*/ 1138237 w 2152650"/>
              <a:gd name="connsiteY1" fmla="*/ 6350 h 254000"/>
              <a:gd name="connsiteX2" fmla="*/ 2152650 w 2152650"/>
              <a:gd name="connsiteY2" fmla="*/ 215900 h 25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2650" h="254000">
                <a:moveTo>
                  <a:pt x="0" y="254000"/>
                </a:moveTo>
                <a:cubicBezTo>
                  <a:pt x="389731" y="133350"/>
                  <a:pt x="779462" y="12700"/>
                  <a:pt x="1138237" y="6350"/>
                </a:cubicBezTo>
                <a:cubicBezTo>
                  <a:pt x="1497012" y="0"/>
                  <a:pt x="1824831" y="107950"/>
                  <a:pt x="2152650" y="21590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任意多边形 57"/>
          <p:cNvSpPr/>
          <p:nvPr/>
        </p:nvSpPr>
        <p:spPr bwMode="auto">
          <a:xfrm>
            <a:off x="615031" y="471600"/>
            <a:ext cx="1774800" cy="169200"/>
          </a:xfrm>
          <a:custGeom>
            <a:avLst/>
            <a:gdLst>
              <a:gd name="connsiteX0" fmla="*/ 0 w 2114550"/>
              <a:gd name="connsiteY0" fmla="*/ 242094 h 242094"/>
              <a:gd name="connsiteX1" fmla="*/ 966787 w 2114550"/>
              <a:gd name="connsiteY1" fmla="*/ 3969 h 242094"/>
              <a:gd name="connsiteX2" fmla="*/ 2114550 w 2114550"/>
              <a:gd name="connsiteY2" fmla="*/ 218281 h 242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14550" h="242094">
                <a:moveTo>
                  <a:pt x="0" y="242094"/>
                </a:moveTo>
                <a:cubicBezTo>
                  <a:pt x="307181" y="125016"/>
                  <a:pt x="614362" y="7938"/>
                  <a:pt x="966787" y="3969"/>
                </a:cubicBezTo>
                <a:cubicBezTo>
                  <a:pt x="1319212" y="0"/>
                  <a:pt x="1716881" y="109140"/>
                  <a:pt x="2114550" y="218281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任意多边形 60"/>
          <p:cNvSpPr/>
          <p:nvPr/>
        </p:nvSpPr>
        <p:spPr bwMode="auto">
          <a:xfrm>
            <a:off x="1453231" y="1562082"/>
            <a:ext cx="1778400" cy="180000"/>
          </a:xfrm>
          <a:custGeom>
            <a:avLst/>
            <a:gdLst>
              <a:gd name="connsiteX0" fmla="*/ 0 w 2100262"/>
              <a:gd name="connsiteY0" fmla="*/ 0 h 237332"/>
              <a:gd name="connsiteX1" fmla="*/ 1019175 w 2100262"/>
              <a:gd name="connsiteY1" fmla="*/ 233363 h 237332"/>
              <a:gd name="connsiteX2" fmla="*/ 2100262 w 2100262"/>
              <a:gd name="connsiteY2" fmla="*/ 23813 h 237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00262" h="237332">
                <a:moveTo>
                  <a:pt x="0" y="0"/>
                </a:moveTo>
                <a:cubicBezTo>
                  <a:pt x="334565" y="114697"/>
                  <a:pt x="669131" y="229394"/>
                  <a:pt x="1019175" y="233363"/>
                </a:cubicBezTo>
                <a:cubicBezTo>
                  <a:pt x="1369219" y="237332"/>
                  <a:pt x="1734740" y="130572"/>
                  <a:pt x="2100262" y="23813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 bwMode="auto">
          <a:xfrm>
            <a:off x="889668" y="1590658"/>
            <a:ext cx="1836000" cy="165600"/>
          </a:xfrm>
          <a:custGeom>
            <a:avLst/>
            <a:gdLst>
              <a:gd name="connsiteX0" fmla="*/ 0 w 2155825"/>
              <a:gd name="connsiteY0" fmla="*/ 12700 h 262467"/>
              <a:gd name="connsiteX1" fmla="*/ 1133475 w 2155825"/>
              <a:gd name="connsiteY1" fmla="*/ 260350 h 262467"/>
              <a:gd name="connsiteX2" fmla="*/ 2155825 w 2155825"/>
              <a:gd name="connsiteY2" fmla="*/ 0 h 26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5825" h="262467">
                <a:moveTo>
                  <a:pt x="0" y="12700"/>
                </a:moveTo>
                <a:cubicBezTo>
                  <a:pt x="387085" y="137583"/>
                  <a:pt x="774171" y="262467"/>
                  <a:pt x="1133475" y="260350"/>
                </a:cubicBezTo>
                <a:cubicBezTo>
                  <a:pt x="1492779" y="258233"/>
                  <a:pt x="1824302" y="129116"/>
                  <a:pt x="2155825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9958" name="Object 22"/>
          <p:cNvGraphicFramePr>
            <a:graphicFrameLocks noChangeAspect="1"/>
          </p:cNvGraphicFramePr>
          <p:nvPr/>
        </p:nvGraphicFramePr>
        <p:xfrm>
          <a:off x="358927" y="1922771"/>
          <a:ext cx="962025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300" name="公式" r:id="rId3" imgW="17068800" imgH="5181600" progId="Equation.3">
                  <p:embed/>
                </p:oleObj>
              </mc:Choice>
              <mc:Fallback>
                <p:oleObj name="公式" r:id="rId3" imgW="17068800" imgH="5181600" progId="Equation.3">
                  <p:embed/>
                  <p:pic>
                    <p:nvPicPr>
                      <p:cNvPr id="0" name="图片 28672" descr="image8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8927" y="1922771"/>
                        <a:ext cx="962025" cy="2730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9" name="Object 23"/>
          <p:cNvGraphicFramePr>
            <a:graphicFrameLocks noChangeAspect="1"/>
          </p:cNvGraphicFramePr>
          <p:nvPr/>
        </p:nvGraphicFramePr>
        <p:xfrm>
          <a:off x="1452765" y="1914854"/>
          <a:ext cx="1236662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301" name="公式" r:id="rId5" imgW="21945600" imgH="5486400" progId="Equation.3">
                  <p:embed/>
                </p:oleObj>
              </mc:Choice>
              <mc:Fallback>
                <p:oleObj name="公式" r:id="rId5" imgW="21945600" imgH="5486400" progId="Equation.3">
                  <p:embed/>
                  <p:pic>
                    <p:nvPicPr>
                      <p:cNvPr id="0" name="图片 28673" descr="image9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52765" y="1914854"/>
                        <a:ext cx="1236662" cy="2889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60" name="Object 24"/>
          <p:cNvGraphicFramePr>
            <a:graphicFrameLocks noChangeAspect="1"/>
          </p:cNvGraphicFramePr>
          <p:nvPr/>
        </p:nvGraphicFramePr>
        <p:xfrm>
          <a:off x="352598" y="2200593"/>
          <a:ext cx="755650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302" name="公式" r:id="rId7" imgW="13411200" imgH="5486400" progId="Equation.3">
                  <p:embed/>
                </p:oleObj>
              </mc:Choice>
              <mc:Fallback>
                <p:oleObj name="公式" r:id="rId7" imgW="13411200" imgH="5486400" progId="Equation.3">
                  <p:embed/>
                  <p:pic>
                    <p:nvPicPr>
                      <p:cNvPr id="0" name="图片 28674" descr="image10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52598" y="2200593"/>
                        <a:ext cx="755650" cy="2889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61" name="Object 25"/>
          <p:cNvGraphicFramePr>
            <a:graphicFrameLocks noChangeAspect="1"/>
          </p:cNvGraphicFramePr>
          <p:nvPr/>
        </p:nvGraphicFramePr>
        <p:xfrm>
          <a:off x="1446386" y="2200593"/>
          <a:ext cx="996950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303" name="公式" r:id="rId9" imgW="17678400" imgH="5486400" progId="Equation.3">
                  <p:embed/>
                </p:oleObj>
              </mc:Choice>
              <mc:Fallback>
                <p:oleObj name="公式" r:id="rId9" imgW="17678400" imgH="5486400" progId="Equation.3">
                  <p:embed/>
                  <p:pic>
                    <p:nvPicPr>
                      <p:cNvPr id="0" name="图片 28675" descr="image11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446386" y="2200593"/>
                        <a:ext cx="996950" cy="2889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62" name="Object 26"/>
          <p:cNvGraphicFramePr>
            <a:graphicFrameLocks noChangeAspect="1"/>
          </p:cNvGraphicFramePr>
          <p:nvPr/>
        </p:nvGraphicFramePr>
        <p:xfrm>
          <a:off x="2716410" y="2208531"/>
          <a:ext cx="1065212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304" name="公式" r:id="rId11" imgW="18897600" imgH="5486400" progId="Equation.3">
                  <p:embed/>
                </p:oleObj>
              </mc:Choice>
              <mc:Fallback>
                <p:oleObj name="公式" r:id="rId11" imgW="18897600" imgH="5486400" progId="Equation.3">
                  <p:embed/>
                  <p:pic>
                    <p:nvPicPr>
                      <p:cNvPr id="0" name="图片 28676" descr="image12"/>
                      <p:cNvPicPr>
                        <a:picLocks noChangeAspect="1"/>
                      </p:cNvPicPr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716410" y="2208531"/>
                        <a:ext cx="1065212" cy="2889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63" name="Object 27"/>
          <p:cNvGraphicFramePr>
            <a:graphicFrameLocks noChangeAspect="1"/>
          </p:cNvGraphicFramePr>
          <p:nvPr/>
        </p:nvGraphicFramePr>
        <p:xfrm>
          <a:off x="352598" y="2494285"/>
          <a:ext cx="1116013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305" name="公式" r:id="rId13" imgW="19812000" imgH="5181600" progId="Equation.3">
                  <p:embed/>
                </p:oleObj>
              </mc:Choice>
              <mc:Fallback>
                <p:oleObj name="公式" r:id="rId13" imgW="19812000" imgH="5181600" progId="Equation.3">
                  <p:embed/>
                  <p:pic>
                    <p:nvPicPr>
                      <p:cNvPr id="0" name="图片 28677" descr="image13"/>
                      <p:cNvPicPr>
                        <a:picLocks noChangeAspect="1"/>
                      </p:cNvPicPr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52598" y="2494285"/>
                        <a:ext cx="1116013" cy="2730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64" name="Object 28"/>
          <p:cNvGraphicFramePr>
            <a:graphicFrameLocks noChangeAspect="1"/>
          </p:cNvGraphicFramePr>
          <p:nvPr/>
        </p:nvGraphicFramePr>
        <p:xfrm>
          <a:off x="1589280" y="2486347"/>
          <a:ext cx="1477962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306" name="公式" r:id="rId15" imgW="26212800" imgH="5486400" progId="Equation.3">
                  <p:embed/>
                </p:oleObj>
              </mc:Choice>
              <mc:Fallback>
                <p:oleObj name="公式" r:id="rId15" imgW="26212800" imgH="5486400" progId="Equation.3">
                  <p:embed/>
                  <p:pic>
                    <p:nvPicPr>
                      <p:cNvPr id="0" name="图片 28678" descr="image14"/>
                      <p:cNvPicPr>
                        <a:picLocks noChangeAspect="1"/>
                      </p:cNvPicPr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9280" y="2486347"/>
                        <a:ext cx="1477962" cy="2889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65" name="Object 29"/>
          <p:cNvGraphicFramePr>
            <a:graphicFrameLocks noChangeAspect="1"/>
          </p:cNvGraphicFramePr>
          <p:nvPr/>
        </p:nvGraphicFramePr>
        <p:xfrm>
          <a:off x="352598" y="2772097"/>
          <a:ext cx="841375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307" name="公式" r:id="rId17" imgW="14935200" imgH="5486400" progId="Equation.3">
                  <p:embed/>
                </p:oleObj>
              </mc:Choice>
              <mc:Fallback>
                <p:oleObj name="公式" r:id="rId17" imgW="14935200" imgH="5486400" progId="Equation.3">
                  <p:embed/>
                  <p:pic>
                    <p:nvPicPr>
                      <p:cNvPr id="0" name="图片 28679" descr="image15"/>
                      <p:cNvPicPr>
                        <a:picLocks noChangeAspect="1"/>
                      </p:cNvPicPr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52598" y="2772097"/>
                        <a:ext cx="841375" cy="2889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66" name="Object 30"/>
          <p:cNvGraphicFramePr>
            <a:graphicFrameLocks noChangeAspect="1"/>
          </p:cNvGraphicFramePr>
          <p:nvPr/>
        </p:nvGraphicFramePr>
        <p:xfrm>
          <a:off x="1468627" y="2772097"/>
          <a:ext cx="1169987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308" name="公式" r:id="rId19" imgW="20726400" imgH="5486400" progId="Equation.3">
                  <p:embed/>
                </p:oleObj>
              </mc:Choice>
              <mc:Fallback>
                <p:oleObj name="公式" r:id="rId19" imgW="20726400" imgH="5486400" progId="Equation.3">
                  <p:embed/>
                  <p:pic>
                    <p:nvPicPr>
                      <p:cNvPr id="0" name="图片 28680" descr="image16"/>
                      <p:cNvPicPr>
                        <a:picLocks noChangeAspect="1"/>
                      </p:cNvPicPr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468627" y="2772097"/>
                        <a:ext cx="1169987" cy="2889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67" name="Object 31"/>
          <p:cNvGraphicFramePr>
            <a:graphicFrameLocks noChangeAspect="1"/>
          </p:cNvGraphicFramePr>
          <p:nvPr/>
        </p:nvGraphicFramePr>
        <p:xfrm>
          <a:off x="2775148" y="2780035"/>
          <a:ext cx="1220788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309" name="公式" r:id="rId21" imgW="21640800" imgH="5486400" progId="Equation.3">
                  <p:embed/>
                </p:oleObj>
              </mc:Choice>
              <mc:Fallback>
                <p:oleObj name="公式" r:id="rId21" imgW="21640800" imgH="5486400" progId="Equation.3">
                  <p:embed/>
                  <p:pic>
                    <p:nvPicPr>
                      <p:cNvPr id="0" name="图片 28681" descr="image17"/>
                      <p:cNvPicPr>
                        <a:picLocks noChangeAspect="1"/>
                      </p:cNvPicPr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775148" y="2780035"/>
                        <a:ext cx="1220788" cy="2889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68" name="Object 32"/>
          <p:cNvGraphicFramePr>
            <a:graphicFrameLocks noChangeAspect="1"/>
          </p:cNvGraphicFramePr>
          <p:nvPr/>
        </p:nvGraphicFramePr>
        <p:xfrm>
          <a:off x="285720" y="3909489"/>
          <a:ext cx="2184400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310" name="Equation" r:id="rId23" imgW="38709600" imgH="5486400" progId="Equation.DSMT4">
                  <p:embed/>
                </p:oleObj>
              </mc:Choice>
              <mc:Fallback>
                <p:oleObj name="Equation" r:id="rId23" imgW="38709600" imgH="5486400" progId="Equation.DSMT4">
                  <p:embed/>
                  <p:pic>
                    <p:nvPicPr>
                      <p:cNvPr id="0" name="图片 28682" descr="image46"/>
                      <p:cNvPicPr>
                        <a:picLocks noChangeAspect="1"/>
                      </p:cNvPicPr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285720" y="3909489"/>
                        <a:ext cx="2184400" cy="3095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71" name="Object 35"/>
          <p:cNvGraphicFramePr>
            <a:graphicFrameLocks noChangeAspect="1"/>
          </p:cNvGraphicFramePr>
          <p:nvPr/>
        </p:nvGraphicFramePr>
        <p:xfrm>
          <a:off x="285720" y="4983208"/>
          <a:ext cx="2143140" cy="278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311" name="公式" r:id="rId25" imgW="37185600" imgH="5181600" progId="Equation.3">
                  <p:embed/>
                </p:oleObj>
              </mc:Choice>
              <mc:Fallback>
                <p:oleObj name="公式" r:id="rId25" imgW="37185600" imgH="5181600" progId="Equation.3">
                  <p:embed/>
                  <p:pic>
                    <p:nvPicPr>
                      <p:cNvPr id="0" name="图片 28683" descr="image19"/>
                      <p:cNvPicPr>
                        <a:picLocks noChangeAspect="1"/>
                      </p:cNvPicPr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285720" y="4983208"/>
                        <a:ext cx="2143140" cy="27883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3" name="矩形 212"/>
          <p:cNvSpPr/>
          <p:nvPr/>
        </p:nvSpPr>
        <p:spPr bwMode="auto">
          <a:xfrm>
            <a:off x="5745788" y="3656492"/>
            <a:ext cx="486657" cy="1716724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rtlCol="0" anchor="ctr"/>
          <a:lstStyle/>
          <a:p>
            <a:pPr algn="ctr"/>
            <a:endParaRPr lang="zh-CN" altLang="en-US" dirty="0"/>
          </a:p>
        </p:txBody>
      </p:sp>
      <p:cxnSp>
        <p:nvCxnSpPr>
          <p:cNvPr id="214" name="直線コネクタ 4"/>
          <p:cNvCxnSpPr/>
          <p:nvPr/>
        </p:nvCxnSpPr>
        <p:spPr bwMode="auto">
          <a:xfrm rot="5400000" flipH="1" flipV="1">
            <a:off x="6273720" y="3563327"/>
            <a:ext cx="59586" cy="14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215" name="直線コネクタ 5"/>
          <p:cNvCxnSpPr/>
          <p:nvPr/>
        </p:nvCxnSpPr>
        <p:spPr bwMode="auto">
          <a:xfrm rot="5400000" flipH="1" flipV="1">
            <a:off x="6669173" y="3563327"/>
            <a:ext cx="59586" cy="14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216" name="直線コネクタ 6"/>
          <p:cNvCxnSpPr/>
          <p:nvPr/>
        </p:nvCxnSpPr>
        <p:spPr bwMode="auto">
          <a:xfrm rot="5400000" flipH="1" flipV="1">
            <a:off x="7065361" y="3563327"/>
            <a:ext cx="59586" cy="14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sp>
        <p:nvSpPr>
          <p:cNvPr id="217" name="テキスト ボックス 14"/>
          <p:cNvSpPr txBox="1"/>
          <p:nvPr/>
        </p:nvSpPr>
        <p:spPr>
          <a:xfrm>
            <a:off x="6486619" y="3258594"/>
            <a:ext cx="409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8" name="テキスト ボックス 15"/>
          <p:cNvSpPr txBox="1"/>
          <p:nvPr/>
        </p:nvSpPr>
        <p:spPr>
          <a:xfrm>
            <a:off x="6973220" y="3258594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9" name="正方形/長方形 27"/>
          <p:cNvSpPr/>
          <p:nvPr/>
        </p:nvSpPr>
        <p:spPr bwMode="auto">
          <a:xfrm>
            <a:off x="6303513" y="3672442"/>
            <a:ext cx="1652863" cy="23834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4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2.08</a:t>
            </a:r>
            <a:endParaRPr lang="ja-JP" altLang="en-US" sz="14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0" name="Line 14"/>
          <p:cNvSpPr>
            <a:spLocks noChangeShapeType="1"/>
          </p:cNvSpPr>
          <p:nvPr/>
        </p:nvSpPr>
        <p:spPr bwMode="auto">
          <a:xfrm>
            <a:off x="6302715" y="3594697"/>
            <a:ext cx="1584000" cy="1217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</a:ln>
        </p:spPr>
        <p:txBody>
          <a:bodyPr/>
          <a:lstStyle/>
          <a:p>
            <a:endParaRPr lang="en-US" sz="2000"/>
          </a:p>
        </p:txBody>
      </p:sp>
      <p:cxnSp>
        <p:nvCxnSpPr>
          <p:cNvPr id="221" name="直線コネクタ 6"/>
          <p:cNvCxnSpPr/>
          <p:nvPr/>
        </p:nvCxnSpPr>
        <p:spPr bwMode="auto">
          <a:xfrm rot="5400000" flipH="1" flipV="1">
            <a:off x="7460851" y="3564827"/>
            <a:ext cx="59586" cy="14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222" name="直線コネクタ 6"/>
          <p:cNvCxnSpPr/>
          <p:nvPr/>
        </p:nvCxnSpPr>
        <p:spPr bwMode="auto">
          <a:xfrm rot="5400000" flipH="1" flipV="1">
            <a:off x="7856827" y="3564827"/>
            <a:ext cx="59586" cy="14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sp>
        <p:nvSpPr>
          <p:cNvPr id="223" name="テキスト ボックス 15"/>
          <p:cNvSpPr txBox="1"/>
          <p:nvPr/>
        </p:nvSpPr>
        <p:spPr>
          <a:xfrm>
            <a:off x="7272437" y="3258594"/>
            <a:ext cx="409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1.5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4" name="テキスト ボックス 15"/>
          <p:cNvSpPr txBox="1"/>
          <p:nvPr/>
        </p:nvSpPr>
        <p:spPr>
          <a:xfrm>
            <a:off x="7765594" y="3258594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5" name="テキスト ボックス 14"/>
          <p:cNvSpPr txBox="1"/>
          <p:nvPr/>
        </p:nvSpPr>
        <p:spPr>
          <a:xfrm>
            <a:off x="6180845" y="3258594"/>
            <a:ext cx="253663" cy="2547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7" name="直線コネクタ 4"/>
          <p:cNvCxnSpPr/>
          <p:nvPr/>
        </p:nvCxnSpPr>
        <p:spPr bwMode="auto">
          <a:xfrm rot="5400000" flipH="1" flipV="1">
            <a:off x="6883446" y="3579723"/>
            <a:ext cx="29793" cy="14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228" name="直線コネクタ 4"/>
          <p:cNvCxnSpPr/>
          <p:nvPr/>
        </p:nvCxnSpPr>
        <p:spPr bwMode="auto">
          <a:xfrm rot="5400000" flipH="1" flipV="1">
            <a:off x="6477487" y="3579723"/>
            <a:ext cx="29793" cy="14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229" name="直線コネクタ 4"/>
          <p:cNvCxnSpPr/>
          <p:nvPr/>
        </p:nvCxnSpPr>
        <p:spPr bwMode="auto">
          <a:xfrm rot="5400000" flipH="1" flipV="1">
            <a:off x="7279423" y="3579723"/>
            <a:ext cx="29793" cy="14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230" name="直線コネクタ 4"/>
          <p:cNvCxnSpPr/>
          <p:nvPr/>
        </p:nvCxnSpPr>
        <p:spPr bwMode="auto">
          <a:xfrm rot="5400000" flipH="1" flipV="1">
            <a:off x="7668744" y="3579723"/>
            <a:ext cx="29793" cy="14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graphicFrame>
        <p:nvGraphicFramePr>
          <p:cNvPr id="39976" name="Object 40"/>
          <p:cNvGraphicFramePr>
            <a:graphicFrameLocks noChangeAspect="1"/>
          </p:cNvGraphicFramePr>
          <p:nvPr/>
        </p:nvGraphicFramePr>
        <p:xfrm>
          <a:off x="285720" y="3560244"/>
          <a:ext cx="1308100" cy="309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312" name="公式" r:id="rId27" imgW="23164800" imgH="5486400" progId="Equation.3">
                  <p:embed/>
                </p:oleObj>
              </mc:Choice>
              <mc:Fallback>
                <p:oleObj name="公式" r:id="rId27" imgW="23164800" imgH="5486400" progId="Equation.3">
                  <p:embed/>
                  <p:pic>
                    <p:nvPicPr>
                      <p:cNvPr id="0" name="图片 28684" descr="image24"/>
                      <p:cNvPicPr>
                        <a:picLocks noChangeAspect="1"/>
                      </p:cNvPicPr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285720" y="3560244"/>
                        <a:ext cx="1308100" cy="30956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77" name="Object 41"/>
          <p:cNvGraphicFramePr>
            <a:graphicFrameLocks noChangeAspect="1"/>
          </p:cNvGraphicFramePr>
          <p:nvPr/>
        </p:nvGraphicFramePr>
        <p:xfrm>
          <a:off x="285720" y="4607997"/>
          <a:ext cx="2168525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313" name="Equation" r:id="rId29" imgW="38404800" imgH="5486400" progId="Equation.DSMT4">
                  <p:embed/>
                </p:oleObj>
              </mc:Choice>
              <mc:Fallback>
                <p:oleObj name="Equation" r:id="rId29" imgW="38404800" imgH="5486400" progId="Equation.DSMT4">
                  <p:embed/>
                  <p:pic>
                    <p:nvPicPr>
                      <p:cNvPr id="0" name="图片 28685" descr="image47"/>
                      <p:cNvPicPr>
                        <a:picLocks noChangeAspect="1"/>
                      </p:cNvPicPr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285720" y="4607997"/>
                        <a:ext cx="2168525" cy="3095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78" name="Object 42"/>
          <p:cNvGraphicFramePr>
            <a:graphicFrameLocks noChangeAspect="1"/>
          </p:cNvGraphicFramePr>
          <p:nvPr/>
        </p:nvGraphicFramePr>
        <p:xfrm>
          <a:off x="285720" y="4266679"/>
          <a:ext cx="1325563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314" name="公式" r:id="rId31" imgW="23469600" imgH="5486400" progId="Equation.3">
                  <p:embed/>
                </p:oleObj>
              </mc:Choice>
              <mc:Fallback>
                <p:oleObj name="公式" r:id="rId31" imgW="23469600" imgH="5486400" progId="Equation.3">
                  <p:embed/>
                  <p:pic>
                    <p:nvPicPr>
                      <p:cNvPr id="0" name="图片 28686" descr="image26"/>
                      <p:cNvPicPr>
                        <a:picLocks noChangeAspect="1"/>
                      </p:cNvPicPr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285720" y="4266679"/>
                        <a:ext cx="1325563" cy="3095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79" name="Object 43"/>
          <p:cNvGraphicFramePr>
            <a:graphicFrameLocks noChangeAspect="1"/>
          </p:cNvGraphicFramePr>
          <p:nvPr/>
        </p:nvGraphicFramePr>
        <p:xfrm>
          <a:off x="2623496" y="3552302"/>
          <a:ext cx="2547938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315" name="Equation" r:id="rId33" imgW="45110400" imgH="5486400" progId="Equation.DSMT4">
                  <p:embed/>
                </p:oleObj>
              </mc:Choice>
              <mc:Fallback>
                <p:oleObj name="Equation" r:id="rId33" imgW="45110400" imgH="5486400" progId="Equation.DSMT4">
                  <p:embed/>
                  <p:pic>
                    <p:nvPicPr>
                      <p:cNvPr id="0" name="图片 28687" descr="image48"/>
                      <p:cNvPicPr>
                        <a:picLocks noChangeAspect="1"/>
                      </p:cNvPicPr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2623496" y="3552302"/>
                        <a:ext cx="2547938" cy="2889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80" name="Object 44"/>
          <p:cNvGraphicFramePr>
            <a:graphicFrameLocks noChangeAspect="1"/>
          </p:cNvGraphicFramePr>
          <p:nvPr/>
        </p:nvGraphicFramePr>
        <p:xfrm>
          <a:off x="2607620" y="3909492"/>
          <a:ext cx="2511425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316" name="公式" r:id="rId35" imgW="44500800" imgH="5486400" progId="Equation.3">
                  <p:embed/>
                </p:oleObj>
              </mc:Choice>
              <mc:Fallback>
                <p:oleObj name="公式" r:id="rId35" imgW="44500800" imgH="5486400" progId="Equation.3">
                  <p:embed/>
                  <p:pic>
                    <p:nvPicPr>
                      <p:cNvPr id="0" name="图片 28688" descr="image28"/>
                      <p:cNvPicPr>
                        <a:picLocks noChangeAspect="1"/>
                      </p:cNvPicPr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2607620" y="3909492"/>
                        <a:ext cx="2511425" cy="2889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82" name="Object 46"/>
          <p:cNvGraphicFramePr>
            <a:graphicFrameLocks noChangeAspect="1"/>
          </p:cNvGraphicFramePr>
          <p:nvPr/>
        </p:nvGraphicFramePr>
        <p:xfrm>
          <a:off x="2599666" y="4271442"/>
          <a:ext cx="2581275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317" name="公式" r:id="rId37" imgW="45720000" imgH="5486400" progId="Equation.3">
                  <p:embed/>
                </p:oleObj>
              </mc:Choice>
              <mc:Fallback>
                <p:oleObj name="公式" r:id="rId37" imgW="45720000" imgH="5486400" progId="Equation.3">
                  <p:embed/>
                  <p:pic>
                    <p:nvPicPr>
                      <p:cNvPr id="0" name="图片 28689" descr="image29"/>
                      <p:cNvPicPr>
                        <a:picLocks noChangeAspect="1"/>
                      </p:cNvPicPr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2599666" y="4271442"/>
                        <a:ext cx="2581275" cy="2889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83" name="Object 47"/>
          <p:cNvGraphicFramePr>
            <a:graphicFrameLocks noChangeAspect="1"/>
          </p:cNvGraphicFramePr>
          <p:nvPr/>
        </p:nvGraphicFramePr>
        <p:xfrm>
          <a:off x="2599666" y="4631808"/>
          <a:ext cx="2511425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318" name="公式" r:id="rId39" imgW="44500800" imgH="5486400" progId="Equation.3">
                  <p:embed/>
                </p:oleObj>
              </mc:Choice>
              <mc:Fallback>
                <p:oleObj name="公式" r:id="rId39" imgW="44500800" imgH="5486400" progId="Equation.3">
                  <p:embed/>
                  <p:pic>
                    <p:nvPicPr>
                      <p:cNvPr id="0" name="图片 28690" descr="image30"/>
                      <p:cNvPicPr>
                        <a:picLocks noChangeAspect="1"/>
                      </p:cNvPicPr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2599666" y="4631808"/>
                        <a:ext cx="2511425" cy="2889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84" name="Object 48"/>
          <p:cNvGraphicFramePr>
            <a:graphicFrameLocks noChangeAspect="1"/>
          </p:cNvGraphicFramePr>
          <p:nvPr/>
        </p:nvGraphicFramePr>
        <p:xfrm>
          <a:off x="2599666" y="4985825"/>
          <a:ext cx="2581275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319" name="公式" r:id="rId41" imgW="45720000" imgH="5486400" progId="Equation.3">
                  <p:embed/>
                </p:oleObj>
              </mc:Choice>
              <mc:Fallback>
                <p:oleObj name="公式" r:id="rId41" imgW="45720000" imgH="5486400" progId="Equation.3">
                  <p:embed/>
                  <p:pic>
                    <p:nvPicPr>
                      <p:cNvPr id="0" name="图片 28691" descr="image31"/>
                      <p:cNvPicPr>
                        <a:picLocks noChangeAspect="1"/>
                      </p:cNvPicPr>
                      <p:nvPr/>
                    </p:nvPicPr>
                    <p:blipFill>
                      <a:blip r:embed="rId42"/>
                      <a:stretch>
                        <a:fillRect/>
                      </a:stretch>
                    </p:blipFill>
                    <p:spPr>
                      <a:xfrm>
                        <a:off x="2599666" y="4985825"/>
                        <a:ext cx="2581275" cy="2889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20"/>
          <p:cNvGrpSpPr/>
          <p:nvPr/>
        </p:nvGrpSpPr>
        <p:grpSpPr>
          <a:xfrm>
            <a:off x="6462000" y="315096"/>
            <a:ext cx="2324842" cy="2305075"/>
            <a:chOff x="6462000" y="315096"/>
            <a:chExt cx="2324842" cy="2305076"/>
          </a:xfrm>
        </p:grpSpPr>
        <p:sp>
          <p:nvSpPr>
            <p:cNvPr id="73" name="TextBox 72"/>
            <p:cNvSpPr txBox="1"/>
            <p:nvPr/>
          </p:nvSpPr>
          <p:spPr>
            <a:xfrm>
              <a:off x="7286644" y="2285993"/>
              <a:ext cx="923651" cy="3341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Mobilities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" name="Line 12"/>
            <p:cNvSpPr>
              <a:spLocks noChangeShapeType="1"/>
            </p:cNvSpPr>
            <p:nvPr/>
          </p:nvSpPr>
          <p:spPr bwMode="auto">
            <a:xfrm>
              <a:off x="6624000" y="1097886"/>
              <a:ext cx="2160000" cy="1454"/>
            </a:xfrm>
            <a:prstGeom prst="line">
              <a:avLst/>
            </a:prstGeom>
            <a:noFill/>
            <a:ln w="3175" cap="rnd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Line 13"/>
            <p:cNvSpPr>
              <a:spLocks noChangeShapeType="1"/>
            </p:cNvSpPr>
            <p:nvPr/>
          </p:nvSpPr>
          <p:spPr bwMode="auto">
            <a:xfrm>
              <a:off x="6624000" y="706004"/>
              <a:ext cx="2160000" cy="1454"/>
            </a:xfrm>
            <a:prstGeom prst="line">
              <a:avLst/>
            </a:prstGeom>
            <a:noFill/>
            <a:ln w="3175" cap="rnd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Line 14"/>
            <p:cNvSpPr>
              <a:spLocks noChangeShapeType="1"/>
            </p:cNvSpPr>
            <p:nvPr/>
          </p:nvSpPr>
          <p:spPr bwMode="auto">
            <a:xfrm>
              <a:off x="6624000" y="1488768"/>
              <a:ext cx="2160000" cy="1454"/>
            </a:xfrm>
            <a:prstGeom prst="line">
              <a:avLst/>
            </a:prstGeom>
            <a:noFill/>
            <a:ln w="3175" cap="rnd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Line 15"/>
            <p:cNvSpPr>
              <a:spLocks noChangeShapeType="1"/>
            </p:cNvSpPr>
            <p:nvPr/>
          </p:nvSpPr>
          <p:spPr bwMode="auto">
            <a:xfrm>
              <a:off x="6624000" y="315096"/>
              <a:ext cx="2160000" cy="1453"/>
            </a:xfrm>
            <a:prstGeom prst="line">
              <a:avLst/>
            </a:prstGeom>
            <a:noFill/>
            <a:ln w="3175" cap="rnd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Line 14"/>
            <p:cNvSpPr>
              <a:spLocks noChangeShapeType="1"/>
            </p:cNvSpPr>
            <p:nvPr/>
          </p:nvSpPr>
          <p:spPr bwMode="auto">
            <a:xfrm>
              <a:off x="6623941" y="1879649"/>
              <a:ext cx="2160000" cy="1454"/>
            </a:xfrm>
            <a:prstGeom prst="line">
              <a:avLst/>
            </a:prstGeom>
            <a:noFill/>
            <a:ln w="3175" cap="rnd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Line 12"/>
            <p:cNvSpPr>
              <a:spLocks noChangeShapeType="1"/>
            </p:cNvSpPr>
            <p:nvPr/>
          </p:nvSpPr>
          <p:spPr bwMode="auto">
            <a:xfrm>
              <a:off x="6623941" y="2270531"/>
              <a:ext cx="2160000" cy="1454"/>
            </a:xfrm>
            <a:prstGeom prst="line">
              <a:avLst/>
            </a:prstGeom>
            <a:noFill/>
            <a:ln w="3175" cap="rnd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" name="组合 132"/>
            <p:cNvGrpSpPr/>
            <p:nvPr/>
          </p:nvGrpSpPr>
          <p:grpSpPr>
            <a:xfrm>
              <a:off x="6462000" y="425570"/>
              <a:ext cx="146946" cy="1732621"/>
              <a:chOff x="6440069" y="425570"/>
              <a:chExt cx="146946" cy="1732621"/>
            </a:xfrm>
          </p:grpSpPr>
          <p:sp>
            <p:nvSpPr>
              <p:cNvPr id="78" name="Text Box 40"/>
              <p:cNvSpPr txBox="1">
                <a:spLocks noChangeArrowheads="1"/>
              </p:cNvSpPr>
              <p:nvPr/>
            </p:nvSpPr>
            <p:spPr bwMode="auto">
              <a:xfrm>
                <a:off x="6446521" y="1207333"/>
                <a:ext cx="139407" cy="16909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0" tIns="0" rIns="0" bIns="0" anchor="ctr" anchorCtr="1">
                <a:spAutoFit/>
              </a:bodyPr>
              <a:lstStyle/>
              <a:p>
                <a:r>
                  <a:rPr kumimoji="0" lang="en-US" altLang="ja-JP" sz="1200" dirty="0">
                    <a:latin typeface="Times New Roman" panose="02020603050405020304" pitchFamily="18" charset="0"/>
                    <a:ea typeface="Arial Unicode MS" panose="020B0604020202020204" pitchFamily="34" charset="-122"/>
                    <a:cs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80" name="Text Box 40"/>
              <p:cNvSpPr txBox="1">
                <a:spLocks noChangeArrowheads="1"/>
              </p:cNvSpPr>
              <p:nvPr/>
            </p:nvSpPr>
            <p:spPr bwMode="auto">
              <a:xfrm>
                <a:off x="6440069" y="1598216"/>
                <a:ext cx="139407" cy="16909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0" tIns="0" rIns="0" bIns="0" anchor="ctr" anchorCtr="1">
                <a:spAutoFit/>
              </a:bodyPr>
              <a:lstStyle/>
              <a:p>
                <a:r>
                  <a:rPr kumimoji="0" lang="en-US" altLang="ja-JP" sz="1200" dirty="0">
                    <a:latin typeface="Times New Roman" panose="02020603050405020304" pitchFamily="18" charset="0"/>
                    <a:ea typeface="Arial Unicode MS" panose="020B0604020202020204" pitchFamily="34" charset="-122"/>
                    <a:cs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88" name="Text Box 40"/>
              <p:cNvSpPr txBox="1">
                <a:spLocks noChangeArrowheads="1"/>
              </p:cNvSpPr>
              <p:nvPr/>
            </p:nvSpPr>
            <p:spPr bwMode="auto">
              <a:xfrm>
                <a:off x="6447608" y="1989097"/>
                <a:ext cx="139407" cy="16909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0" tIns="0" rIns="0" bIns="0" anchor="ctr" anchorCtr="1">
                <a:spAutoFit/>
              </a:bodyPr>
              <a:lstStyle/>
              <a:p>
                <a:r>
                  <a:rPr kumimoji="0" lang="en-US" altLang="ja-JP" sz="1200" dirty="0">
                    <a:latin typeface="Times New Roman" panose="02020603050405020304" pitchFamily="18" charset="0"/>
                    <a:ea typeface="Arial Unicode MS" panose="020B0604020202020204" pitchFamily="34" charset="-122"/>
                    <a:cs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91" name="Text Box 40"/>
              <p:cNvSpPr txBox="1">
                <a:spLocks noChangeArrowheads="1"/>
              </p:cNvSpPr>
              <p:nvPr/>
            </p:nvSpPr>
            <p:spPr bwMode="auto">
              <a:xfrm>
                <a:off x="6446521" y="425570"/>
                <a:ext cx="139407" cy="16909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0" tIns="0" rIns="0" bIns="0" anchor="ctr" anchorCtr="1">
                <a:spAutoFit/>
              </a:bodyPr>
              <a:lstStyle/>
              <a:p>
                <a:r>
                  <a:rPr kumimoji="0" lang="en-US" altLang="ja-JP" sz="1200" dirty="0">
                    <a:latin typeface="Times New Roman" panose="02020603050405020304" pitchFamily="18" charset="0"/>
                    <a:ea typeface="Arial Unicode MS" panose="020B0604020202020204" pitchFamily="34" charset="-122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92" name="Text Box 40"/>
              <p:cNvSpPr txBox="1">
                <a:spLocks noChangeArrowheads="1"/>
              </p:cNvSpPr>
              <p:nvPr/>
            </p:nvSpPr>
            <p:spPr bwMode="auto">
              <a:xfrm>
                <a:off x="6447608" y="816452"/>
                <a:ext cx="139407" cy="16909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0" tIns="0" rIns="0" bIns="0" anchor="ctr" anchorCtr="1">
                <a:spAutoFit/>
              </a:bodyPr>
              <a:lstStyle/>
              <a:p>
                <a:r>
                  <a:rPr kumimoji="0" lang="en-US" altLang="ja-JP" sz="1200" dirty="0">
                    <a:latin typeface="Times New Roman" panose="02020603050405020304" pitchFamily="18" charset="0"/>
                    <a:ea typeface="Arial Unicode MS" panose="020B0604020202020204" pitchFamily="34" charset="-122"/>
                    <a:cs typeface="Times New Roman" panose="02020603050405020304" pitchFamily="18" charset="0"/>
                  </a:rPr>
                  <a:t>2</a:t>
                </a:r>
              </a:p>
            </p:txBody>
          </p:sp>
        </p:grpSp>
        <p:grpSp>
          <p:nvGrpSpPr>
            <p:cNvPr id="4" name="组合 196"/>
            <p:cNvGrpSpPr/>
            <p:nvPr/>
          </p:nvGrpSpPr>
          <p:grpSpPr>
            <a:xfrm>
              <a:off x="6678000" y="360000"/>
              <a:ext cx="1000132" cy="1850824"/>
              <a:chOff x="4824000" y="465680"/>
              <a:chExt cx="1000132" cy="1850824"/>
            </a:xfrm>
          </p:grpSpPr>
          <p:sp>
            <p:nvSpPr>
              <p:cNvPr id="85" name="正方形/長方形 36"/>
              <p:cNvSpPr/>
              <p:nvPr/>
            </p:nvSpPr>
            <p:spPr bwMode="auto">
              <a:xfrm>
                <a:off x="5213045" y="466501"/>
                <a:ext cx="252000" cy="27279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9000"/>
                  </a:prstClr>
                </a:outerShdw>
              </a:effectLst>
            </p:spPr>
            <p:txBody>
              <a:bodyPr wrap="none" rtlCol="0" anchor="ctr"/>
              <a:lstStyle/>
              <a:p>
                <a:pPr algn="ctr"/>
                <a:r>
                  <a:rPr lang="en-US" altLang="ja-JP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ja-JP" sz="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kumimoji="1" lang="ja-JP" alt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" name="正方形/長方形 36"/>
              <p:cNvSpPr/>
              <p:nvPr/>
            </p:nvSpPr>
            <p:spPr bwMode="auto">
              <a:xfrm>
                <a:off x="5572132" y="466501"/>
                <a:ext cx="252000" cy="27361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9000"/>
                  </a:prstClr>
                </a:outerShdw>
              </a:effectLst>
            </p:spPr>
            <p:txBody>
              <a:bodyPr wrap="none" rtlCol="0" anchor="ctr"/>
              <a:lstStyle/>
              <a:p>
                <a:pPr algn="ctr"/>
                <a:r>
                  <a:rPr lang="en-US" altLang="ja-JP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ja-JP" sz="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kumimoji="1" lang="ja-JP" alt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" name="正方形/長方形 36"/>
              <p:cNvSpPr/>
              <p:nvPr/>
            </p:nvSpPr>
            <p:spPr bwMode="auto">
              <a:xfrm>
                <a:off x="4851554" y="465680"/>
                <a:ext cx="252000" cy="27361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9000"/>
                  </a:prstClr>
                </a:outerShdw>
              </a:effectLst>
            </p:spPr>
            <p:txBody>
              <a:bodyPr wrap="none" rtlCol="0" anchor="ctr"/>
              <a:lstStyle/>
              <a:p>
                <a:pPr algn="ctr"/>
                <a:r>
                  <a:rPr lang="en-US" altLang="ja-JP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ja-JP" sz="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kumimoji="1" lang="ja-JP" alt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" name="正方形/長方形 36"/>
              <p:cNvSpPr/>
              <p:nvPr/>
            </p:nvSpPr>
            <p:spPr bwMode="auto">
              <a:xfrm>
                <a:off x="5181190" y="870242"/>
                <a:ext cx="252000" cy="27279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9000"/>
                  </a:prstClr>
                </a:outerShdw>
              </a:effectLst>
            </p:spPr>
            <p:txBody>
              <a:bodyPr wrap="none" rtlCol="0" anchor="ctr"/>
              <a:lstStyle/>
              <a:p>
                <a:pPr algn="ctr"/>
                <a:r>
                  <a:rPr lang="en-US" altLang="ja-JP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ja-JP" sz="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kumimoji="1" lang="ja-JP" alt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" name="正方形/長方形 36"/>
              <p:cNvSpPr/>
              <p:nvPr/>
            </p:nvSpPr>
            <p:spPr bwMode="auto">
              <a:xfrm>
                <a:off x="5540277" y="870242"/>
                <a:ext cx="252000" cy="27361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9000"/>
                  </a:prstClr>
                </a:outerShdw>
              </a:effectLst>
            </p:spPr>
            <p:txBody>
              <a:bodyPr wrap="none" rtlCol="0" anchor="ctr"/>
              <a:lstStyle/>
              <a:p>
                <a:pPr algn="ctr"/>
                <a:r>
                  <a:rPr lang="en-US" altLang="ja-JP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ja-JP" sz="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endParaRPr kumimoji="1" lang="ja-JP" alt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" name="正方形/長方形 36"/>
              <p:cNvSpPr/>
              <p:nvPr/>
            </p:nvSpPr>
            <p:spPr bwMode="auto">
              <a:xfrm>
                <a:off x="5572132" y="1261124"/>
                <a:ext cx="252000" cy="27361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9000"/>
                  </a:prstClr>
                </a:outerShdw>
              </a:effectLst>
            </p:spPr>
            <p:txBody>
              <a:bodyPr wrap="none" rtlCol="0" anchor="ctr"/>
              <a:lstStyle/>
              <a:p>
                <a:pPr algn="ctr"/>
                <a:r>
                  <a:rPr lang="en-US" altLang="ja-JP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ja-JP" sz="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  <a:endParaRPr kumimoji="1" lang="ja-JP" alt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" name="正方形/長方形 36"/>
              <p:cNvSpPr/>
              <p:nvPr/>
            </p:nvSpPr>
            <p:spPr bwMode="auto">
              <a:xfrm>
                <a:off x="4824000" y="1261124"/>
                <a:ext cx="252000" cy="27279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9000"/>
                  </a:prstClr>
                </a:outerShdw>
              </a:effectLst>
            </p:spPr>
            <p:txBody>
              <a:bodyPr wrap="none" rtlCol="0" anchor="ctr"/>
              <a:lstStyle/>
              <a:p>
                <a:pPr algn="ctr"/>
                <a:r>
                  <a:rPr lang="en-US" altLang="ja-JP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ja-JP" sz="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endParaRPr kumimoji="1" lang="ja-JP" alt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" name="正方形/長方形 36"/>
              <p:cNvSpPr/>
              <p:nvPr/>
            </p:nvSpPr>
            <p:spPr bwMode="auto">
              <a:xfrm>
                <a:off x="5183087" y="1652005"/>
                <a:ext cx="252000" cy="27361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9000"/>
                  </a:prstClr>
                </a:outerShdw>
              </a:effectLst>
            </p:spPr>
            <p:txBody>
              <a:bodyPr wrap="none" rtlCol="0" anchor="ctr"/>
              <a:lstStyle/>
              <a:p>
                <a:pPr algn="ctr"/>
                <a:r>
                  <a:rPr lang="en-US" altLang="ja-JP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ja-JP" sz="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  <a:endParaRPr kumimoji="1" lang="ja-JP" alt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" name="正方形/長方形 36"/>
              <p:cNvSpPr/>
              <p:nvPr/>
            </p:nvSpPr>
            <p:spPr bwMode="auto">
              <a:xfrm>
                <a:off x="5500694" y="2042887"/>
                <a:ext cx="252000" cy="27361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9000"/>
                  </a:prstClr>
                </a:outerShdw>
              </a:effectLst>
            </p:spPr>
            <p:txBody>
              <a:bodyPr wrap="none" rtlCol="0" anchor="ctr"/>
              <a:lstStyle/>
              <a:p>
                <a:pPr algn="ctr"/>
                <a:r>
                  <a:rPr lang="en-US" altLang="ja-JP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ja-JP" sz="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</a:t>
                </a:r>
                <a:endParaRPr kumimoji="1" lang="ja-JP" alt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" name="正方形/長方形 36"/>
              <p:cNvSpPr/>
              <p:nvPr/>
            </p:nvSpPr>
            <p:spPr bwMode="auto">
              <a:xfrm>
                <a:off x="5000628" y="2042887"/>
                <a:ext cx="252000" cy="27361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9000"/>
                  </a:prstClr>
                </a:outerShdw>
              </a:effectLst>
            </p:spPr>
            <p:txBody>
              <a:bodyPr wrap="none" rtlCol="0" anchor="ctr"/>
              <a:lstStyle/>
              <a:p>
                <a:pPr algn="ctr"/>
                <a:r>
                  <a:rPr lang="en-US" altLang="ja-JP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ja-JP" sz="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</a:t>
                </a:r>
                <a:endParaRPr kumimoji="1" lang="ja-JP" alt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86" name="正方形/長方形 36"/>
            <p:cNvSpPr/>
            <p:nvPr/>
          </p:nvSpPr>
          <p:spPr bwMode="auto">
            <a:xfrm>
              <a:off x="8145909" y="371621"/>
              <a:ext cx="252000" cy="27279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ja-JP" sz="9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1" lang="ja-JP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7" name="正方形/長方形 36"/>
            <p:cNvSpPr/>
            <p:nvPr/>
          </p:nvSpPr>
          <p:spPr bwMode="auto">
            <a:xfrm>
              <a:off x="8504996" y="371621"/>
              <a:ext cx="252000" cy="27361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ja-JP" sz="9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kumimoji="1" lang="ja-JP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8" name="正方形/長方形 36"/>
            <p:cNvSpPr/>
            <p:nvPr/>
          </p:nvSpPr>
          <p:spPr bwMode="auto">
            <a:xfrm>
              <a:off x="7786438" y="370800"/>
              <a:ext cx="252000" cy="27361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ja-JP" sz="9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kumimoji="1" lang="ja-JP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9" name="正方形/長方形 36"/>
            <p:cNvSpPr/>
            <p:nvPr/>
          </p:nvSpPr>
          <p:spPr bwMode="auto">
            <a:xfrm>
              <a:off x="8106854" y="775362"/>
              <a:ext cx="252000" cy="27279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ja-JP" sz="9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kumimoji="1" lang="ja-JP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0" name="正方形/長方形 36"/>
            <p:cNvSpPr/>
            <p:nvPr/>
          </p:nvSpPr>
          <p:spPr bwMode="auto">
            <a:xfrm>
              <a:off x="8465941" y="775362"/>
              <a:ext cx="252000" cy="27361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ja-JP" sz="9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kumimoji="1" lang="ja-JP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1" name="正方形/長方形 36"/>
            <p:cNvSpPr/>
            <p:nvPr/>
          </p:nvSpPr>
          <p:spPr bwMode="auto">
            <a:xfrm>
              <a:off x="8497796" y="1166244"/>
              <a:ext cx="252000" cy="27361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ja-JP" sz="9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kumimoji="1" lang="ja-JP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2" name="正方形/長方形 36"/>
            <p:cNvSpPr/>
            <p:nvPr/>
          </p:nvSpPr>
          <p:spPr bwMode="auto">
            <a:xfrm>
              <a:off x="7783388" y="1155600"/>
              <a:ext cx="252000" cy="27279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ja-JP" sz="9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kumimoji="1" lang="ja-JP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3" name="正方形/長方形 36"/>
            <p:cNvSpPr/>
            <p:nvPr/>
          </p:nvSpPr>
          <p:spPr bwMode="auto">
            <a:xfrm>
              <a:off x="8108751" y="1557125"/>
              <a:ext cx="252000" cy="27361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ja-JP" sz="9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kumimoji="1" lang="ja-JP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4" name="正方形/長方形 36"/>
            <p:cNvSpPr/>
            <p:nvPr/>
          </p:nvSpPr>
          <p:spPr bwMode="auto">
            <a:xfrm>
              <a:off x="8426358" y="1948007"/>
              <a:ext cx="252000" cy="27361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ja-JP" sz="9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endParaRPr kumimoji="1" lang="ja-JP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5" name="正方形/長方形 36"/>
            <p:cNvSpPr/>
            <p:nvPr/>
          </p:nvSpPr>
          <p:spPr bwMode="auto">
            <a:xfrm>
              <a:off x="7926292" y="1948007"/>
              <a:ext cx="252000" cy="27361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ja-JP" sz="9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kumimoji="1" lang="ja-JP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7849324" y="367200"/>
              <a:ext cx="2231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’</a:t>
              </a:r>
              <a:endParaRPr lang="zh-CN" altLang="en-US" sz="1200" dirty="0"/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8207304" y="367200"/>
              <a:ext cx="2231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’</a:t>
              </a:r>
              <a:endParaRPr lang="zh-CN" altLang="en-US" sz="1200" dirty="0"/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8563704" y="360000"/>
              <a:ext cx="2231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’</a:t>
              </a:r>
              <a:endParaRPr lang="zh-CN" altLang="en-US" sz="1200" dirty="0"/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8170258" y="772385"/>
              <a:ext cx="2231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’</a:t>
              </a:r>
              <a:endParaRPr lang="zh-CN" altLang="en-US" sz="1200" dirty="0"/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8526658" y="765185"/>
              <a:ext cx="2231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’</a:t>
              </a:r>
              <a:endParaRPr lang="zh-CN" altLang="en-US" sz="1200" dirty="0"/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7849324" y="1152000"/>
              <a:ext cx="2231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’</a:t>
              </a:r>
              <a:endParaRPr lang="zh-CN" altLang="en-US" sz="1200" dirty="0"/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8563704" y="1159200"/>
              <a:ext cx="2231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’</a:t>
              </a:r>
              <a:endParaRPr lang="zh-CN" altLang="en-US" sz="1200" dirty="0"/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7991304" y="1944000"/>
              <a:ext cx="2231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’</a:t>
              </a:r>
              <a:endParaRPr lang="zh-CN" altLang="en-US" sz="1200" dirty="0"/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8464044" y="1944000"/>
              <a:ext cx="2231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’</a:t>
              </a:r>
              <a:endParaRPr lang="zh-CN" altLang="en-US" sz="1200" dirty="0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8166002" y="1552114"/>
              <a:ext cx="2231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’</a:t>
              </a:r>
              <a:endParaRPr lang="zh-CN" altLang="en-US" sz="1200" dirty="0"/>
            </a:p>
          </p:txBody>
        </p:sp>
      </p:grpSp>
      <p:graphicFrame>
        <p:nvGraphicFramePr>
          <p:cNvPr id="123" name="对象 122"/>
          <p:cNvGraphicFramePr>
            <a:graphicFrameLocks noChangeAspect="1"/>
          </p:cNvGraphicFramePr>
          <p:nvPr/>
        </p:nvGraphicFramePr>
        <p:xfrm>
          <a:off x="5849615" y="3675630"/>
          <a:ext cx="268288" cy="220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320" name="Equation" r:id="rId43" imgW="5181600" imgH="4267200" progId="Equation.KSEE3">
                  <p:embed/>
                </p:oleObj>
              </mc:Choice>
              <mc:Fallback>
                <p:oleObj name="Equation" r:id="rId43" imgW="5181600" imgH="4267200" progId="Equation.KSEE3">
                  <p:embed/>
                  <p:pic>
                    <p:nvPicPr>
                      <p:cNvPr id="0" name="图片 28692" descr="image64"/>
                      <p:cNvPicPr>
                        <a:picLocks noChangeAspect="1"/>
                      </p:cNvPicPr>
                      <p:nvPr/>
                    </p:nvPicPr>
                    <p:blipFill>
                      <a:blip r:embed="rId44"/>
                      <a:stretch>
                        <a:fillRect/>
                      </a:stretch>
                    </p:blipFill>
                    <p:spPr>
                      <a:xfrm>
                        <a:off x="5849615" y="3675630"/>
                        <a:ext cx="268288" cy="22066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91" name="Object 27"/>
          <p:cNvGraphicFramePr>
            <a:graphicFrameLocks noChangeAspect="1"/>
          </p:cNvGraphicFramePr>
          <p:nvPr/>
        </p:nvGraphicFramePr>
        <p:xfrm>
          <a:off x="5825803" y="4031230"/>
          <a:ext cx="315912" cy="220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321" name="Equation" r:id="rId45" imgW="6096000" imgH="4267200" progId="Equation.KSEE3">
                  <p:embed/>
                </p:oleObj>
              </mc:Choice>
              <mc:Fallback>
                <p:oleObj name="Equation" r:id="rId45" imgW="6096000" imgH="4267200" progId="Equation.KSEE3">
                  <p:embed/>
                  <p:pic>
                    <p:nvPicPr>
                      <p:cNvPr id="0" name="图片 28693" descr="image65"/>
                      <p:cNvPicPr>
                        <a:picLocks noChangeAspect="1"/>
                      </p:cNvPicPr>
                      <p:nvPr/>
                    </p:nvPicPr>
                    <p:blipFill>
                      <a:blip r:embed="rId46"/>
                      <a:stretch>
                        <a:fillRect/>
                      </a:stretch>
                    </p:blipFill>
                    <p:spPr>
                      <a:xfrm>
                        <a:off x="5825803" y="4031230"/>
                        <a:ext cx="315912" cy="22066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" name="正方形/長方形 27"/>
          <p:cNvSpPr/>
          <p:nvPr/>
        </p:nvSpPr>
        <p:spPr bwMode="auto">
          <a:xfrm>
            <a:off x="6300192" y="4036364"/>
            <a:ext cx="864096" cy="23834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4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1.08</a:t>
            </a:r>
            <a:endParaRPr lang="ja-JP" altLang="en-US" sz="14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" name="正方形/長方形 27"/>
          <p:cNvSpPr/>
          <p:nvPr/>
        </p:nvSpPr>
        <p:spPr bwMode="auto">
          <a:xfrm>
            <a:off x="6300192" y="4396404"/>
            <a:ext cx="720080" cy="23834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4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0.83</a:t>
            </a:r>
            <a:endParaRPr lang="ja-JP" altLang="en-US" sz="14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7" name="正方形/長方形 27"/>
          <p:cNvSpPr/>
          <p:nvPr/>
        </p:nvSpPr>
        <p:spPr bwMode="auto">
          <a:xfrm>
            <a:off x="6300192" y="4756444"/>
            <a:ext cx="432048" cy="23834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4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endParaRPr lang="ja-JP" altLang="en-US" sz="14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8" name="正方形/長方形 27"/>
          <p:cNvSpPr/>
          <p:nvPr/>
        </p:nvSpPr>
        <p:spPr bwMode="auto">
          <a:xfrm>
            <a:off x="6300192" y="5116484"/>
            <a:ext cx="936104" cy="23834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4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1.17</a:t>
            </a:r>
            <a:endParaRPr lang="ja-JP" altLang="en-US" sz="14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2492" name="Object 28"/>
          <p:cNvGraphicFramePr>
            <a:graphicFrameLocks noChangeAspect="1"/>
          </p:cNvGraphicFramePr>
          <p:nvPr/>
        </p:nvGraphicFramePr>
        <p:xfrm>
          <a:off x="5833740" y="4391592"/>
          <a:ext cx="300038" cy="220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322" name="Equation" r:id="rId47" imgW="5791200" imgH="4267200" progId="Equation.KSEE3">
                  <p:embed/>
                </p:oleObj>
              </mc:Choice>
              <mc:Fallback>
                <p:oleObj name="Equation" r:id="rId47" imgW="5791200" imgH="4267200" progId="Equation.KSEE3">
                  <p:embed/>
                  <p:pic>
                    <p:nvPicPr>
                      <p:cNvPr id="0" name="图片 28694" descr="image66"/>
                      <p:cNvPicPr>
                        <a:picLocks noChangeAspect="1"/>
                      </p:cNvPicPr>
                      <p:nvPr/>
                    </p:nvPicPr>
                    <p:blipFill>
                      <a:blip r:embed="rId48"/>
                      <a:stretch>
                        <a:fillRect/>
                      </a:stretch>
                    </p:blipFill>
                    <p:spPr>
                      <a:xfrm>
                        <a:off x="5833740" y="4391592"/>
                        <a:ext cx="300038" cy="2206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93" name="Object 29"/>
          <p:cNvGraphicFramePr>
            <a:graphicFrameLocks noChangeAspect="1"/>
          </p:cNvGraphicFramePr>
          <p:nvPr/>
        </p:nvGraphicFramePr>
        <p:xfrm>
          <a:off x="5825803" y="4751955"/>
          <a:ext cx="315912" cy="220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323" name="Equation" r:id="rId49" imgW="6096000" imgH="4267200" progId="Equation.KSEE3">
                  <p:embed/>
                </p:oleObj>
              </mc:Choice>
              <mc:Fallback>
                <p:oleObj name="Equation" r:id="rId49" imgW="6096000" imgH="4267200" progId="Equation.KSEE3">
                  <p:embed/>
                  <p:pic>
                    <p:nvPicPr>
                      <p:cNvPr id="0" name="图片 28695" descr="image67"/>
                      <p:cNvPicPr>
                        <a:picLocks noChangeAspect="1"/>
                      </p:cNvPicPr>
                      <p:nvPr/>
                    </p:nvPicPr>
                    <p:blipFill>
                      <a:blip r:embed="rId50"/>
                      <a:stretch>
                        <a:fillRect/>
                      </a:stretch>
                    </p:blipFill>
                    <p:spPr>
                      <a:xfrm>
                        <a:off x="5825803" y="4751955"/>
                        <a:ext cx="315912" cy="22066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94" name="Object 30"/>
          <p:cNvGraphicFramePr>
            <a:graphicFrameLocks noChangeAspect="1"/>
          </p:cNvGraphicFramePr>
          <p:nvPr/>
        </p:nvGraphicFramePr>
        <p:xfrm>
          <a:off x="5833740" y="5112317"/>
          <a:ext cx="300038" cy="220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324" name="Equation" r:id="rId51" imgW="5791200" imgH="4267200" progId="Equation.KSEE3">
                  <p:embed/>
                </p:oleObj>
              </mc:Choice>
              <mc:Fallback>
                <p:oleObj name="Equation" r:id="rId51" imgW="5791200" imgH="4267200" progId="Equation.KSEE3">
                  <p:embed/>
                  <p:pic>
                    <p:nvPicPr>
                      <p:cNvPr id="0" name="图片 28696" descr="image68"/>
                      <p:cNvPicPr>
                        <a:picLocks noChangeAspect="1"/>
                      </p:cNvPicPr>
                      <p:nvPr/>
                    </p:nvPicPr>
                    <p:blipFill>
                      <a:blip r:embed="rId52"/>
                      <a:stretch>
                        <a:fillRect/>
                      </a:stretch>
                    </p:blipFill>
                    <p:spPr>
                      <a:xfrm>
                        <a:off x="5833740" y="5112317"/>
                        <a:ext cx="300038" cy="2206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48"/>
          <p:cNvSpPr>
            <a:spLocks noChangeArrowheads="1"/>
          </p:cNvSpPr>
          <p:nvPr/>
        </p:nvSpPr>
        <p:spPr bwMode="auto">
          <a:xfrm>
            <a:off x="7166636" y="2049878"/>
            <a:ext cx="309880" cy="307975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0" lang="en-US" altLang="ja-JP" sz="1600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9" name="Oval 48"/>
          <p:cNvSpPr>
            <a:spLocks noChangeArrowheads="1"/>
          </p:cNvSpPr>
          <p:nvPr/>
        </p:nvSpPr>
        <p:spPr bwMode="auto">
          <a:xfrm>
            <a:off x="7881011" y="2049878"/>
            <a:ext cx="309880" cy="30797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0" lang="en-US" altLang="ja-JP" sz="1600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10" name="Oval 48"/>
          <p:cNvSpPr>
            <a:spLocks noChangeArrowheads="1"/>
          </p:cNvSpPr>
          <p:nvPr/>
        </p:nvSpPr>
        <p:spPr bwMode="auto">
          <a:xfrm>
            <a:off x="7881011" y="2965793"/>
            <a:ext cx="309880" cy="307975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0" lang="en-US" altLang="ja-JP" sz="1600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5</a:t>
            </a:r>
          </a:p>
        </p:txBody>
      </p:sp>
      <p:cxnSp>
        <p:nvCxnSpPr>
          <p:cNvPr id="11" name="AutoShape 62"/>
          <p:cNvCxnSpPr>
            <a:cxnSpLocks noChangeShapeType="1"/>
            <a:stCxn id="9" idx="4"/>
            <a:endCxn id="10" idx="0"/>
          </p:cNvCxnSpPr>
          <p:nvPr/>
        </p:nvCxnSpPr>
        <p:spPr bwMode="auto">
          <a:xfrm rot="5400000">
            <a:off x="7731981" y="2661823"/>
            <a:ext cx="607940" cy="1588"/>
          </a:xfrm>
          <a:prstGeom prst="straightConnector1">
            <a:avLst/>
          </a:prstGeom>
          <a:noFill/>
          <a:ln w="22225" cmpd="sng">
            <a:solidFill>
              <a:schemeClr val="tx1"/>
            </a:solidFill>
            <a:prstDash val="solid"/>
            <a:round/>
            <a:tailEnd type="stealth" w="med" len="lg"/>
          </a:ln>
        </p:spPr>
      </p:cxnSp>
      <p:cxnSp>
        <p:nvCxnSpPr>
          <p:cNvPr id="12" name="AutoShape 62"/>
          <p:cNvCxnSpPr>
            <a:cxnSpLocks noChangeShapeType="1"/>
            <a:stCxn id="7" idx="4"/>
            <a:endCxn id="13" idx="0"/>
          </p:cNvCxnSpPr>
          <p:nvPr/>
        </p:nvCxnSpPr>
        <p:spPr bwMode="auto">
          <a:xfrm>
            <a:off x="7321576" y="2357853"/>
            <a:ext cx="0" cy="622300"/>
          </a:xfrm>
          <a:prstGeom prst="straightConnector1">
            <a:avLst/>
          </a:prstGeom>
          <a:noFill/>
          <a:ln w="22225" cmpd="sng">
            <a:solidFill>
              <a:schemeClr val="tx1"/>
            </a:solidFill>
            <a:prstDash val="solid"/>
            <a:round/>
            <a:tailEnd type="stealth" w="med" len="lg"/>
          </a:ln>
        </p:spPr>
      </p:cxnSp>
      <p:sp>
        <p:nvSpPr>
          <p:cNvPr id="13" name="Oval 48"/>
          <p:cNvSpPr>
            <a:spLocks noChangeArrowheads="1"/>
          </p:cNvSpPr>
          <p:nvPr/>
        </p:nvSpPr>
        <p:spPr bwMode="auto">
          <a:xfrm>
            <a:off x="7166636" y="2980153"/>
            <a:ext cx="309880" cy="30797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0" lang="en-US" altLang="ja-JP" sz="1600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4</a:t>
            </a:r>
          </a:p>
        </p:txBody>
      </p:sp>
      <p:cxnSp>
        <p:nvCxnSpPr>
          <p:cNvPr id="14" name="AutoShape 62"/>
          <p:cNvCxnSpPr>
            <a:cxnSpLocks noChangeShapeType="1"/>
            <a:stCxn id="13" idx="4"/>
            <a:endCxn id="15" idx="0"/>
          </p:cNvCxnSpPr>
          <p:nvPr/>
        </p:nvCxnSpPr>
        <p:spPr bwMode="auto">
          <a:xfrm flipH="1">
            <a:off x="6654191" y="3288128"/>
            <a:ext cx="666750" cy="643890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tailEnd type="stealth" w="med" len="lg"/>
          </a:ln>
        </p:spPr>
      </p:cxnSp>
      <p:sp>
        <p:nvSpPr>
          <p:cNvPr id="15" name="Oval 48"/>
          <p:cNvSpPr>
            <a:spLocks noChangeArrowheads="1"/>
          </p:cNvSpPr>
          <p:nvPr/>
        </p:nvSpPr>
        <p:spPr bwMode="auto">
          <a:xfrm>
            <a:off x="6499886" y="3932018"/>
            <a:ext cx="309880" cy="307975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0" lang="en-US" altLang="ja-JP" sz="1600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6</a:t>
            </a:r>
          </a:p>
        </p:txBody>
      </p:sp>
      <p:cxnSp>
        <p:nvCxnSpPr>
          <p:cNvPr id="16" name="AutoShape 62"/>
          <p:cNvCxnSpPr>
            <a:cxnSpLocks noChangeShapeType="1"/>
            <a:stCxn id="13" idx="4"/>
            <a:endCxn id="17" idx="0"/>
          </p:cNvCxnSpPr>
          <p:nvPr/>
        </p:nvCxnSpPr>
        <p:spPr bwMode="auto">
          <a:xfrm>
            <a:off x="7321576" y="3288128"/>
            <a:ext cx="0" cy="644525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tailEnd type="stealth" w="med" len="lg"/>
          </a:ln>
        </p:spPr>
      </p:cxnSp>
      <p:sp>
        <p:nvSpPr>
          <p:cNvPr id="17" name="Oval 48"/>
          <p:cNvSpPr>
            <a:spLocks noChangeArrowheads="1"/>
          </p:cNvSpPr>
          <p:nvPr/>
        </p:nvSpPr>
        <p:spPr bwMode="auto">
          <a:xfrm>
            <a:off x="7166636" y="3932653"/>
            <a:ext cx="309880" cy="307975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0" lang="en-US" altLang="ja-JP" sz="1600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7</a:t>
            </a:r>
          </a:p>
        </p:txBody>
      </p:sp>
      <p:cxnSp>
        <p:nvCxnSpPr>
          <p:cNvPr id="18" name="AutoShape 62"/>
          <p:cNvCxnSpPr>
            <a:cxnSpLocks noChangeShapeType="1"/>
            <a:stCxn id="10" idx="4"/>
            <a:endCxn id="19" idx="0"/>
          </p:cNvCxnSpPr>
          <p:nvPr/>
        </p:nvCxnSpPr>
        <p:spPr bwMode="auto">
          <a:xfrm rot="5400000">
            <a:off x="7922616" y="3387103"/>
            <a:ext cx="226670" cy="1588"/>
          </a:xfrm>
          <a:prstGeom prst="straightConnector1">
            <a:avLst/>
          </a:prstGeom>
          <a:noFill/>
          <a:ln w="22225" cmpd="sng">
            <a:solidFill>
              <a:srgbClr val="C00000"/>
            </a:solidFill>
            <a:prstDash val="sysDot"/>
            <a:round/>
            <a:tailEnd type="stealth" w="med" len="lg"/>
          </a:ln>
        </p:spPr>
      </p:cxnSp>
      <p:sp>
        <p:nvSpPr>
          <p:cNvPr id="19" name="Oval 48"/>
          <p:cNvSpPr>
            <a:spLocks noChangeArrowheads="1"/>
          </p:cNvSpPr>
          <p:nvPr/>
        </p:nvSpPr>
        <p:spPr bwMode="auto">
          <a:xfrm>
            <a:off x="7881011" y="3500438"/>
            <a:ext cx="309880" cy="30797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0" lang="en-US" altLang="ja-JP" sz="1600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8</a:t>
            </a:r>
          </a:p>
        </p:txBody>
      </p:sp>
      <p:cxnSp>
        <p:nvCxnSpPr>
          <p:cNvPr id="20" name="AutoShape 62"/>
          <p:cNvCxnSpPr>
            <a:cxnSpLocks noChangeShapeType="1"/>
            <a:stCxn id="17" idx="4"/>
            <a:endCxn id="22" idx="0"/>
          </p:cNvCxnSpPr>
          <p:nvPr/>
        </p:nvCxnSpPr>
        <p:spPr bwMode="auto">
          <a:xfrm>
            <a:off x="7321576" y="4240628"/>
            <a:ext cx="394970" cy="168275"/>
          </a:xfrm>
          <a:prstGeom prst="straightConnector1">
            <a:avLst/>
          </a:prstGeom>
          <a:noFill/>
          <a:ln w="22225" cmpd="sng">
            <a:solidFill>
              <a:srgbClr val="C00000"/>
            </a:solidFill>
            <a:prstDash val="sysDot"/>
            <a:round/>
            <a:tailEnd type="stealth" w="med" len="lg"/>
          </a:ln>
        </p:spPr>
      </p:cxnSp>
      <p:cxnSp>
        <p:nvCxnSpPr>
          <p:cNvPr id="21" name="AutoShape 62"/>
          <p:cNvCxnSpPr>
            <a:cxnSpLocks noChangeShapeType="1"/>
            <a:stCxn id="19" idx="4"/>
            <a:endCxn id="22" idx="0"/>
          </p:cNvCxnSpPr>
          <p:nvPr/>
        </p:nvCxnSpPr>
        <p:spPr bwMode="auto">
          <a:xfrm rot="5400000">
            <a:off x="7576004" y="3948956"/>
            <a:ext cx="600490" cy="319405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tailEnd type="stealth" w="med" len="lg"/>
          </a:ln>
        </p:spPr>
      </p:cxnSp>
      <p:sp>
        <p:nvSpPr>
          <p:cNvPr id="22" name="Oval 48"/>
          <p:cNvSpPr>
            <a:spLocks noChangeArrowheads="1"/>
          </p:cNvSpPr>
          <p:nvPr/>
        </p:nvSpPr>
        <p:spPr bwMode="auto">
          <a:xfrm>
            <a:off x="7561606" y="4408903"/>
            <a:ext cx="309880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0" lang="en-US" altLang="ja-JP" sz="1600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10</a:t>
            </a:r>
          </a:p>
        </p:txBody>
      </p:sp>
      <p:sp>
        <p:nvSpPr>
          <p:cNvPr id="23" name="Oval 48"/>
          <p:cNvSpPr>
            <a:spLocks noChangeArrowheads="1"/>
          </p:cNvSpPr>
          <p:nvPr/>
        </p:nvSpPr>
        <p:spPr bwMode="auto">
          <a:xfrm>
            <a:off x="6501791" y="4408903"/>
            <a:ext cx="309880" cy="30797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0" lang="en-US" altLang="ja-JP" sz="1600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9</a:t>
            </a:r>
          </a:p>
        </p:txBody>
      </p:sp>
      <p:cxnSp>
        <p:nvCxnSpPr>
          <p:cNvPr id="24" name="AutoShape 62"/>
          <p:cNvCxnSpPr>
            <a:cxnSpLocks noChangeShapeType="1"/>
            <a:stCxn id="15" idx="4"/>
            <a:endCxn id="23" idx="0"/>
          </p:cNvCxnSpPr>
          <p:nvPr/>
        </p:nvCxnSpPr>
        <p:spPr bwMode="auto">
          <a:xfrm>
            <a:off x="6654826" y="4239993"/>
            <a:ext cx="1905" cy="168910"/>
          </a:xfrm>
          <a:prstGeom prst="straightConnector1">
            <a:avLst/>
          </a:prstGeom>
          <a:noFill/>
          <a:ln w="22225" cmpd="sng">
            <a:solidFill>
              <a:srgbClr val="C00000"/>
            </a:solidFill>
            <a:prstDash val="sysDot"/>
            <a:round/>
            <a:tailEnd type="stealth" w="med" len="lg"/>
          </a:ln>
        </p:spPr>
      </p:cxnSp>
      <p:cxnSp>
        <p:nvCxnSpPr>
          <p:cNvPr id="25" name="AutoShape 62"/>
          <p:cNvCxnSpPr>
            <a:cxnSpLocks noChangeShapeType="1"/>
            <a:stCxn id="10" idx="4"/>
            <a:endCxn id="17" idx="0"/>
          </p:cNvCxnSpPr>
          <p:nvPr/>
        </p:nvCxnSpPr>
        <p:spPr bwMode="auto">
          <a:xfrm rot="5400000">
            <a:off x="7349322" y="3246023"/>
            <a:ext cx="658885" cy="714375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tailEnd type="stealth" w="med" len="lg"/>
          </a:ln>
        </p:spPr>
      </p:cxnSp>
      <p:sp>
        <p:nvSpPr>
          <p:cNvPr id="26" name="Oval 48"/>
          <p:cNvSpPr>
            <a:spLocks noChangeArrowheads="1"/>
          </p:cNvSpPr>
          <p:nvPr/>
        </p:nvSpPr>
        <p:spPr bwMode="auto">
          <a:xfrm>
            <a:off x="6501791" y="2049878"/>
            <a:ext cx="309880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0" lang="en-US" altLang="ja-JP" sz="1600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</a:p>
        </p:txBody>
      </p:sp>
      <p:cxnSp>
        <p:nvCxnSpPr>
          <p:cNvPr id="27" name="AutoShape 62"/>
          <p:cNvCxnSpPr>
            <a:cxnSpLocks noChangeShapeType="1"/>
            <a:stCxn id="26" idx="4"/>
            <a:endCxn id="15" idx="0"/>
          </p:cNvCxnSpPr>
          <p:nvPr/>
        </p:nvCxnSpPr>
        <p:spPr bwMode="auto">
          <a:xfrm flipH="1">
            <a:off x="6654826" y="2357853"/>
            <a:ext cx="2540" cy="1574165"/>
          </a:xfrm>
          <a:prstGeom prst="straightConnector1">
            <a:avLst/>
          </a:prstGeom>
          <a:noFill/>
          <a:ln w="22225" cmpd="sng">
            <a:solidFill>
              <a:schemeClr val="tx1"/>
            </a:solidFill>
            <a:prstDash val="solid"/>
            <a:round/>
            <a:tailEnd type="stealth" w="med" len="lg"/>
          </a:ln>
        </p:spPr>
      </p:cxnSp>
      <p:cxnSp>
        <p:nvCxnSpPr>
          <p:cNvPr id="28" name="直接箭头连接符 27"/>
          <p:cNvCxnSpPr>
            <a:endCxn id="19" idx="1"/>
          </p:cNvCxnSpPr>
          <p:nvPr/>
        </p:nvCxnSpPr>
        <p:spPr bwMode="auto">
          <a:xfrm rot="16200000" flipH="1">
            <a:off x="7032997" y="2652145"/>
            <a:ext cx="1181338" cy="605452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tailEnd type="stealth" w="med" len="lg"/>
          </a:ln>
        </p:spPr>
      </p:cxnSp>
      <p:sp>
        <p:nvSpPr>
          <p:cNvPr id="30" name="Line 12"/>
          <p:cNvSpPr>
            <a:spLocks noChangeShapeType="1"/>
          </p:cNvSpPr>
          <p:nvPr/>
        </p:nvSpPr>
        <p:spPr bwMode="auto">
          <a:xfrm>
            <a:off x="6414796" y="2910938"/>
            <a:ext cx="1871980" cy="1270"/>
          </a:xfrm>
          <a:prstGeom prst="line">
            <a:avLst/>
          </a:prstGeom>
          <a:noFill/>
          <a:ln w="3175" cap="rnd">
            <a:solidFill>
              <a:srgbClr val="000000"/>
            </a:solidFill>
            <a:prstDash val="sysDot"/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47" name="Line 13"/>
          <p:cNvSpPr>
            <a:spLocks noChangeShapeType="1"/>
          </p:cNvSpPr>
          <p:nvPr/>
        </p:nvSpPr>
        <p:spPr bwMode="auto">
          <a:xfrm>
            <a:off x="6414796" y="2448658"/>
            <a:ext cx="1871980" cy="1270"/>
          </a:xfrm>
          <a:prstGeom prst="line">
            <a:avLst/>
          </a:prstGeom>
          <a:noFill/>
          <a:ln w="3175" cap="rnd">
            <a:solidFill>
              <a:srgbClr val="000000"/>
            </a:solidFill>
            <a:prstDash val="sysDot"/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48" name="Line 14"/>
          <p:cNvSpPr>
            <a:spLocks noChangeShapeType="1"/>
          </p:cNvSpPr>
          <p:nvPr/>
        </p:nvSpPr>
        <p:spPr bwMode="auto">
          <a:xfrm>
            <a:off x="6414796" y="3372583"/>
            <a:ext cx="1871980" cy="1270"/>
          </a:xfrm>
          <a:prstGeom prst="line">
            <a:avLst/>
          </a:prstGeom>
          <a:noFill/>
          <a:ln w="3175" cap="rnd">
            <a:solidFill>
              <a:srgbClr val="000000"/>
            </a:solidFill>
            <a:prstDash val="sysDot"/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49" name="Line 15"/>
          <p:cNvSpPr>
            <a:spLocks noChangeShapeType="1"/>
          </p:cNvSpPr>
          <p:nvPr/>
        </p:nvSpPr>
        <p:spPr bwMode="auto">
          <a:xfrm>
            <a:off x="6414796" y="1979393"/>
            <a:ext cx="1871980" cy="1270"/>
          </a:xfrm>
          <a:prstGeom prst="line">
            <a:avLst/>
          </a:prstGeom>
          <a:noFill/>
          <a:ln w="3175" cap="rnd">
            <a:solidFill>
              <a:srgbClr val="000000"/>
            </a:solidFill>
            <a:prstDash val="sysDot"/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50" name="Line 14"/>
          <p:cNvSpPr>
            <a:spLocks noChangeShapeType="1"/>
          </p:cNvSpPr>
          <p:nvPr/>
        </p:nvSpPr>
        <p:spPr bwMode="auto">
          <a:xfrm>
            <a:off x="6414796" y="3832958"/>
            <a:ext cx="1871980" cy="1270"/>
          </a:xfrm>
          <a:prstGeom prst="line">
            <a:avLst/>
          </a:prstGeom>
          <a:noFill/>
          <a:ln w="3175" cap="rnd">
            <a:solidFill>
              <a:srgbClr val="000000"/>
            </a:solidFill>
            <a:prstDash val="sysDot"/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55" name="Line 14"/>
          <p:cNvSpPr>
            <a:spLocks noChangeShapeType="1"/>
          </p:cNvSpPr>
          <p:nvPr/>
        </p:nvSpPr>
        <p:spPr bwMode="auto">
          <a:xfrm>
            <a:off x="6412256" y="4784400"/>
            <a:ext cx="1871980" cy="1270"/>
          </a:xfrm>
          <a:prstGeom prst="line">
            <a:avLst/>
          </a:prstGeom>
          <a:noFill/>
          <a:ln w="3175" cap="rnd">
            <a:solidFill>
              <a:srgbClr val="000000"/>
            </a:solidFill>
            <a:prstDash val="sysDot"/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53" name="Line 14"/>
          <p:cNvSpPr>
            <a:spLocks noChangeShapeType="1"/>
          </p:cNvSpPr>
          <p:nvPr/>
        </p:nvSpPr>
        <p:spPr bwMode="auto">
          <a:xfrm>
            <a:off x="6412256" y="4292063"/>
            <a:ext cx="1871980" cy="1270"/>
          </a:xfrm>
          <a:prstGeom prst="line">
            <a:avLst/>
          </a:prstGeom>
          <a:noFill/>
          <a:ln w="3175" cap="rnd">
            <a:solidFill>
              <a:srgbClr val="000000"/>
            </a:solidFill>
            <a:prstDash val="sysDot"/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97" name="Oval 48"/>
          <p:cNvSpPr>
            <a:spLocks noChangeArrowheads="1"/>
          </p:cNvSpPr>
          <p:nvPr/>
        </p:nvSpPr>
        <p:spPr bwMode="auto">
          <a:xfrm>
            <a:off x="5051423" y="2014547"/>
            <a:ext cx="309880" cy="307975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0" lang="en-US" altLang="ja-JP" sz="1600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98" name="Oval 48"/>
          <p:cNvSpPr>
            <a:spLocks noChangeArrowheads="1"/>
          </p:cNvSpPr>
          <p:nvPr/>
        </p:nvSpPr>
        <p:spPr bwMode="auto">
          <a:xfrm>
            <a:off x="5765798" y="2014547"/>
            <a:ext cx="309880" cy="30797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0" lang="en-US" altLang="ja-JP" sz="1600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99" name="Oval 48"/>
          <p:cNvSpPr>
            <a:spLocks noChangeArrowheads="1"/>
          </p:cNvSpPr>
          <p:nvPr/>
        </p:nvSpPr>
        <p:spPr bwMode="auto">
          <a:xfrm>
            <a:off x="5765798" y="2536517"/>
            <a:ext cx="309880" cy="307975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0" lang="en-US" altLang="ja-JP" sz="1600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5</a:t>
            </a:r>
          </a:p>
        </p:txBody>
      </p:sp>
      <p:cxnSp>
        <p:nvCxnSpPr>
          <p:cNvPr id="100" name="AutoShape 62"/>
          <p:cNvCxnSpPr>
            <a:cxnSpLocks noChangeShapeType="1"/>
            <a:stCxn id="98" idx="4"/>
            <a:endCxn id="99" idx="0"/>
          </p:cNvCxnSpPr>
          <p:nvPr/>
        </p:nvCxnSpPr>
        <p:spPr bwMode="auto">
          <a:xfrm>
            <a:off x="5920738" y="2322522"/>
            <a:ext cx="0" cy="213995"/>
          </a:xfrm>
          <a:prstGeom prst="straightConnector1">
            <a:avLst/>
          </a:prstGeom>
          <a:noFill/>
          <a:ln w="22225" cmpd="sng">
            <a:solidFill>
              <a:srgbClr val="C00000"/>
            </a:solidFill>
            <a:prstDash val="sysDot"/>
            <a:round/>
            <a:tailEnd type="stealth" w="med" len="lg"/>
          </a:ln>
        </p:spPr>
      </p:cxnSp>
      <p:cxnSp>
        <p:nvCxnSpPr>
          <p:cNvPr id="101" name="AutoShape 62"/>
          <p:cNvCxnSpPr>
            <a:cxnSpLocks noChangeShapeType="1"/>
            <a:stCxn id="97" idx="4"/>
            <a:endCxn id="102" idx="0"/>
          </p:cNvCxnSpPr>
          <p:nvPr/>
        </p:nvCxnSpPr>
        <p:spPr bwMode="auto">
          <a:xfrm>
            <a:off x="5206363" y="2322522"/>
            <a:ext cx="0" cy="191770"/>
          </a:xfrm>
          <a:prstGeom prst="straightConnector1">
            <a:avLst/>
          </a:prstGeom>
          <a:noFill/>
          <a:ln w="22225" cmpd="sng">
            <a:solidFill>
              <a:srgbClr val="C00000"/>
            </a:solidFill>
            <a:prstDash val="sysDot"/>
            <a:round/>
            <a:tailEnd type="stealth" w="med" len="lg"/>
          </a:ln>
        </p:spPr>
      </p:cxnSp>
      <p:sp>
        <p:nvSpPr>
          <p:cNvPr id="102" name="Oval 48"/>
          <p:cNvSpPr>
            <a:spLocks noChangeArrowheads="1"/>
          </p:cNvSpPr>
          <p:nvPr/>
        </p:nvSpPr>
        <p:spPr bwMode="auto">
          <a:xfrm>
            <a:off x="5051423" y="2514292"/>
            <a:ext cx="309880" cy="30797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0" lang="en-US" altLang="ja-JP" sz="1600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4</a:t>
            </a:r>
          </a:p>
        </p:txBody>
      </p:sp>
      <p:cxnSp>
        <p:nvCxnSpPr>
          <p:cNvPr id="103" name="AutoShape 62"/>
          <p:cNvCxnSpPr>
            <a:cxnSpLocks noChangeShapeType="1"/>
            <a:stCxn id="102" idx="4"/>
            <a:endCxn id="104" idx="0"/>
          </p:cNvCxnSpPr>
          <p:nvPr/>
        </p:nvCxnSpPr>
        <p:spPr bwMode="auto">
          <a:xfrm flipH="1">
            <a:off x="4538978" y="2822267"/>
            <a:ext cx="666750" cy="643890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tailEnd type="stealth" w="med" len="lg"/>
          </a:ln>
        </p:spPr>
      </p:cxnSp>
      <p:sp>
        <p:nvSpPr>
          <p:cNvPr id="104" name="Oval 48"/>
          <p:cNvSpPr>
            <a:spLocks noChangeArrowheads="1"/>
          </p:cNvSpPr>
          <p:nvPr/>
        </p:nvSpPr>
        <p:spPr bwMode="auto">
          <a:xfrm>
            <a:off x="4384673" y="3466157"/>
            <a:ext cx="309880" cy="307975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0" lang="en-US" altLang="ja-JP" sz="1600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6</a:t>
            </a:r>
          </a:p>
        </p:txBody>
      </p:sp>
      <p:cxnSp>
        <p:nvCxnSpPr>
          <p:cNvPr id="105" name="AutoShape 62"/>
          <p:cNvCxnSpPr>
            <a:cxnSpLocks noChangeShapeType="1"/>
            <a:stCxn id="102" idx="4"/>
            <a:endCxn id="106" idx="0"/>
          </p:cNvCxnSpPr>
          <p:nvPr/>
        </p:nvCxnSpPr>
        <p:spPr bwMode="auto">
          <a:xfrm>
            <a:off x="5206363" y="2822267"/>
            <a:ext cx="0" cy="644525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tailEnd type="stealth" w="med" len="lg"/>
          </a:ln>
        </p:spPr>
      </p:cxnSp>
      <p:sp>
        <p:nvSpPr>
          <p:cNvPr id="106" name="Oval 48"/>
          <p:cNvSpPr>
            <a:spLocks noChangeArrowheads="1"/>
          </p:cNvSpPr>
          <p:nvPr/>
        </p:nvSpPr>
        <p:spPr bwMode="auto">
          <a:xfrm>
            <a:off x="5051423" y="3466792"/>
            <a:ext cx="309880" cy="307975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0" lang="en-US" altLang="ja-JP" sz="1600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7</a:t>
            </a:r>
          </a:p>
        </p:txBody>
      </p:sp>
      <p:cxnSp>
        <p:nvCxnSpPr>
          <p:cNvPr id="107" name="AutoShape 62"/>
          <p:cNvCxnSpPr>
            <a:cxnSpLocks noChangeShapeType="1"/>
            <a:stCxn id="99" idx="4"/>
            <a:endCxn id="108" idx="0"/>
          </p:cNvCxnSpPr>
          <p:nvPr/>
        </p:nvCxnSpPr>
        <p:spPr bwMode="auto">
          <a:xfrm>
            <a:off x="5920738" y="2844492"/>
            <a:ext cx="0" cy="599440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tailEnd type="stealth" w="med" len="lg"/>
          </a:ln>
        </p:spPr>
      </p:cxnSp>
      <p:sp>
        <p:nvSpPr>
          <p:cNvPr id="108" name="Oval 48"/>
          <p:cNvSpPr>
            <a:spLocks noChangeArrowheads="1"/>
          </p:cNvSpPr>
          <p:nvPr/>
        </p:nvSpPr>
        <p:spPr bwMode="auto">
          <a:xfrm>
            <a:off x="5765798" y="3443932"/>
            <a:ext cx="309880" cy="30797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0" lang="en-US" altLang="ja-JP" sz="1600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8</a:t>
            </a:r>
          </a:p>
        </p:txBody>
      </p:sp>
      <p:cxnSp>
        <p:nvCxnSpPr>
          <p:cNvPr id="109" name="AutoShape 62"/>
          <p:cNvCxnSpPr>
            <a:cxnSpLocks noChangeShapeType="1"/>
            <a:stCxn id="106" idx="4"/>
            <a:endCxn id="111" idx="0"/>
          </p:cNvCxnSpPr>
          <p:nvPr/>
        </p:nvCxnSpPr>
        <p:spPr bwMode="auto">
          <a:xfrm>
            <a:off x="5206363" y="3774767"/>
            <a:ext cx="394970" cy="598805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tailEnd type="stealth" w="med" len="lg"/>
          </a:ln>
        </p:spPr>
      </p:cxnSp>
      <p:cxnSp>
        <p:nvCxnSpPr>
          <p:cNvPr id="110" name="AutoShape 62"/>
          <p:cNvCxnSpPr>
            <a:cxnSpLocks noChangeShapeType="1"/>
            <a:stCxn id="108" idx="4"/>
            <a:endCxn id="111" idx="0"/>
          </p:cNvCxnSpPr>
          <p:nvPr/>
        </p:nvCxnSpPr>
        <p:spPr bwMode="auto">
          <a:xfrm flipH="1">
            <a:off x="5601333" y="3751907"/>
            <a:ext cx="319405" cy="621665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tailEnd type="stealth" w="med" len="lg"/>
          </a:ln>
        </p:spPr>
      </p:cxnSp>
      <p:sp>
        <p:nvSpPr>
          <p:cNvPr id="111" name="Oval 48"/>
          <p:cNvSpPr>
            <a:spLocks noChangeArrowheads="1"/>
          </p:cNvSpPr>
          <p:nvPr/>
        </p:nvSpPr>
        <p:spPr bwMode="auto">
          <a:xfrm>
            <a:off x="5446393" y="4373572"/>
            <a:ext cx="309880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0" lang="en-US" altLang="ja-JP" sz="1600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10</a:t>
            </a:r>
          </a:p>
        </p:txBody>
      </p:sp>
      <p:sp>
        <p:nvSpPr>
          <p:cNvPr id="112" name="Oval 48"/>
          <p:cNvSpPr>
            <a:spLocks noChangeArrowheads="1"/>
          </p:cNvSpPr>
          <p:nvPr/>
        </p:nvSpPr>
        <p:spPr bwMode="auto">
          <a:xfrm>
            <a:off x="4386578" y="4373572"/>
            <a:ext cx="309880" cy="30797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0" lang="en-US" altLang="ja-JP" sz="1600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9</a:t>
            </a:r>
          </a:p>
        </p:txBody>
      </p:sp>
      <p:cxnSp>
        <p:nvCxnSpPr>
          <p:cNvPr id="113" name="AutoShape 62"/>
          <p:cNvCxnSpPr>
            <a:cxnSpLocks noChangeShapeType="1"/>
            <a:stCxn id="104" idx="4"/>
            <a:endCxn id="112" idx="0"/>
          </p:cNvCxnSpPr>
          <p:nvPr/>
        </p:nvCxnSpPr>
        <p:spPr bwMode="auto">
          <a:xfrm>
            <a:off x="4538978" y="3774132"/>
            <a:ext cx="2540" cy="599440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tailEnd type="stealth" w="med" len="lg"/>
          </a:ln>
        </p:spPr>
      </p:cxnSp>
      <p:cxnSp>
        <p:nvCxnSpPr>
          <p:cNvPr id="114" name="AutoShape 62"/>
          <p:cNvCxnSpPr>
            <a:cxnSpLocks noChangeShapeType="1"/>
            <a:stCxn id="99" idx="4"/>
            <a:endCxn id="106" idx="0"/>
          </p:cNvCxnSpPr>
          <p:nvPr/>
        </p:nvCxnSpPr>
        <p:spPr bwMode="auto">
          <a:xfrm flipH="1">
            <a:off x="5206363" y="2844492"/>
            <a:ext cx="714375" cy="622300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tailEnd type="stealth" w="med" len="lg"/>
          </a:ln>
        </p:spPr>
      </p:cxnSp>
      <p:sp>
        <p:nvSpPr>
          <p:cNvPr id="115" name="Oval 48"/>
          <p:cNvSpPr>
            <a:spLocks noChangeArrowheads="1"/>
          </p:cNvSpPr>
          <p:nvPr/>
        </p:nvSpPr>
        <p:spPr bwMode="auto">
          <a:xfrm>
            <a:off x="4386578" y="2014547"/>
            <a:ext cx="309880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0" lang="en-US" altLang="ja-JP" sz="1600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</a:p>
        </p:txBody>
      </p:sp>
      <p:cxnSp>
        <p:nvCxnSpPr>
          <p:cNvPr id="116" name="AutoShape 62"/>
          <p:cNvCxnSpPr>
            <a:cxnSpLocks noChangeShapeType="1"/>
            <a:stCxn id="115" idx="4"/>
            <a:endCxn id="104" idx="0"/>
          </p:cNvCxnSpPr>
          <p:nvPr/>
        </p:nvCxnSpPr>
        <p:spPr bwMode="auto">
          <a:xfrm flipH="1">
            <a:off x="4539613" y="2322522"/>
            <a:ext cx="1905" cy="1143635"/>
          </a:xfrm>
          <a:prstGeom prst="straightConnector1">
            <a:avLst/>
          </a:prstGeom>
          <a:noFill/>
          <a:ln w="22225" cmpd="sng">
            <a:solidFill>
              <a:schemeClr val="tx1"/>
            </a:solidFill>
            <a:prstDash val="solid"/>
            <a:round/>
            <a:tailEnd type="stealth" w="med" len="lg"/>
          </a:ln>
        </p:spPr>
      </p:cxnSp>
      <p:cxnSp>
        <p:nvCxnSpPr>
          <p:cNvPr id="117" name="直接箭头连接符 116"/>
          <p:cNvCxnSpPr/>
          <p:nvPr/>
        </p:nvCxnSpPr>
        <p:spPr bwMode="auto">
          <a:xfrm>
            <a:off x="5302248" y="2297757"/>
            <a:ext cx="546100" cy="1152525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tailEnd type="stealth" w="med" len="lg"/>
          </a:ln>
        </p:spPr>
      </p:cxnSp>
      <p:sp>
        <p:nvSpPr>
          <p:cNvPr id="118" name="Line 12"/>
          <p:cNvSpPr>
            <a:spLocks noChangeShapeType="1"/>
          </p:cNvSpPr>
          <p:nvPr/>
        </p:nvSpPr>
        <p:spPr bwMode="auto">
          <a:xfrm>
            <a:off x="4301488" y="2445077"/>
            <a:ext cx="1871980" cy="1270"/>
          </a:xfrm>
          <a:prstGeom prst="line">
            <a:avLst/>
          </a:prstGeom>
          <a:noFill/>
          <a:ln w="3175" cap="rnd">
            <a:solidFill>
              <a:srgbClr val="000000"/>
            </a:solidFill>
            <a:prstDash val="sysDot"/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19" name="Line 13"/>
          <p:cNvSpPr>
            <a:spLocks noChangeShapeType="1"/>
          </p:cNvSpPr>
          <p:nvPr/>
        </p:nvSpPr>
        <p:spPr bwMode="auto">
          <a:xfrm>
            <a:off x="4301488" y="1982797"/>
            <a:ext cx="1871980" cy="1270"/>
          </a:xfrm>
          <a:prstGeom prst="line">
            <a:avLst/>
          </a:prstGeom>
          <a:noFill/>
          <a:ln w="3175" cap="rnd">
            <a:solidFill>
              <a:srgbClr val="000000"/>
            </a:solidFill>
            <a:prstDash val="sysDot"/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20" name="Line 14"/>
          <p:cNvSpPr>
            <a:spLocks noChangeShapeType="1"/>
          </p:cNvSpPr>
          <p:nvPr/>
        </p:nvSpPr>
        <p:spPr bwMode="auto">
          <a:xfrm>
            <a:off x="4301488" y="2906722"/>
            <a:ext cx="1871980" cy="1270"/>
          </a:xfrm>
          <a:prstGeom prst="line">
            <a:avLst/>
          </a:prstGeom>
          <a:noFill/>
          <a:ln w="3175" cap="rnd">
            <a:solidFill>
              <a:srgbClr val="000000"/>
            </a:solidFill>
            <a:prstDash val="sysDot"/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22" name="Line 14"/>
          <p:cNvSpPr>
            <a:spLocks noChangeShapeType="1"/>
          </p:cNvSpPr>
          <p:nvPr/>
        </p:nvSpPr>
        <p:spPr bwMode="auto">
          <a:xfrm>
            <a:off x="4301488" y="3367097"/>
            <a:ext cx="1871980" cy="1270"/>
          </a:xfrm>
          <a:prstGeom prst="line">
            <a:avLst/>
          </a:prstGeom>
          <a:noFill/>
          <a:ln w="3175" cap="rnd">
            <a:solidFill>
              <a:srgbClr val="000000"/>
            </a:solidFill>
            <a:prstDash val="sysDot"/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23" name="Line 14"/>
          <p:cNvSpPr>
            <a:spLocks noChangeShapeType="1"/>
          </p:cNvSpPr>
          <p:nvPr/>
        </p:nvSpPr>
        <p:spPr bwMode="auto">
          <a:xfrm>
            <a:off x="4298948" y="3827472"/>
            <a:ext cx="1871980" cy="1270"/>
          </a:xfrm>
          <a:prstGeom prst="line">
            <a:avLst/>
          </a:prstGeom>
          <a:noFill/>
          <a:ln w="3175" cap="rnd">
            <a:solidFill>
              <a:srgbClr val="000000"/>
            </a:solidFill>
            <a:prstDash val="sysDot"/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24" name="Line 14"/>
          <p:cNvSpPr>
            <a:spLocks noChangeShapeType="1"/>
          </p:cNvSpPr>
          <p:nvPr/>
        </p:nvSpPr>
        <p:spPr bwMode="auto">
          <a:xfrm>
            <a:off x="4298948" y="4287212"/>
            <a:ext cx="1871980" cy="1270"/>
          </a:xfrm>
          <a:prstGeom prst="line">
            <a:avLst/>
          </a:prstGeom>
          <a:noFill/>
          <a:ln w="3175" cap="rnd">
            <a:solidFill>
              <a:srgbClr val="000000"/>
            </a:solidFill>
            <a:prstDash val="sysDot"/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25" name="Line 14"/>
          <p:cNvSpPr>
            <a:spLocks noChangeShapeType="1"/>
          </p:cNvSpPr>
          <p:nvPr/>
        </p:nvSpPr>
        <p:spPr bwMode="auto">
          <a:xfrm>
            <a:off x="4286248" y="4785052"/>
            <a:ext cx="1871980" cy="1270"/>
          </a:xfrm>
          <a:prstGeom prst="line">
            <a:avLst/>
          </a:prstGeom>
          <a:noFill/>
          <a:ln w="3175" cap="rnd">
            <a:solidFill>
              <a:srgbClr val="000000"/>
            </a:solidFill>
            <a:prstDash val="sysDot"/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79" name="文本框 154"/>
          <p:cNvSpPr txBox="1"/>
          <p:nvPr/>
        </p:nvSpPr>
        <p:spPr>
          <a:xfrm>
            <a:off x="4357686" y="1272589"/>
            <a:ext cx="1785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schedule length optimization result</a:t>
            </a:r>
          </a:p>
        </p:txBody>
      </p:sp>
      <p:sp>
        <p:nvSpPr>
          <p:cNvPr id="80" name="文本框 155"/>
          <p:cNvSpPr txBox="1"/>
          <p:nvPr/>
        </p:nvSpPr>
        <p:spPr>
          <a:xfrm>
            <a:off x="6500826" y="1271319"/>
            <a:ext cx="17799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schedule length optimization result</a:t>
            </a:r>
          </a:p>
        </p:txBody>
      </p:sp>
      <p:sp>
        <p:nvSpPr>
          <p:cNvPr id="81" name="矩形 80"/>
          <p:cNvSpPr/>
          <p:nvPr/>
        </p:nvSpPr>
        <p:spPr>
          <a:xfrm>
            <a:off x="4172306" y="1857364"/>
            <a:ext cx="4230000" cy="30718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</p:spPr>
        <p:txBody>
          <a:bodyPr wrap="none" rtlCol="0" anchor="ctr"/>
          <a:lstStyle/>
          <a:p>
            <a:pPr algn="ctr"/>
            <a:endParaRPr lang="zh-CN" altLang="en-US" dirty="0"/>
          </a:p>
        </p:txBody>
      </p:sp>
      <p:cxnSp>
        <p:nvCxnSpPr>
          <p:cNvPr id="82" name="直接连接符 81"/>
          <p:cNvCxnSpPr>
            <a:stCxn id="81" idx="0"/>
            <a:endCxn id="81" idx="2"/>
          </p:cNvCxnSpPr>
          <p:nvPr/>
        </p:nvCxnSpPr>
        <p:spPr>
          <a:xfrm rot="16200000" flipH="1">
            <a:off x="4751389" y="3393281"/>
            <a:ext cx="3071834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sp>
        <p:nvSpPr>
          <p:cNvPr id="2" name="文本框 1"/>
          <p:cNvSpPr txBox="1"/>
          <p:nvPr/>
        </p:nvSpPr>
        <p:spPr>
          <a:xfrm>
            <a:off x="4951077" y="2268090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883231" y="227466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6636608" y="4170814"/>
            <a:ext cx="453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0.33</a:t>
            </a:r>
            <a:endParaRPr lang="zh-CN" alt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7202268" y="4256116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endParaRPr lang="zh-CN" alt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8010855" y="3232496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4228632" y="2677871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4711075" y="2909440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5015560" y="2948432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5339723" y="2966977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5421302" y="2508577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5873426" y="3013045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4139952" y="3942585"/>
            <a:ext cx="453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0.33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5059070" y="3948080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5720325" y="3949084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7842103" y="4011423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7110093" y="2512968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7452320" y="254477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7967189" y="2512746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6828968" y="3368059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7116016" y="3477558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7492543" y="3399157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6341745" y="2690523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48"/>
          <p:cNvSpPr>
            <a:spLocks noChangeArrowheads="1"/>
          </p:cNvSpPr>
          <p:nvPr/>
        </p:nvSpPr>
        <p:spPr bwMode="auto">
          <a:xfrm>
            <a:off x="2941062" y="579419"/>
            <a:ext cx="309563" cy="307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ja-JP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ja-JP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ja-JP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val 48"/>
          <p:cNvSpPr>
            <a:spLocks noChangeArrowheads="1"/>
          </p:cNvSpPr>
          <p:nvPr/>
        </p:nvSpPr>
        <p:spPr bwMode="auto">
          <a:xfrm>
            <a:off x="2655315" y="1316022"/>
            <a:ext cx="309563" cy="307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ja-JP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ja-JP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ja-JP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val 48"/>
          <p:cNvSpPr>
            <a:spLocks noChangeArrowheads="1"/>
          </p:cNvSpPr>
          <p:nvPr/>
        </p:nvSpPr>
        <p:spPr bwMode="auto">
          <a:xfrm>
            <a:off x="3179192" y="1316022"/>
            <a:ext cx="309563" cy="307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ja-JP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ja-JP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ja-JP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AutoShape 62"/>
          <p:cNvCxnSpPr>
            <a:cxnSpLocks noChangeShapeType="1"/>
            <a:stCxn id="8" idx="4"/>
            <a:endCxn id="9" idx="0"/>
          </p:cNvCxnSpPr>
          <p:nvPr/>
        </p:nvCxnSpPr>
        <p:spPr bwMode="auto">
          <a:xfrm rot="5400000">
            <a:off x="2738657" y="958835"/>
            <a:ext cx="428628" cy="28574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12" name="AutoShape 62"/>
          <p:cNvCxnSpPr>
            <a:cxnSpLocks noChangeShapeType="1"/>
            <a:stCxn id="8" idx="4"/>
            <a:endCxn id="10" idx="0"/>
          </p:cNvCxnSpPr>
          <p:nvPr/>
        </p:nvCxnSpPr>
        <p:spPr bwMode="auto">
          <a:xfrm rot="16200000" flipH="1">
            <a:off x="3000595" y="982643"/>
            <a:ext cx="428628" cy="23813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sp>
        <p:nvSpPr>
          <p:cNvPr id="13" name="TextBox 12"/>
          <p:cNvSpPr txBox="1"/>
          <p:nvPr/>
        </p:nvSpPr>
        <p:spPr>
          <a:xfrm>
            <a:off x="3045833" y="579093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’</a:t>
            </a:r>
            <a:endParaRPr lang="zh-CN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2761433" y="1324293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’</a:t>
            </a:r>
            <a:endParaRPr lang="zh-CN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3283433" y="1324293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’</a:t>
            </a:r>
            <a:endParaRPr lang="zh-CN" altLang="en-US" sz="1200" dirty="0"/>
          </a:p>
        </p:txBody>
      </p:sp>
      <p:sp>
        <p:nvSpPr>
          <p:cNvPr id="30" name="Oval 48"/>
          <p:cNvSpPr>
            <a:spLocks noChangeArrowheads="1"/>
          </p:cNvSpPr>
          <p:nvPr/>
        </p:nvSpPr>
        <p:spPr bwMode="auto">
          <a:xfrm>
            <a:off x="2339752" y="581007"/>
            <a:ext cx="309563" cy="307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ja-JP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ja-JP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ja-JP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435001" y="579600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’</a:t>
            </a:r>
            <a:endParaRPr lang="zh-CN" altLang="en-US" sz="1200" dirty="0"/>
          </a:p>
        </p:txBody>
      </p:sp>
      <p:sp>
        <p:nvSpPr>
          <p:cNvPr id="32" name="Oval 48"/>
          <p:cNvSpPr>
            <a:spLocks noChangeArrowheads="1"/>
          </p:cNvSpPr>
          <p:nvPr/>
        </p:nvSpPr>
        <p:spPr bwMode="auto">
          <a:xfrm>
            <a:off x="3554210" y="579419"/>
            <a:ext cx="309563" cy="307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ja-JP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ja-JP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ja-JP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658981" y="579093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’</a:t>
            </a:r>
            <a:endParaRPr lang="zh-CN" altLang="en-US" sz="1200" dirty="0"/>
          </a:p>
        </p:txBody>
      </p:sp>
      <p:cxnSp>
        <p:nvCxnSpPr>
          <p:cNvPr id="35" name="直接连接符 34"/>
          <p:cNvCxnSpPr>
            <a:stCxn id="15" idx="0"/>
            <a:endCxn id="32" idx="4"/>
          </p:cNvCxnSpPr>
          <p:nvPr/>
        </p:nvCxnSpPr>
        <p:spPr bwMode="auto">
          <a:xfrm rot="5400000" flipH="1" flipV="1">
            <a:off x="3333548" y="948849"/>
            <a:ext cx="436899" cy="31399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38" name="直接连接符 37"/>
          <p:cNvCxnSpPr>
            <a:stCxn id="9" idx="0"/>
            <a:endCxn id="30" idx="4"/>
          </p:cNvCxnSpPr>
          <p:nvPr/>
        </p:nvCxnSpPr>
        <p:spPr bwMode="auto">
          <a:xfrm rot="16200000" flipV="1">
            <a:off x="2438796" y="944720"/>
            <a:ext cx="427040" cy="315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sp>
        <p:nvSpPr>
          <p:cNvPr id="42" name="Oval 48"/>
          <p:cNvSpPr>
            <a:spLocks noChangeArrowheads="1"/>
          </p:cNvSpPr>
          <p:nvPr/>
        </p:nvSpPr>
        <p:spPr bwMode="auto">
          <a:xfrm>
            <a:off x="940098" y="579419"/>
            <a:ext cx="309563" cy="307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ja-JP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ja-JP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ja-JP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Oval 48"/>
          <p:cNvSpPr>
            <a:spLocks noChangeArrowheads="1"/>
          </p:cNvSpPr>
          <p:nvPr/>
        </p:nvSpPr>
        <p:spPr bwMode="auto">
          <a:xfrm>
            <a:off x="654351" y="1316022"/>
            <a:ext cx="309563" cy="30797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ja-JP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ja-JP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ja-JP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Oval 48"/>
          <p:cNvSpPr>
            <a:spLocks noChangeArrowheads="1"/>
          </p:cNvSpPr>
          <p:nvPr/>
        </p:nvSpPr>
        <p:spPr bwMode="auto">
          <a:xfrm>
            <a:off x="1178228" y="1316022"/>
            <a:ext cx="309563" cy="307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ja-JP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ja-JP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ja-JP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5" name="AutoShape 62"/>
          <p:cNvCxnSpPr>
            <a:cxnSpLocks noChangeShapeType="1"/>
            <a:stCxn id="42" idx="4"/>
            <a:endCxn id="43" idx="0"/>
          </p:cNvCxnSpPr>
          <p:nvPr/>
        </p:nvCxnSpPr>
        <p:spPr bwMode="auto">
          <a:xfrm rot="5400000">
            <a:off x="737693" y="958835"/>
            <a:ext cx="428628" cy="28574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46" name="AutoShape 62"/>
          <p:cNvCxnSpPr>
            <a:cxnSpLocks noChangeShapeType="1"/>
            <a:stCxn id="42" idx="4"/>
            <a:endCxn id="44" idx="0"/>
          </p:cNvCxnSpPr>
          <p:nvPr/>
        </p:nvCxnSpPr>
        <p:spPr bwMode="auto">
          <a:xfrm rot="16200000" flipH="1">
            <a:off x="999631" y="982643"/>
            <a:ext cx="428628" cy="23813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sp>
        <p:nvSpPr>
          <p:cNvPr id="50" name="Oval 48"/>
          <p:cNvSpPr>
            <a:spLocks noChangeArrowheads="1"/>
          </p:cNvSpPr>
          <p:nvPr/>
        </p:nvSpPr>
        <p:spPr bwMode="auto">
          <a:xfrm>
            <a:off x="338788" y="581007"/>
            <a:ext cx="309563" cy="307975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ja-JP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ja-JP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ja-JP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Oval 48"/>
          <p:cNvSpPr>
            <a:spLocks noChangeArrowheads="1"/>
          </p:cNvSpPr>
          <p:nvPr/>
        </p:nvSpPr>
        <p:spPr bwMode="auto">
          <a:xfrm>
            <a:off x="1624672" y="579419"/>
            <a:ext cx="309563" cy="307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ja-JP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ja-JP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ja-JP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4" name="直接连接符 53"/>
          <p:cNvCxnSpPr>
            <a:stCxn id="44" idx="0"/>
            <a:endCxn id="52" idx="3"/>
          </p:cNvCxnSpPr>
          <p:nvPr/>
        </p:nvCxnSpPr>
        <p:spPr bwMode="auto">
          <a:xfrm rot="5400000" flipH="1" flipV="1">
            <a:off x="1264643" y="910659"/>
            <a:ext cx="473730" cy="33699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55" name="直接连接符 54"/>
          <p:cNvCxnSpPr>
            <a:stCxn id="43" idx="0"/>
            <a:endCxn id="50" idx="4"/>
          </p:cNvCxnSpPr>
          <p:nvPr/>
        </p:nvCxnSpPr>
        <p:spPr bwMode="auto">
          <a:xfrm rot="16200000" flipV="1">
            <a:off x="437832" y="944720"/>
            <a:ext cx="427040" cy="315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sp>
        <p:nvSpPr>
          <p:cNvPr id="56" name="任意多边形 55"/>
          <p:cNvSpPr/>
          <p:nvPr/>
        </p:nvSpPr>
        <p:spPr bwMode="auto">
          <a:xfrm>
            <a:off x="1910431" y="468000"/>
            <a:ext cx="1692000" cy="180000"/>
          </a:xfrm>
          <a:custGeom>
            <a:avLst/>
            <a:gdLst>
              <a:gd name="connsiteX0" fmla="*/ 0 w 2157412"/>
              <a:gd name="connsiteY0" fmla="*/ 234156 h 234156"/>
              <a:gd name="connsiteX1" fmla="*/ 1062037 w 2157412"/>
              <a:gd name="connsiteY1" fmla="*/ 5556 h 234156"/>
              <a:gd name="connsiteX2" fmla="*/ 2157412 w 2157412"/>
              <a:gd name="connsiteY2" fmla="*/ 200819 h 234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7412" h="234156">
                <a:moveTo>
                  <a:pt x="0" y="234156"/>
                </a:moveTo>
                <a:cubicBezTo>
                  <a:pt x="351234" y="122634"/>
                  <a:pt x="702468" y="11112"/>
                  <a:pt x="1062037" y="5556"/>
                </a:cubicBezTo>
                <a:cubicBezTo>
                  <a:pt x="1421606" y="0"/>
                  <a:pt x="1789509" y="100409"/>
                  <a:pt x="2157412" y="200819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任意多边形 56"/>
          <p:cNvSpPr/>
          <p:nvPr/>
        </p:nvSpPr>
        <p:spPr bwMode="auto">
          <a:xfrm>
            <a:off x="1215106" y="450000"/>
            <a:ext cx="1800000" cy="183600"/>
          </a:xfrm>
          <a:custGeom>
            <a:avLst/>
            <a:gdLst>
              <a:gd name="connsiteX0" fmla="*/ 0 w 2152650"/>
              <a:gd name="connsiteY0" fmla="*/ 254000 h 254000"/>
              <a:gd name="connsiteX1" fmla="*/ 1138237 w 2152650"/>
              <a:gd name="connsiteY1" fmla="*/ 6350 h 254000"/>
              <a:gd name="connsiteX2" fmla="*/ 2152650 w 2152650"/>
              <a:gd name="connsiteY2" fmla="*/ 215900 h 25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2650" h="254000">
                <a:moveTo>
                  <a:pt x="0" y="254000"/>
                </a:moveTo>
                <a:cubicBezTo>
                  <a:pt x="389731" y="133350"/>
                  <a:pt x="779462" y="12700"/>
                  <a:pt x="1138237" y="6350"/>
                </a:cubicBezTo>
                <a:cubicBezTo>
                  <a:pt x="1497012" y="0"/>
                  <a:pt x="1824831" y="107950"/>
                  <a:pt x="2152650" y="21590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任意多边形 57"/>
          <p:cNvSpPr/>
          <p:nvPr/>
        </p:nvSpPr>
        <p:spPr bwMode="auto">
          <a:xfrm>
            <a:off x="615031" y="471600"/>
            <a:ext cx="1774800" cy="169200"/>
          </a:xfrm>
          <a:custGeom>
            <a:avLst/>
            <a:gdLst>
              <a:gd name="connsiteX0" fmla="*/ 0 w 2114550"/>
              <a:gd name="connsiteY0" fmla="*/ 242094 h 242094"/>
              <a:gd name="connsiteX1" fmla="*/ 966787 w 2114550"/>
              <a:gd name="connsiteY1" fmla="*/ 3969 h 242094"/>
              <a:gd name="connsiteX2" fmla="*/ 2114550 w 2114550"/>
              <a:gd name="connsiteY2" fmla="*/ 218281 h 242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14550" h="242094">
                <a:moveTo>
                  <a:pt x="0" y="242094"/>
                </a:moveTo>
                <a:cubicBezTo>
                  <a:pt x="307181" y="125016"/>
                  <a:pt x="614362" y="7938"/>
                  <a:pt x="966787" y="3969"/>
                </a:cubicBezTo>
                <a:cubicBezTo>
                  <a:pt x="1319212" y="0"/>
                  <a:pt x="1716881" y="109140"/>
                  <a:pt x="2114550" y="218281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任意多边形 60"/>
          <p:cNvSpPr/>
          <p:nvPr/>
        </p:nvSpPr>
        <p:spPr bwMode="auto">
          <a:xfrm>
            <a:off x="1453231" y="1562082"/>
            <a:ext cx="1778400" cy="180000"/>
          </a:xfrm>
          <a:custGeom>
            <a:avLst/>
            <a:gdLst>
              <a:gd name="connsiteX0" fmla="*/ 0 w 2100262"/>
              <a:gd name="connsiteY0" fmla="*/ 0 h 237332"/>
              <a:gd name="connsiteX1" fmla="*/ 1019175 w 2100262"/>
              <a:gd name="connsiteY1" fmla="*/ 233363 h 237332"/>
              <a:gd name="connsiteX2" fmla="*/ 2100262 w 2100262"/>
              <a:gd name="connsiteY2" fmla="*/ 23813 h 237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00262" h="237332">
                <a:moveTo>
                  <a:pt x="0" y="0"/>
                </a:moveTo>
                <a:cubicBezTo>
                  <a:pt x="334565" y="114697"/>
                  <a:pt x="669131" y="229394"/>
                  <a:pt x="1019175" y="233363"/>
                </a:cubicBezTo>
                <a:cubicBezTo>
                  <a:pt x="1369219" y="237332"/>
                  <a:pt x="1734740" y="130572"/>
                  <a:pt x="2100262" y="23813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 bwMode="auto">
          <a:xfrm>
            <a:off x="889668" y="1590658"/>
            <a:ext cx="1836000" cy="165600"/>
          </a:xfrm>
          <a:custGeom>
            <a:avLst/>
            <a:gdLst>
              <a:gd name="connsiteX0" fmla="*/ 0 w 2155825"/>
              <a:gd name="connsiteY0" fmla="*/ 12700 h 262467"/>
              <a:gd name="connsiteX1" fmla="*/ 1133475 w 2155825"/>
              <a:gd name="connsiteY1" fmla="*/ 260350 h 262467"/>
              <a:gd name="connsiteX2" fmla="*/ 2155825 w 2155825"/>
              <a:gd name="connsiteY2" fmla="*/ 0 h 26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5825" h="262467">
                <a:moveTo>
                  <a:pt x="0" y="12700"/>
                </a:moveTo>
                <a:cubicBezTo>
                  <a:pt x="387085" y="137583"/>
                  <a:pt x="774171" y="262467"/>
                  <a:pt x="1133475" y="260350"/>
                </a:cubicBezTo>
                <a:cubicBezTo>
                  <a:pt x="1492779" y="258233"/>
                  <a:pt x="1824302" y="129116"/>
                  <a:pt x="2155825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9958" name="Object 22"/>
          <p:cNvGraphicFramePr>
            <a:graphicFrameLocks noChangeAspect="1"/>
          </p:cNvGraphicFramePr>
          <p:nvPr/>
        </p:nvGraphicFramePr>
        <p:xfrm>
          <a:off x="358927" y="1922771"/>
          <a:ext cx="962025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24" name="公式" r:id="rId3" imgW="17068800" imgH="5181600" progId="Equation.3">
                  <p:embed/>
                </p:oleObj>
              </mc:Choice>
              <mc:Fallback>
                <p:oleObj name="公式" r:id="rId3" imgW="17068800" imgH="5181600" progId="Equation.3">
                  <p:embed/>
                  <p:pic>
                    <p:nvPicPr>
                      <p:cNvPr id="0" name="图片 29696" descr="image8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8927" y="1922771"/>
                        <a:ext cx="962025" cy="2730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9" name="Object 23"/>
          <p:cNvGraphicFramePr>
            <a:graphicFrameLocks noChangeAspect="1"/>
          </p:cNvGraphicFramePr>
          <p:nvPr/>
        </p:nvGraphicFramePr>
        <p:xfrm>
          <a:off x="1452765" y="1914854"/>
          <a:ext cx="1236662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25" name="公式" r:id="rId5" imgW="21945600" imgH="5486400" progId="Equation.3">
                  <p:embed/>
                </p:oleObj>
              </mc:Choice>
              <mc:Fallback>
                <p:oleObj name="公式" r:id="rId5" imgW="21945600" imgH="5486400" progId="Equation.3">
                  <p:embed/>
                  <p:pic>
                    <p:nvPicPr>
                      <p:cNvPr id="0" name="图片 29697" descr="image9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52765" y="1914854"/>
                        <a:ext cx="1236662" cy="2889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60" name="Object 24"/>
          <p:cNvGraphicFramePr>
            <a:graphicFrameLocks noChangeAspect="1"/>
          </p:cNvGraphicFramePr>
          <p:nvPr/>
        </p:nvGraphicFramePr>
        <p:xfrm>
          <a:off x="352598" y="2200593"/>
          <a:ext cx="755650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26" name="公式" r:id="rId7" imgW="13411200" imgH="5486400" progId="Equation.3">
                  <p:embed/>
                </p:oleObj>
              </mc:Choice>
              <mc:Fallback>
                <p:oleObj name="公式" r:id="rId7" imgW="13411200" imgH="5486400" progId="Equation.3">
                  <p:embed/>
                  <p:pic>
                    <p:nvPicPr>
                      <p:cNvPr id="0" name="图片 29698" descr="image10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52598" y="2200593"/>
                        <a:ext cx="755650" cy="2889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61" name="Object 25"/>
          <p:cNvGraphicFramePr>
            <a:graphicFrameLocks noChangeAspect="1"/>
          </p:cNvGraphicFramePr>
          <p:nvPr/>
        </p:nvGraphicFramePr>
        <p:xfrm>
          <a:off x="1446386" y="2200593"/>
          <a:ext cx="996950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27" name="公式" r:id="rId9" imgW="17678400" imgH="5486400" progId="Equation.3">
                  <p:embed/>
                </p:oleObj>
              </mc:Choice>
              <mc:Fallback>
                <p:oleObj name="公式" r:id="rId9" imgW="17678400" imgH="5486400" progId="Equation.3">
                  <p:embed/>
                  <p:pic>
                    <p:nvPicPr>
                      <p:cNvPr id="0" name="图片 29699" descr="image11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446386" y="2200593"/>
                        <a:ext cx="996950" cy="2889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62" name="Object 26"/>
          <p:cNvGraphicFramePr>
            <a:graphicFrameLocks noChangeAspect="1"/>
          </p:cNvGraphicFramePr>
          <p:nvPr/>
        </p:nvGraphicFramePr>
        <p:xfrm>
          <a:off x="2716410" y="2208531"/>
          <a:ext cx="1065212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28" name="公式" r:id="rId11" imgW="18897600" imgH="5486400" progId="Equation.3">
                  <p:embed/>
                </p:oleObj>
              </mc:Choice>
              <mc:Fallback>
                <p:oleObj name="公式" r:id="rId11" imgW="18897600" imgH="5486400" progId="Equation.3">
                  <p:embed/>
                  <p:pic>
                    <p:nvPicPr>
                      <p:cNvPr id="0" name="图片 29700" descr="image12"/>
                      <p:cNvPicPr>
                        <a:picLocks noChangeAspect="1"/>
                      </p:cNvPicPr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716410" y="2208531"/>
                        <a:ext cx="1065212" cy="2889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63" name="Object 27"/>
          <p:cNvGraphicFramePr>
            <a:graphicFrameLocks noChangeAspect="1"/>
          </p:cNvGraphicFramePr>
          <p:nvPr/>
        </p:nvGraphicFramePr>
        <p:xfrm>
          <a:off x="352598" y="2494285"/>
          <a:ext cx="1116013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29" name="公式" r:id="rId13" imgW="19812000" imgH="5181600" progId="Equation.3">
                  <p:embed/>
                </p:oleObj>
              </mc:Choice>
              <mc:Fallback>
                <p:oleObj name="公式" r:id="rId13" imgW="19812000" imgH="5181600" progId="Equation.3">
                  <p:embed/>
                  <p:pic>
                    <p:nvPicPr>
                      <p:cNvPr id="0" name="图片 29701" descr="image13"/>
                      <p:cNvPicPr>
                        <a:picLocks noChangeAspect="1"/>
                      </p:cNvPicPr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52598" y="2494285"/>
                        <a:ext cx="1116013" cy="2730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64" name="Object 28"/>
          <p:cNvGraphicFramePr>
            <a:graphicFrameLocks noChangeAspect="1"/>
          </p:cNvGraphicFramePr>
          <p:nvPr/>
        </p:nvGraphicFramePr>
        <p:xfrm>
          <a:off x="1589280" y="2486347"/>
          <a:ext cx="1477962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30" name="公式" r:id="rId15" imgW="26212800" imgH="5486400" progId="Equation.3">
                  <p:embed/>
                </p:oleObj>
              </mc:Choice>
              <mc:Fallback>
                <p:oleObj name="公式" r:id="rId15" imgW="26212800" imgH="5486400" progId="Equation.3">
                  <p:embed/>
                  <p:pic>
                    <p:nvPicPr>
                      <p:cNvPr id="0" name="图片 29702" descr="image14"/>
                      <p:cNvPicPr>
                        <a:picLocks noChangeAspect="1"/>
                      </p:cNvPicPr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9280" y="2486347"/>
                        <a:ext cx="1477962" cy="2889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65" name="Object 29"/>
          <p:cNvGraphicFramePr>
            <a:graphicFrameLocks noChangeAspect="1"/>
          </p:cNvGraphicFramePr>
          <p:nvPr/>
        </p:nvGraphicFramePr>
        <p:xfrm>
          <a:off x="352598" y="2772097"/>
          <a:ext cx="841375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31" name="公式" r:id="rId17" imgW="14935200" imgH="5486400" progId="Equation.3">
                  <p:embed/>
                </p:oleObj>
              </mc:Choice>
              <mc:Fallback>
                <p:oleObj name="公式" r:id="rId17" imgW="14935200" imgH="5486400" progId="Equation.3">
                  <p:embed/>
                  <p:pic>
                    <p:nvPicPr>
                      <p:cNvPr id="0" name="图片 29703" descr="image15"/>
                      <p:cNvPicPr>
                        <a:picLocks noChangeAspect="1"/>
                      </p:cNvPicPr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52598" y="2772097"/>
                        <a:ext cx="841375" cy="2889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66" name="Object 30"/>
          <p:cNvGraphicFramePr>
            <a:graphicFrameLocks noChangeAspect="1"/>
          </p:cNvGraphicFramePr>
          <p:nvPr/>
        </p:nvGraphicFramePr>
        <p:xfrm>
          <a:off x="1468627" y="2772097"/>
          <a:ext cx="1169987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32" name="公式" r:id="rId19" imgW="20726400" imgH="5486400" progId="Equation.3">
                  <p:embed/>
                </p:oleObj>
              </mc:Choice>
              <mc:Fallback>
                <p:oleObj name="公式" r:id="rId19" imgW="20726400" imgH="5486400" progId="Equation.3">
                  <p:embed/>
                  <p:pic>
                    <p:nvPicPr>
                      <p:cNvPr id="0" name="图片 29704" descr="image16"/>
                      <p:cNvPicPr>
                        <a:picLocks noChangeAspect="1"/>
                      </p:cNvPicPr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468627" y="2772097"/>
                        <a:ext cx="1169987" cy="2889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67" name="Object 31"/>
          <p:cNvGraphicFramePr>
            <a:graphicFrameLocks noChangeAspect="1"/>
          </p:cNvGraphicFramePr>
          <p:nvPr/>
        </p:nvGraphicFramePr>
        <p:xfrm>
          <a:off x="2775148" y="2780035"/>
          <a:ext cx="1220788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33" name="公式" r:id="rId21" imgW="21640800" imgH="5486400" progId="Equation.3">
                  <p:embed/>
                </p:oleObj>
              </mc:Choice>
              <mc:Fallback>
                <p:oleObj name="公式" r:id="rId21" imgW="21640800" imgH="5486400" progId="Equation.3">
                  <p:embed/>
                  <p:pic>
                    <p:nvPicPr>
                      <p:cNvPr id="0" name="图片 29705" descr="image17"/>
                      <p:cNvPicPr>
                        <a:picLocks noChangeAspect="1"/>
                      </p:cNvPicPr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775148" y="2780035"/>
                        <a:ext cx="1220788" cy="2889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68" name="Object 32"/>
          <p:cNvGraphicFramePr>
            <a:graphicFrameLocks noChangeAspect="1"/>
          </p:cNvGraphicFramePr>
          <p:nvPr/>
        </p:nvGraphicFramePr>
        <p:xfrm>
          <a:off x="285720" y="3909489"/>
          <a:ext cx="2184400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34" name="Equation" r:id="rId23" imgW="38709600" imgH="5486400" progId="Equation.DSMT4">
                  <p:embed/>
                </p:oleObj>
              </mc:Choice>
              <mc:Fallback>
                <p:oleObj name="Equation" r:id="rId23" imgW="38709600" imgH="5486400" progId="Equation.DSMT4">
                  <p:embed/>
                  <p:pic>
                    <p:nvPicPr>
                      <p:cNvPr id="0" name="图片 29706" descr="image46"/>
                      <p:cNvPicPr>
                        <a:picLocks noChangeAspect="1"/>
                      </p:cNvPicPr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285720" y="3909489"/>
                        <a:ext cx="2184400" cy="3095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71" name="Object 35"/>
          <p:cNvGraphicFramePr>
            <a:graphicFrameLocks noChangeAspect="1"/>
          </p:cNvGraphicFramePr>
          <p:nvPr/>
        </p:nvGraphicFramePr>
        <p:xfrm>
          <a:off x="285720" y="4983208"/>
          <a:ext cx="2143140" cy="278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35" name="公式" r:id="rId25" imgW="37185600" imgH="5181600" progId="Equation.3">
                  <p:embed/>
                </p:oleObj>
              </mc:Choice>
              <mc:Fallback>
                <p:oleObj name="公式" r:id="rId25" imgW="37185600" imgH="5181600" progId="Equation.3">
                  <p:embed/>
                  <p:pic>
                    <p:nvPicPr>
                      <p:cNvPr id="0" name="图片 29707" descr="image19"/>
                      <p:cNvPicPr>
                        <a:picLocks noChangeAspect="1"/>
                      </p:cNvPicPr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285720" y="4983208"/>
                        <a:ext cx="2143140" cy="27883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3" name="矩形 212"/>
          <p:cNvSpPr/>
          <p:nvPr/>
        </p:nvSpPr>
        <p:spPr bwMode="auto">
          <a:xfrm>
            <a:off x="5745788" y="3656492"/>
            <a:ext cx="486657" cy="1716724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rtlCol="0" anchor="ctr"/>
          <a:lstStyle/>
          <a:p>
            <a:pPr algn="ctr"/>
            <a:endParaRPr lang="zh-CN" altLang="en-US" dirty="0"/>
          </a:p>
        </p:txBody>
      </p:sp>
      <p:cxnSp>
        <p:nvCxnSpPr>
          <p:cNvPr id="214" name="直線コネクタ 4"/>
          <p:cNvCxnSpPr/>
          <p:nvPr/>
        </p:nvCxnSpPr>
        <p:spPr bwMode="auto">
          <a:xfrm rot="5400000" flipH="1" flipV="1">
            <a:off x="6273720" y="3563327"/>
            <a:ext cx="59586" cy="14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215" name="直線コネクタ 5"/>
          <p:cNvCxnSpPr/>
          <p:nvPr/>
        </p:nvCxnSpPr>
        <p:spPr bwMode="auto">
          <a:xfrm rot="5400000" flipH="1" flipV="1">
            <a:off x="6669173" y="3563327"/>
            <a:ext cx="59586" cy="14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216" name="直線コネクタ 6"/>
          <p:cNvCxnSpPr/>
          <p:nvPr/>
        </p:nvCxnSpPr>
        <p:spPr bwMode="auto">
          <a:xfrm rot="5400000" flipH="1" flipV="1">
            <a:off x="7065361" y="3563327"/>
            <a:ext cx="59586" cy="14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sp>
        <p:nvSpPr>
          <p:cNvPr id="217" name="テキスト ボックス 14"/>
          <p:cNvSpPr txBox="1"/>
          <p:nvPr/>
        </p:nvSpPr>
        <p:spPr>
          <a:xfrm>
            <a:off x="6486619" y="3258594"/>
            <a:ext cx="409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8" name="テキスト ボックス 15"/>
          <p:cNvSpPr txBox="1"/>
          <p:nvPr/>
        </p:nvSpPr>
        <p:spPr>
          <a:xfrm>
            <a:off x="6973220" y="3258594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9" name="正方形/長方形 27"/>
          <p:cNvSpPr/>
          <p:nvPr/>
        </p:nvSpPr>
        <p:spPr bwMode="auto">
          <a:xfrm>
            <a:off x="6303513" y="3672442"/>
            <a:ext cx="1116000" cy="23834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1.42</a:t>
            </a:r>
            <a:endParaRPr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0" name="Line 14"/>
          <p:cNvSpPr>
            <a:spLocks noChangeShapeType="1"/>
          </p:cNvSpPr>
          <p:nvPr/>
        </p:nvSpPr>
        <p:spPr bwMode="auto">
          <a:xfrm>
            <a:off x="6302715" y="3594697"/>
            <a:ext cx="1584000" cy="1217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</a:ln>
        </p:spPr>
        <p:txBody>
          <a:bodyPr/>
          <a:lstStyle/>
          <a:p>
            <a:endParaRPr lang="en-US" sz="2000"/>
          </a:p>
        </p:txBody>
      </p:sp>
      <p:cxnSp>
        <p:nvCxnSpPr>
          <p:cNvPr id="221" name="直線コネクタ 6"/>
          <p:cNvCxnSpPr/>
          <p:nvPr/>
        </p:nvCxnSpPr>
        <p:spPr bwMode="auto">
          <a:xfrm rot="5400000" flipH="1" flipV="1">
            <a:off x="7460851" y="3564827"/>
            <a:ext cx="59586" cy="14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222" name="直線コネクタ 6"/>
          <p:cNvCxnSpPr/>
          <p:nvPr/>
        </p:nvCxnSpPr>
        <p:spPr bwMode="auto">
          <a:xfrm rot="5400000" flipH="1" flipV="1">
            <a:off x="7856827" y="3564827"/>
            <a:ext cx="59586" cy="14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sp>
        <p:nvSpPr>
          <p:cNvPr id="223" name="テキスト ボックス 15"/>
          <p:cNvSpPr txBox="1"/>
          <p:nvPr/>
        </p:nvSpPr>
        <p:spPr>
          <a:xfrm>
            <a:off x="7272437" y="3258594"/>
            <a:ext cx="409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1.5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4" name="テキスト ボックス 15"/>
          <p:cNvSpPr txBox="1"/>
          <p:nvPr/>
        </p:nvSpPr>
        <p:spPr>
          <a:xfrm>
            <a:off x="7765594" y="3258594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5" name="テキスト ボックス 14"/>
          <p:cNvSpPr txBox="1"/>
          <p:nvPr/>
        </p:nvSpPr>
        <p:spPr>
          <a:xfrm>
            <a:off x="6180845" y="3258594"/>
            <a:ext cx="253663" cy="2547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7" name="直線コネクタ 4"/>
          <p:cNvCxnSpPr/>
          <p:nvPr/>
        </p:nvCxnSpPr>
        <p:spPr bwMode="auto">
          <a:xfrm rot="5400000" flipH="1" flipV="1">
            <a:off x="6883446" y="3579723"/>
            <a:ext cx="29793" cy="14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228" name="直線コネクタ 4"/>
          <p:cNvCxnSpPr/>
          <p:nvPr/>
        </p:nvCxnSpPr>
        <p:spPr bwMode="auto">
          <a:xfrm rot="5400000" flipH="1" flipV="1">
            <a:off x="6477487" y="3579723"/>
            <a:ext cx="29793" cy="14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229" name="直線コネクタ 4"/>
          <p:cNvCxnSpPr/>
          <p:nvPr/>
        </p:nvCxnSpPr>
        <p:spPr bwMode="auto">
          <a:xfrm rot="5400000" flipH="1" flipV="1">
            <a:off x="7279423" y="3579723"/>
            <a:ext cx="29793" cy="14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230" name="直線コネクタ 4"/>
          <p:cNvCxnSpPr/>
          <p:nvPr/>
        </p:nvCxnSpPr>
        <p:spPr bwMode="auto">
          <a:xfrm rot="5400000" flipH="1" flipV="1">
            <a:off x="7668744" y="3579723"/>
            <a:ext cx="29793" cy="14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graphicFrame>
        <p:nvGraphicFramePr>
          <p:cNvPr id="39976" name="Object 40"/>
          <p:cNvGraphicFramePr>
            <a:graphicFrameLocks noChangeAspect="1"/>
          </p:cNvGraphicFramePr>
          <p:nvPr/>
        </p:nvGraphicFramePr>
        <p:xfrm>
          <a:off x="285720" y="3560244"/>
          <a:ext cx="1308100" cy="309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36" name="公式" r:id="rId27" imgW="23164800" imgH="5486400" progId="Equation.3">
                  <p:embed/>
                </p:oleObj>
              </mc:Choice>
              <mc:Fallback>
                <p:oleObj name="公式" r:id="rId27" imgW="23164800" imgH="5486400" progId="Equation.3">
                  <p:embed/>
                  <p:pic>
                    <p:nvPicPr>
                      <p:cNvPr id="0" name="图片 29708" descr="image24"/>
                      <p:cNvPicPr>
                        <a:picLocks noChangeAspect="1"/>
                      </p:cNvPicPr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285720" y="3560244"/>
                        <a:ext cx="1308100" cy="30956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77" name="Object 41"/>
          <p:cNvGraphicFramePr>
            <a:graphicFrameLocks noChangeAspect="1"/>
          </p:cNvGraphicFramePr>
          <p:nvPr/>
        </p:nvGraphicFramePr>
        <p:xfrm>
          <a:off x="285720" y="4607997"/>
          <a:ext cx="2168525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37" name="Equation" r:id="rId29" imgW="38404800" imgH="5486400" progId="Equation.DSMT4">
                  <p:embed/>
                </p:oleObj>
              </mc:Choice>
              <mc:Fallback>
                <p:oleObj name="Equation" r:id="rId29" imgW="38404800" imgH="5486400" progId="Equation.DSMT4">
                  <p:embed/>
                  <p:pic>
                    <p:nvPicPr>
                      <p:cNvPr id="0" name="图片 29709" descr="image47"/>
                      <p:cNvPicPr>
                        <a:picLocks noChangeAspect="1"/>
                      </p:cNvPicPr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285720" y="4607997"/>
                        <a:ext cx="2168525" cy="3095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78" name="Object 42"/>
          <p:cNvGraphicFramePr>
            <a:graphicFrameLocks noChangeAspect="1"/>
          </p:cNvGraphicFramePr>
          <p:nvPr/>
        </p:nvGraphicFramePr>
        <p:xfrm>
          <a:off x="285720" y="4266679"/>
          <a:ext cx="1325563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38" name="公式" r:id="rId31" imgW="23469600" imgH="5486400" progId="Equation.3">
                  <p:embed/>
                </p:oleObj>
              </mc:Choice>
              <mc:Fallback>
                <p:oleObj name="公式" r:id="rId31" imgW="23469600" imgH="5486400" progId="Equation.3">
                  <p:embed/>
                  <p:pic>
                    <p:nvPicPr>
                      <p:cNvPr id="0" name="图片 29710" descr="image26"/>
                      <p:cNvPicPr>
                        <a:picLocks noChangeAspect="1"/>
                      </p:cNvPicPr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285720" y="4266679"/>
                        <a:ext cx="1325563" cy="3095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79" name="Object 43"/>
          <p:cNvGraphicFramePr>
            <a:graphicFrameLocks noChangeAspect="1"/>
          </p:cNvGraphicFramePr>
          <p:nvPr/>
        </p:nvGraphicFramePr>
        <p:xfrm>
          <a:off x="2623496" y="3552302"/>
          <a:ext cx="2547938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39" name="Equation" r:id="rId33" imgW="45110400" imgH="5486400" progId="Equation.DSMT4">
                  <p:embed/>
                </p:oleObj>
              </mc:Choice>
              <mc:Fallback>
                <p:oleObj name="Equation" r:id="rId33" imgW="45110400" imgH="5486400" progId="Equation.DSMT4">
                  <p:embed/>
                  <p:pic>
                    <p:nvPicPr>
                      <p:cNvPr id="0" name="图片 29711" descr="image48"/>
                      <p:cNvPicPr>
                        <a:picLocks noChangeAspect="1"/>
                      </p:cNvPicPr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2623496" y="3552302"/>
                        <a:ext cx="2547938" cy="2889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80" name="Object 44"/>
          <p:cNvGraphicFramePr>
            <a:graphicFrameLocks noChangeAspect="1"/>
          </p:cNvGraphicFramePr>
          <p:nvPr/>
        </p:nvGraphicFramePr>
        <p:xfrm>
          <a:off x="2607620" y="3909492"/>
          <a:ext cx="2511425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40" name="公式" r:id="rId35" imgW="44500800" imgH="5486400" progId="Equation.3">
                  <p:embed/>
                </p:oleObj>
              </mc:Choice>
              <mc:Fallback>
                <p:oleObj name="公式" r:id="rId35" imgW="44500800" imgH="5486400" progId="Equation.3">
                  <p:embed/>
                  <p:pic>
                    <p:nvPicPr>
                      <p:cNvPr id="0" name="图片 29712" descr="image28"/>
                      <p:cNvPicPr>
                        <a:picLocks noChangeAspect="1"/>
                      </p:cNvPicPr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2607620" y="3909492"/>
                        <a:ext cx="2511425" cy="2889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82" name="Object 46"/>
          <p:cNvGraphicFramePr>
            <a:graphicFrameLocks noChangeAspect="1"/>
          </p:cNvGraphicFramePr>
          <p:nvPr/>
        </p:nvGraphicFramePr>
        <p:xfrm>
          <a:off x="2599666" y="4271442"/>
          <a:ext cx="2581275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41" name="公式" r:id="rId37" imgW="45720000" imgH="5486400" progId="Equation.3">
                  <p:embed/>
                </p:oleObj>
              </mc:Choice>
              <mc:Fallback>
                <p:oleObj name="公式" r:id="rId37" imgW="45720000" imgH="5486400" progId="Equation.3">
                  <p:embed/>
                  <p:pic>
                    <p:nvPicPr>
                      <p:cNvPr id="0" name="图片 29713" descr="image29"/>
                      <p:cNvPicPr>
                        <a:picLocks noChangeAspect="1"/>
                      </p:cNvPicPr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2599666" y="4271442"/>
                        <a:ext cx="2581275" cy="2889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83" name="Object 47"/>
          <p:cNvGraphicFramePr>
            <a:graphicFrameLocks noChangeAspect="1"/>
          </p:cNvGraphicFramePr>
          <p:nvPr/>
        </p:nvGraphicFramePr>
        <p:xfrm>
          <a:off x="2599666" y="4631808"/>
          <a:ext cx="2511425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42" name="公式" r:id="rId39" imgW="44500800" imgH="5486400" progId="Equation.3">
                  <p:embed/>
                </p:oleObj>
              </mc:Choice>
              <mc:Fallback>
                <p:oleObj name="公式" r:id="rId39" imgW="44500800" imgH="5486400" progId="Equation.3">
                  <p:embed/>
                  <p:pic>
                    <p:nvPicPr>
                      <p:cNvPr id="0" name="图片 29714" descr="image30"/>
                      <p:cNvPicPr>
                        <a:picLocks noChangeAspect="1"/>
                      </p:cNvPicPr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2599666" y="4631808"/>
                        <a:ext cx="2511425" cy="2889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84" name="Object 48"/>
          <p:cNvGraphicFramePr>
            <a:graphicFrameLocks noChangeAspect="1"/>
          </p:cNvGraphicFramePr>
          <p:nvPr/>
        </p:nvGraphicFramePr>
        <p:xfrm>
          <a:off x="2599666" y="4985825"/>
          <a:ext cx="2581275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43" name="公式" r:id="rId41" imgW="45720000" imgH="5486400" progId="Equation.3">
                  <p:embed/>
                </p:oleObj>
              </mc:Choice>
              <mc:Fallback>
                <p:oleObj name="公式" r:id="rId41" imgW="45720000" imgH="5486400" progId="Equation.3">
                  <p:embed/>
                  <p:pic>
                    <p:nvPicPr>
                      <p:cNvPr id="0" name="图片 29715" descr="image31"/>
                      <p:cNvPicPr>
                        <a:picLocks noChangeAspect="1"/>
                      </p:cNvPicPr>
                      <p:nvPr/>
                    </p:nvPicPr>
                    <p:blipFill>
                      <a:blip r:embed="rId42"/>
                      <a:stretch>
                        <a:fillRect/>
                      </a:stretch>
                    </p:blipFill>
                    <p:spPr>
                      <a:xfrm>
                        <a:off x="2599666" y="4985825"/>
                        <a:ext cx="2581275" cy="2889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20"/>
          <p:cNvGrpSpPr/>
          <p:nvPr/>
        </p:nvGrpSpPr>
        <p:grpSpPr>
          <a:xfrm>
            <a:off x="6462000" y="315096"/>
            <a:ext cx="2324842" cy="2305075"/>
            <a:chOff x="6462000" y="315096"/>
            <a:chExt cx="2324842" cy="2305076"/>
          </a:xfrm>
        </p:grpSpPr>
        <p:sp>
          <p:nvSpPr>
            <p:cNvPr id="73" name="TextBox 72"/>
            <p:cNvSpPr txBox="1"/>
            <p:nvPr/>
          </p:nvSpPr>
          <p:spPr>
            <a:xfrm>
              <a:off x="7286644" y="2285993"/>
              <a:ext cx="923651" cy="3341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Mobilities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" name="Line 12"/>
            <p:cNvSpPr>
              <a:spLocks noChangeShapeType="1"/>
            </p:cNvSpPr>
            <p:nvPr/>
          </p:nvSpPr>
          <p:spPr bwMode="auto">
            <a:xfrm>
              <a:off x="6624000" y="1097886"/>
              <a:ext cx="2160000" cy="1454"/>
            </a:xfrm>
            <a:prstGeom prst="line">
              <a:avLst/>
            </a:prstGeom>
            <a:noFill/>
            <a:ln w="3175" cap="rnd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Line 13"/>
            <p:cNvSpPr>
              <a:spLocks noChangeShapeType="1"/>
            </p:cNvSpPr>
            <p:nvPr/>
          </p:nvSpPr>
          <p:spPr bwMode="auto">
            <a:xfrm>
              <a:off x="6624000" y="706004"/>
              <a:ext cx="2160000" cy="1454"/>
            </a:xfrm>
            <a:prstGeom prst="line">
              <a:avLst/>
            </a:prstGeom>
            <a:noFill/>
            <a:ln w="3175" cap="rnd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Line 14"/>
            <p:cNvSpPr>
              <a:spLocks noChangeShapeType="1"/>
            </p:cNvSpPr>
            <p:nvPr/>
          </p:nvSpPr>
          <p:spPr bwMode="auto">
            <a:xfrm>
              <a:off x="6624000" y="1488768"/>
              <a:ext cx="2160000" cy="1454"/>
            </a:xfrm>
            <a:prstGeom prst="line">
              <a:avLst/>
            </a:prstGeom>
            <a:noFill/>
            <a:ln w="3175" cap="rnd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Line 15"/>
            <p:cNvSpPr>
              <a:spLocks noChangeShapeType="1"/>
            </p:cNvSpPr>
            <p:nvPr/>
          </p:nvSpPr>
          <p:spPr bwMode="auto">
            <a:xfrm>
              <a:off x="6624000" y="315096"/>
              <a:ext cx="2160000" cy="1453"/>
            </a:xfrm>
            <a:prstGeom prst="line">
              <a:avLst/>
            </a:prstGeom>
            <a:noFill/>
            <a:ln w="3175" cap="rnd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Line 14"/>
            <p:cNvSpPr>
              <a:spLocks noChangeShapeType="1"/>
            </p:cNvSpPr>
            <p:nvPr/>
          </p:nvSpPr>
          <p:spPr bwMode="auto">
            <a:xfrm>
              <a:off x="6623941" y="1879649"/>
              <a:ext cx="2160000" cy="1454"/>
            </a:xfrm>
            <a:prstGeom prst="line">
              <a:avLst/>
            </a:prstGeom>
            <a:noFill/>
            <a:ln w="3175" cap="rnd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Line 12"/>
            <p:cNvSpPr>
              <a:spLocks noChangeShapeType="1"/>
            </p:cNvSpPr>
            <p:nvPr/>
          </p:nvSpPr>
          <p:spPr bwMode="auto">
            <a:xfrm>
              <a:off x="6623941" y="2270531"/>
              <a:ext cx="2160000" cy="1454"/>
            </a:xfrm>
            <a:prstGeom prst="line">
              <a:avLst/>
            </a:prstGeom>
            <a:noFill/>
            <a:ln w="3175" cap="rnd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" name="组合 132"/>
            <p:cNvGrpSpPr/>
            <p:nvPr/>
          </p:nvGrpSpPr>
          <p:grpSpPr>
            <a:xfrm>
              <a:off x="6462000" y="425570"/>
              <a:ext cx="146946" cy="1732621"/>
              <a:chOff x="6440069" y="425570"/>
              <a:chExt cx="146946" cy="1732621"/>
            </a:xfrm>
          </p:grpSpPr>
          <p:sp>
            <p:nvSpPr>
              <p:cNvPr id="78" name="Text Box 40"/>
              <p:cNvSpPr txBox="1">
                <a:spLocks noChangeArrowheads="1"/>
              </p:cNvSpPr>
              <p:nvPr/>
            </p:nvSpPr>
            <p:spPr bwMode="auto">
              <a:xfrm>
                <a:off x="6446521" y="1207333"/>
                <a:ext cx="139407" cy="16909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0" tIns="0" rIns="0" bIns="0" anchor="ctr" anchorCtr="1">
                <a:spAutoFit/>
              </a:bodyPr>
              <a:lstStyle/>
              <a:p>
                <a:r>
                  <a:rPr kumimoji="0" lang="en-US" altLang="ja-JP" sz="1200" dirty="0">
                    <a:latin typeface="Times New Roman" panose="02020603050405020304" pitchFamily="18" charset="0"/>
                    <a:ea typeface="Arial Unicode MS" panose="020B0604020202020204" pitchFamily="34" charset="-122"/>
                    <a:cs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80" name="Text Box 40"/>
              <p:cNvSpPr txBox="1">
                <a:spLocks noChangeArrowheads="1"/>
              </p:cNvSpPr>
              <p:nvPr/>
            </p:nvSpPr>
            <p:spPr bwMode="auto">
              <a:xfrm>
                <a:off x="6440069" y="1598216"/>
                <a:ext cx="139407" cy="16909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0" tIns="0" rIns="0" bIns="0" anchor="ctr" anchorCtr="1">
                <a:spAutoFit/>
              </a:bodyPr>
              <a:lstStyle/>
              <a:p>
                <a:r>
                  <a:rPr kumimoji="0" lang="en-US" altLang="ja-JP" sz="1200" dirty="0">
                    <a:latin typeface="Times New Roman" panose="02020603050405020304" pitchFamily="18" charset="0"/>
                    <a:ea typeface="Arial Unicode MS" panose="020B0604020202020204" pitchFamily="34" charset="-122"/>
                    <a:cs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88" name="Text Box 40"/>
              <p:cNvSpPr txBox="1">
                <a:spLocks noChangeArrowheads="1"/>
              </p:cNvSpPr>
              <p:nvPr/>
            </p:nvSpPr>
            <p:spPr bwMode="auto">
              <a:xfrm>
                <a:off x="6447608" y="1989097"/>
                <a:ext cx="139407" cy="16909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0" tIns="0" rIns="0" bIns="0" anchor="ctr" anchorCtr="1">
                <a:spAutoFit/>
              </a:bodyPr>
              <a:lstStyle/>
              <a:p>
                <a:r>
                  <a:rPr kumimoji="0" lang="en-US" altLang="ja-JP" sz="1200" dirty="0">
                    <a:latin typeface="Times New Roman" panose="02020603050405020304" pitchFamily="18" charset="0"/>
                    <a:ea typeface="Arial Unicode MS" panose="020B0604020202020204" pitchFamily="34" charset="-122"/>
                    <a:cs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91" name="Text Box 40"/>
              <p:cNvSpPr txBox="1">
                <a:spLocks noChangeArrowheads="1"/>
              </p:cNvSpPr>
              <p:nvPr/>
            </p:nvSpPr>
            <p:spPr bwMode="auto">
              <a:xfrm>
                <a:off x="6446521" y="425570"/>
                <a:ext cx="139407" cy="16909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0" tIns="0" rIns="0" bIns="0" anchor="ctr" anchorCtr="1">
                <a:spAutoFit/>
              </a:bodyPr>
              <a:lstStyle/>
              <a:p>
                <a:r>
                  <a:rPr kumimoji="0" lang="en-US" altLang="ja-JP" sz="1200" dirty="0">
                    <a:latin typeface="Times New Roman" panose="02020603050405020304" pitchFamily="18" charset="0"/>
                    <a:ea typeface="Arial Unicode MS" panose="020B0604020202020204" pitchFamily="34" charset="-122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92" name="Text Box 40"/>
              <p:cNvSpPr txBox="1">
                <a:spLocks noChangeArrowheads="1"/>
              </p:cNvSpPr>
              <p:nvPr/>
            </p:nvSpPr>
            <p:spPr bwMode="auto">
              <a:xfrm>
                <a:off x="6447608" y="816452"/>
                <a:ext cx="139407" cy="16909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0" tIns="0" rIns="0" bIns="0" anchor="ctr" anchorCtr="1">
                <a:spAutoFit/>
              </a:bodyPr>
              <a:lstStyle/>
              <a:p>
                <a:r>
                  <a:rPr kumimoji="0" lang="en-US" altLang="ja-JP" sz="1200" dirty="0">
                    <a:latin typeface="Times New Roman" panose="02020603050405020304" pitchFamily="18" charset="0"/>
                    <a:ea typeface="Arial Unicode MS" panose="020B0604020202020204" pitchFamily="34" charset="-122"/>
                    <a:cs typeface="Times New Roman" panose="02020603050405020304" pitchFamily="18" charset="0"/>
                  </a:rPr>
                  <a:t>2</a:t>
                </a:r>
              </a:p>
            </p:txBody>
          </p:sp>
        </p:grpSp>
        <p:grpSp>
          <p:nvGrpSpPr>
            <p:cNvPr id="4" name="组合 196"/>
            <p:cNvGrpSpPr/>
            <p:nvPr/>
          </p:nvGrpSpPr>
          <p:grpSpPr>
            <a:xfrm>
              <a:off x="6678000" y="360000"/>
              <a:ext cx="1000132" cy="1850824"/>
              <a:chOff x="4824000" y="465680"/>
              <a:chExt cx="1000132" cy="1850824"/>
            </a:xfrm>
          </p:grpSpPr>
          <p:sp>
            <p:nvSpPr>
              <p:cNvPr id="85" name="正方形/長方形 36"/>
              <p:cNvSpPr/>
              <p:nvPr/>
            </p:nvSpPr>
            <p:spPr bwMode="auto">
              <a:xfrm>
                <a:off x="5213045" y="466501"/>
                <a:ext cx="252000" cy="27279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9000"/>
                  </a:prstClr>
                </a:outerShdw>
              </a:effectLst>
            </p:spPr>
            <p:txBody>
              <a:bodyPr wrap="none" rtlCol="0" anchor="ctr"/>
              <a:lstStyle/>
              <a:p>
                <a:pPr algn="ctr"/>
                <a:r>
                  <a:rPr lang="en-US" altLang="ja-JP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ja-JP" sz="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kumimoji="1" lang="ja-JP" alt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" name="正方形/長方形 36"/>
              <p:cNvSpPr/>
              <p:nvPr/>
            </p:nvSpPr>
            <p:spPr bwMode="auto">
              <a:xfrm>
                <a:off x="5572132" y="466501"/>
                <a:ext cx="252000" cy="27361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9000"/>
                  </a:prstClr>
                </a:outerShdw>
              </a:effectLst>
            </p:spPr>
            <p:txBody>
              <a:bodyPr wrap="none" rtlCol="0" anchor="ctr"/>
              <a:lstStyle/>
              <a:p>
                <a:pPr algn="ctr"/>
                <a:r>
                  <a:rPr lang="en-US" altLang="ja-JP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ja-JP" sz="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kumimoji="1" lang="ja-JP" alt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" name="正方形/長方形 36"/>
              <p:cNvSpPr/>
              <p:nvPr/>
            </p:nvSpPr>
            <p:spPr bwMode="auto">
              <a:xfrm>
                <a:off x="4851554" y="465680"/>
                <a:ext cx="252000" cy="27361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9000"/>
                  </a:prstClr>
                </a:outerShdw>
              </a:effectLst>
            </p:spPr>
            <p:txBody>
              <a:bodyPr wrap="none" rtlCol="0" anchor="ctr"/>
              <a:lstStyle/>
              <a:p>
                <a:pPr algn="ctr"/>
                <a:r>
                  <a:rPr lang="en-US" altLang="ja-JP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ja-JP" sz="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kumimoji="1" lang="ja-JP" alt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" name="正方形/長方形 36"/>
              <p:cNvSpPr/>
              <p:nvPr/>
            </p:nvSpPr>
            <p:spPr bwMode="auto">
              <a:xfrm>
                <a:off x="5181190" y="870242"/>
                <a:ext cx="252000" cy="27279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9000"/>
                  </a:prstClr>
                </a:outerShdw>
              </a:effectLst>
            </p:spPr>
            <p:txBody>
              <a:bodyPr wrap="none" rtlCol="0" anchor="ctr"/>
              <a:lstStyle/>
              <a:p>
                <a:pPr algn="ctr"/>
                <a:r>
                  <a:rPr lang="en-US" altLang="ja-JP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ja-JP" sz="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kumimoji="1" lang="ja-JP" alt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" name="正方形/長方形 36"/>
              <p:cNvSpPr/>
              <p:nvPr/>
            </p:nvSpPr>
            <p:spPr bwMode="auto">
              <a:xfrm>
                <a:off x="5540277" y="870242"/>
                <a:ext cx="252000" cy="27361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9000"/>
                  </a:prstClr>
                </a:outerShdw>
              </a:effectLst>
            </p:spPr>
            <p:txBody>
              <a:bodyPr wrap="none" rtlCol="0" anchor="ctr"/>
              <a:lstStyle/>
              <a:p>
                <a:pPr algn="ctr"/>
                <a:r>
                  <a:rPr lang="en-US" altLang="ja-JP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ja-JP" sz="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endParaRPr kumimoji="1" lang="ja-JP" alt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" name="正方形/長方形 36"/>
              <p:cNvSpPr/>
              <p:nvPr/>
            </p:nvSpPr>
            <p:spPr bwMode="auto">
              <a:xfrm>
                <a:off x="5572132" y="1261124"/>
                <a:ext cx="252000" cy="27361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9000"/>
                  </a:prstClr>
                </a:outerShdw>
              </a:effectLst>
            </p:spPr>
            <p:txBody>
              <a:bodyPr wrap="none" rtlCol="0" anchor="ctr"/>
              <a:lstStyle/>
              <a:p>
                <a:pPr algn="ctr"/>
                <a:r>
                  <a:rPr lang="en-US" altLang="ja-JP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ja-JP" sz="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  <a:endParaRPr kumimoji="1" lang="ja-JP" alt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" name="正方形/長方形 36"/>
              <p:cNvSpPr/>
              <p:nvPr/>
            </p:nvSpPr>
            <p:spPr bwMode="auto">
              <a:xfrm>
                <a:off x="4824000" y="1261124"/>
                <a:ext cx="252000" cy="27279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9000"/>
                  </a:prstClr>
                </a:outerShdw>
              </a:effectLst>
            </p:spPr>
            <p:txBody>
              <a:bodyPr wrap="none" rtlCol="0" anchor="ctr"/>
              <a:lstStyle/>
              <a:p>
                <a:pPr algn="ctr"/>
                <a:r>
                  <a:rPr lang="en-US" altLang="ja-JP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ja-JP" sz="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endParaRPr kumimoji="1" lang="ja-JP" alt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" name="正方形/長方形 36"/>
              <p:cNvSpPr/>
              <p:nvPr/>
            </p:nvSpPr>
            <p:spPr bwMode="auto">
              <a:xfrm>
                <a:off x="5183087" y="1652005"/>
                <a:ext cx="252000" cy="27361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9000"/>
                  </a:prstClr>
                </a:outerShdw>
              </a:effectLst>
            </p:spPr>
            <p:txBody>
              <a:bodyPr wrap="none" rtlCol="0" anchor="ctr"/>
              <a:lstStyle/>
              <a:p>
                <a:pPr algn="ctr"/>
                <a:r>
                  <a:rPr lang="en-US" altLang="ja-JP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ja-JP" sz="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  <a:endParaRPr kumimoji="1" lang="ja-JP" alt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" name="正方形/長方形 36"/>
              <p:cNvSpPr/>
              <p:nvPr/>
            </p:nvSpPr>
            <p:spPr bwMode="auto">
              <a:xfrm>
                <a:off x="5500694" y="2042887"/>
                <a:ext cx="252000" cy="27361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9000"/>
                  </a:prstClr>
                </a:outerShdw>
              </a:effectLst>
            </p:spPr>
            <p:txBody>
              <a:bodyPr wrap="none" rtlCol="0" anchor="ctr"/>
              <a:lstStyle/>
              <a:p>
                <a:pPr algn="ctr"/>
                <a:r>
                  <a:rPr lang="en-US" altLang="ja-JP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ja-JP" sz="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</a:t>
                </a:r>
                <a:endParaRPr kumimoji="1" lang="ja-JP" alt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" name="正方形/長方形 36"/>
              <p:cNvSpPr/>
              <p:nvPr/>
            </p:nvSpPr>
            <p:spPr bwMode="auto">
              <a:xfrm>
                <a:off x="5000628" y="2042887"/>
                <a:ext cx="252000" cy="27361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9000"/>
                  </a:prstClr>
                </a:outerShdw>
              </a:effectLst>
            </p:spPr>
            <p:txBody>
              <a:bodyPr wrap="none" rtlCol="0" anchor="ctr"/>
              <a:lstStyle/>
              <a:p>
                <a:pPr algn="ctr"/>
                <a:r>
                  <a:rPr lang="en-US" altLang="ja-JP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ja-JP" sz="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</a:t>
                </a:r>
                <a:endParaRPr kumimoji="1" lang="ja-JP" alt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86" name="正方形/長方形 36"/>
            <p:cNvSpPr/>
            <p:nvPr/>
          </p:nvSpPr>
          <p:spPr bwMode="auto">
            <a:xfrm>
              <a:off x="8145909" y="371621"/>
              <a:ext cx="252000" cy="27279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ja-JP" sz="9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1" lang="ja-JP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7" name="正方形/長方形 36"/>
            <p:cNvSpPr/>
            <p:nvPr/>
          </p:nvSpPr>
          <p:spPr bwMode="auto">
            <a:xfrm>
              <a:off x="8504996" y="371621"/>
              <a:ext cx="252000" cy="27361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ja-JP" sz="9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kumimoji="1" lang="ja-JP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8" name="正方形/長方形 36"/>
            <p:cNvSpPr/>
            <p:nvPr/>
          </p:nvSpPr>
          <p:spPr bwMode="auto">
            <a:xfrm>
              <a:off x="7786438" y="370800"/>
              <a:ext cx="252000" cy="27361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ja-JP" sz="9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kumimoji="1" lang="ja-JP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9" name="正方形/長方形 36"/>
            <p:cNvSpPr/>
            <p:nvPr/>
          </p:nvSpPr>
          <p:spPr bwMode="auto">
            <a:xfrm>
              <a:off x="8106854" y="775362"/>
              <a:ext cx="252000" cy="27279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ja-JP" sz="9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kumimoji="1" lang="ja-JP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0" name="正方形/長方形 36"/>
            <p:cNvSpPr/>
            <p:nvPr/>
          </p:nvSpPr>
          <p:spPr bwMode="auto">
            <a:xfrm>
              <a:off x="8465941" y="775362"/>
              <a:ext cx="252000" cy="27361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ja-JP" sz="9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kumimoji="1" lang="ja-JP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1" name="正方形/長方形 36"/>
            <p:cNvSpPr/>
            <p:nvPr/>
          </p:nvSpPr>
          <p:spPr bwMode="auto">
            <a:xfrm>
              <a:off x="8497796" y="1166244"/>
              <a:ext cx="252000" cy="27361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ja-JP" sz="9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kumimoji="1" lang="ja-JP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2" name="正方形/長方形 36"/>
            <p:cNvSpPr/>
            <p:nvPr/>
          </p:nvSpPr>
          <p:spPr bwMode="auto">
            <a:xfrm>
              <a:off x="7783388" y="1155600"/>
              <a:ext cx="252000" cy="27279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ja-JP" sz="9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kumimoji="1" lang="ja-JP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3" name="正方形/長方形 36"/>
            <p:cNvSpPr/>
            <p:nvPr/>
          </p:nvSpPr>
          <p:spPr bwMode="auto">
            <a:xfrm>
              <a:off x="8108751" y="1557125"/>
              <a:ext cx="252000" cy="27361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ja-JP" sz="9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kumimoji="1" lang="ja-JP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4" name="正方形/長方形 36"/>
            <p:cNvSpPr/>
            <p:nvPr/>
          </p:nvSpPr>
          <p:spPr bwMode="auto">
            <a:xfrm>
              <a:off x="8426358" y="1948007"/>
              <a:ext cx="252000" cy="27361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ja-JP" sz="9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endParaRPr kumimoji="1" lang="ja-JP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5" name="正方形/長方形 36"/>
            <p:cNvSpPr/>
            <p:nvPr/>
          </p:nvSpPr>
          <p:spPr bwMode="auto">
            <a:xfrm>
              <a:off x="7926292" y="1948007"/>
              <a:ext cx="252000" cy="27361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ja-JP" sz="9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kumimoji="1" lang="ja-JP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7849324" y="367200"/>
              <a:ext cx="2231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’</a:t>
              </a:r>
              <a:endParaRPr lang="zh-CN" altLang="en-US" sz="1200" dirty="0"/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8207304" y="367200"/>
              <a:ext cx="2231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’</a:t>
              </a:r>
              <a:endParaRPr lang="zh-CN" altLang="en-US" sz="1200" dirty="0"/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8563704" y="360000"/>
              <a:ext cx="2231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’</a:t>
              </a:r>
              <a:endParaRPr lang="zh-CN" altLang="en-US" sz="1200" dirty="0"/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8170258" y="772385"/>
              <a:ext cx="2231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’</a:t>
              </a:r>
              <a:endParaRPr lang="zh-CN" altLang="en-US" sz="1200" dirty="0"/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8526658" y="765185"/>
              <a:ext cx="2231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’</a:t>
              </a:r>
              <a:endParaRPr lang="zh-CN" altLang="en-US" sz="1200" dirty="0"/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7849324" y="1152000"/>
              <a:ext cx="2231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’</a:t>
              </a:r>
              <a:endParaRPr lang="zh-CN" altLang="en-US" sz="1200" dirty="0"/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8563704" y="1159200"/>
              <a:ext cx="2231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’</a:t>
              </a:r>
              <a:endParaRPr lang="zh-CN" altLang="en-US" sz="1200" dirty="0"/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7991304" y="1944000"/>
              <a:ext cx="2231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’</a:t>
              </a:r>
              <a:endParaRPr lang="zh-CN" altLang="en-US" sz="1200" dirty="0"/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8464044" y="1944000"/>
              <a:ext cx="2231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’</a:t>
              </a:r>
              <a:endParaRPr lang="zh-CN" altLang="en-US" sz="1200" dirty="0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8166002" y="1552114"/>
              <a:ext cx="2231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’</a:t>
              </a:r>
              <a:endParaRPr lang="zh-CN" altLang="en-US" sz="1200" dirty="0"/>
            </a:p>
          </p:txBody>
        </p:sp>
      </p:grpSp>
      <p:graphicFrame>
        <p:nvGraphicFramePr>
          <p:cNvPr id="123" name="对象 122"/>
          <p:cNvGraphicFramePr>
            <a:graphicFrameLocks noChangeAspect="1"/>
          </p:cNvGraphicFramePr>
          <p:nvPr/>
        </p:nvGraphicFramePr>
        <p:xfrm>
          <a:off x="5849615" y="3675630"/>
          <a:ext cx="268288" cy="220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44" name="Equation" r:id="rId43" imgW="5181600" imgH="4267200" progId="Equation.KSEE3">
                  <p:embed/>
                </p:oleObj>
              </mc:Choice>
              <mc:Fallback>
                <p:oleObj name="Equation" r:id="rId43" imgW="5181600" imgH="4267200" progId="Equation.KSEE3">
                  <p:embed/>
                  <p:pic>
                    <p:nvPicPr>
                      <p:cNvPr id="0" name="图片 29716" descr="image64"/>
                      <p:cNvPicPr>
                        <a:picLocks noChangeAspect="1"/>
                      </p:cNvPicPr>
                      <p:nvPr/>
                    </p:nvPicPr>
                    <p:blipFill>
                      <a:blip r:embed="rId44"/>
                      <a:stretch>
                        <a:fillRect/>
                      </a:stretch>
                    </p:blipFill>
                    <p:spPr>
                      <a:xfrm>
                        <a:off x="5849615" y="3675630"/>
                        <a:ext cx="268288" cy="22066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91" name="Object 27"/>
          <p:cNvGraphicFramePr>
            <a:graphicFrameLocks noChangeAspect="1"/>
          </p:cNvGraphicFramePr>
          <p:nvPr/>
        </p:nvGraphicFramePr>
        <p:xfrm>
          <a:off x="5825803" y="4031230"/>
          <a:ext cx="315912" cy="220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45" name="Equation" r:id="rId45" imgW="6096000" imgH="4267200" progId="Equation.KSEE3">
                  <p:embed/>
                </p:oleObj>
              </mc:Choice>
              <mc:Fallback>
                <p:oleObj name="Equation" r:id="rId45" imgW="6096000" imgH="4267200" progId="Equation.KSEE3">
                  <p:embed/>
                  <p:pic>
                    <p:nvPicPr>
                      <p:cNvPr id="0" name="图片 29717" descr="image65"/>
                      <p:cNvPicPr>
                        <a:picLocks noChangeAspect="1"/>
                      </p:cNvPicPr>
                      <p:nvPr/>
                    </p:nvPicPr>
                    <p:blipFill>
                      <a:blip r:embed="rId46"/>
                      <a:stretch>
                        <a:fillRect/>
                      </a:stretch>
                    </p:blipFill>
                    <p:spPr>
                      <a:xfrm>
                        <a:off x="5825803" y="4031230"/>
                        <a:ext cx="315912" cy="22066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" name="正方形/長方形 27"/>
          <p:cNvSpPr/>
          <p:nvPr/>
        </p:nvSpPr>
        <p:spPr bwMode="auto">
          <a:xfrm>
            <a:off x="6300192" y="4036364"/>
            <a:ext cx="864096" cy="23834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1.08</a:t>
            </a:r>
            <a:endParaRPr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" name="正方形/長方形 27"/>
          <p:cNvSpPr/>
          <p:nvPr/>
        </p:nvSpPr>
        <p:spPr bwMode="auto">
          <a:xfrm>
            <a:off x="6300192" y="4396404"/>
            <a:ext cx="720080" cy="23834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0.83</a:t>
            </a:r>
            <a:endParaRPr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7" name="正方形/長方形 27"/>
          <p:cNvSpPr/>
          <p:nvPr/>
        </p:nvSpPr>
        <p:spPr bwMode="auto">
          <a:xfrm>
            <a:off x="6300192" y="4756444"/>
            <a:ext cx="432048" cy="23834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endParaRPr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8" name="正方形/長方形 27"/>
          <p:cNvSpPr/>
          <p:nvPr/>
        </p:nvSpPr>
        <p:spPr bwMode="auto">
          <a:xfrm>
            <a:off x="6300192" y="5116484"/>
            <a:ext cx="720080" cy="23834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0.83</a:t>
            </a:r>
            <a:endParaRPr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2492" name="Object 28"/>
          <p:cNvGraphicFramePr>
            <a:graphicFrameLocks noChangeAspect="1"/>
          </p:cNvGraphicFramePr>
          <p:nvPr/>
        </p:nvGraphicFramePr>
        <p:xfrm>
          <a:off x="5833740" y="4391592"/>
          <a:ext cx="300038" cy="220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46" name="Equation" r:id="rId47" imgW="5791200" imgH="4267200" progId="Equation.KSEE3">
                  <p:embed/>
                </p:oleObj>
              </mc:Choice>
              <mc:Fallback>
                <p:oleObj name="Equation" r:id="rId47" imgW="5791200" imgH="4267200" progId="Equation.KSEE3">
                  <p:embed/>
                  <p:pic>
                    <p:nvPicPr>
                      <p:cNvPr id="0" name="图片 29718" descr="image66"/>
                      <p:cNvPicPr>
                        <a:picLocks noChangeAspect="1"/>
                      </p:cNvPicPr>
                      <p:nvPr/>
                    </p:nvPicPr>
                    <p:blipFill>
                      <a:blip r:embed="rId48"/>
                      <a:stretch>
                        <a:fillRect/>
                      </a:stretch>
                    </p:blipFill>
                    <p:spPr>
                      <a:xfrm>
                        <a:off x="5833740" y="4391592"/>
                        <a:ext cx="300038" cy="2206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93" name="Object 29"/>
          <p:cNvGraphicFramePr>
            <a:graphicFrameLocks noChangeAspect="1"/>
          </p:cNvGraphicFramePr>
          <p:nvPr/>
        </p:nvGraphicFramePr>
        <p:xfrm>
          <a:off x="5825803" y="4751955"/>
          <a:ext cx="315912" cy="220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47" name="Equation" r:id="rId49" imgW="6096000" imgH="4267200" progId="Equation.KSEE3">
                  <p:embed/>
                </p:oleObj>
              </mc:Choice>
              <mc:Fallback>
                <p:oleObj name="Equation" r:id="rId49" imgW="6096000" imgH="4267200" progId="Equation.KSEE3">
                  <p:embed/>
                  <p:pic>
                    <p:nvPicPr>
                      <p:cNvPr id="0" name="图片 29719" descr="image67"/>
                      <p:cNvPicPr>
                        <a:picLocks noChangeAspect="1"/>
                      </p:cNvPicPr>
                      <p:nvPr/>
                    </p:nvPicPr>
                    <p:blipFill>
                      <a:blip r:embed="rId50"/>
                      <a:stretch>
                        <a:fillRect/>
                      </a:stretch>
                    </p:blipFill>
                    <p:spPr>
                      <a:xfrm>
                        <a:off x="5825803" y="4751955"/>
                        <a:ext cx="315912" cy="22066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94" name="Object 30"/>
          <p:cNvGraphicFramePr>
            <a:graphicFrameLocks noChangeAspect="1"/>
          </p:cNvGraphicFramePr>
          <p:nvPr/>
        </p:nvGraphicFramePr>
        <p:xfrm>
          <a:off x="5833740" y="5112317"/>
          <a:ext cx="300038" cy="220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48" name="Equation" r:id="rId51" imgW="5791200" imgH="4267200" progId="Equation.KSEE3">
                  <p:embed/>
                </p:oleObj>
              </mc:Choice>
              <mc:Fallback>
                <p:oleObj name="Equation" r:id="rId51" imgW="5791200" imgH="4267200" progId="Equation.KSEE3">
                  <p:embed/>
                  <p:pic>
                    <p:nvPicPr>
                      <p:cNvPr id="0" name="图片 29720" descr="image68"/>
                      <p:cNvPicPr>
                        <a:picLocks noChangeAspect="1"/>
                      </p:cNvPicPr>
                      <p:nvPr/>
                    </p:nvPicPr>
                    <p:blipFill>
                      <a:blip r:embed="rId52"/>
                      <a:stretch>
                        <a:fillRect/>
                      </a:stretch>
                    </p:blipFill>
                    <p:spPr>
                      <a:xfrm>
                        <a:off x="5833740" y="5112317"/>
                        <a:ext cx="300038" cy="2206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48"/>
          <p:cNvSpPr>
            <a:spLocks noChangeArrowheads="1"/>
          </p:cNvSpPr>
          <p:nvPr/>
        </p:nvSpPr>
        <p:spPr bwMode="auto">
          <a:xfrm>
            <a:off x="2941062" y="579419"/>
            <a:ext cx="309563" cy="307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ja-JP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ja-JP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ja-JP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val 48"/>
          <p:cNvSpPr>
            <a:spLocks noChangeArrowheads="1"/>
          </p:cNvSpPr>
          <p:nvPr/>
        </p:nvSpPr>
        <p:spPr bwMode="auto">
          <a:xfrm>
            <a:off x="2655315" y="1316022"/>
            <a:ext cx="309563" cy="307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ja-JP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ja-JP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ja-JP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val 48"/>
          <p:cNvSpPr>
            <a:spLocks noChangeArrowheads="1"/>
          </p:cNvSpPr>
          <p:nvPr/>
        </p:nvSpPr>
        <p:spPr bwMode="auto">
          <a:xfrm>
            <a:off x="3179192" y="1316022"/>
            <a:ext cx="309563" cy="307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ja-JP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ja-JP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ja-JP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AutoShape 62"/>
          <p:cNvCxnSpPr>
            <a:cxnSpLocks noChangeShapeType="1"/>
            <a:stCxn id="8" idx="4"/>
            <a:endCxn id="9" idx="0"/>
          </p:cNvCxnSpPr>
          <p:nvPr/>
        </p:nvCxnSpPr>
        <p:spPr bwMode="auto">
          <a:xfrm rot="5400000">
            <a:off x="2738657" y="958835"/>
            <a:ext cx="428628" cy="28574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12" name="AutoShape 62"/>
          <p:cNvCxnSpPr>
            <a:cxnSpLocks noChangeShapeType="1"/>
            <a:stCxn id="8" idx="4"/>
            <a:endCxn id="10" idx="0"/>
          </p:cNvCxnSpPr>
          <p:nvPr/>
        </p:nvCxnSpPr>
        <p:spPr bwMode="auto">
          <a:xfrm rot="16200000" flipH="1">
            <a:off x="3000595" y="982643"/>
            <a:ext cx="428628" cy="23813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sp>
        <p:nvSpPr>
          <p:cNvPr id="13" name="TextBox 12"/>
          <p:cNvSpPr txBox="1"/>
          <p:nvPr/>
        </p:nvSpPr>
        <p:spPr>
          <a:xfrm>
            <a:off x="3045833" y="579093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’</a:t>
            </a:r>
            <a:endParaRPr lang="zh-CN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2761433" y="1324293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’</a:t>
            </a:r>
            <a:endParaRPr lang="zh-CN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3283433" y="1324293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’</a:t>
            </a:r>
            <a:endParaRPr lang="zh-CN" altLang="en-US" sz="1200" dirty="0"/>
          </a:p>
        </p:txBody>
      </p:sp>
      <p:sp>
        <p:nvSpPr>
          <p:cNvPr id="30" name="Oval 48"/>
          <p:cNvSpPr>
            <a:spLocks noChangeArrowheads="1"/>
          </p:cNvSpPr>
          <p:nvPr/>
        </p:nvSpPr>
        <p:spPr bwMode="auto">
          <a:xfrm>
            <a:off x="2339752" y="581007"/>
            <a:ext cx="309563" cy="307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ja-JP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ja-JP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ja-JP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435001" y="579600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’</a:t>
            </a:r>
            <a:endParaRPr lang="zh-CN" altLang="en-US" sz="1200" dirty="0"/>
          </a:p>
        </p:txBody>
      </p:sp>
      <p:sp>
        <p:nvSpPr>
          <p:cNvPr id="32" name="Oval 48"/>
          <p:cNvSpPr>
            <a:spLocks noChangeArrowheads="1"/>
          </p:cNvSpPr>
          <p:nvPr/>
        </p:nvSpPr>
        <p:spPr bwMode="auto">
          <a:xfrm>
            <a:off x="3554210" y="579419"/>
            <a:ext cx="309563" cy="307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ja-JP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ja-JP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ja-JP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658981" y="579093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’</a:t>
            </a:r>
            <a:endParaRPr lang="zh-CN" altLang="en-US" sz="1200" dirty="0"/>
          </a:p>
        </p:txBody>
      </p:sp>
      <p:cxnSp>
        <p:nvCxnSpPr>
          <p:cNvPr id="35" name="直接连接符 34"/>
          <p:cNvCxnSpPr>
            <a:stCxn id="15" idx="0"/>
            <a:endCxn id="32" idx="4"/>
          </p:cNvCxnSpPr>
          <p:nvPr/>
        </p:nvCxnSpPr>
        <p:spPr bwMode="auto">
          <a:xfrm rot="5400000" flipH="1" flipV="1">
            <a:off x="3333548" y="948849"/>
            <a:ext cx="436899" cy="31399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38" name="直接连接符 37"/>
          <p:cNvCxnSpPr>
            <a:stCxn id="9" idx="0"/>
            <a:endCxn id="30" idx="4"/>
          </p:cNvCxnSpPr>
          <p:nvPr/>
        </p:nvCxnSpPr>
        <p:spPr bwMode="auto">
          <a:xfrm rot="16200000" flipV="1">
            <a:off x="2438796" y="944720"/>
            <a:ext cx="427040" cy="315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sp>
        <p:nvSpPr>
          <p:cNvPr id="42" name="Oval 48"/>
          <p:cNvSpPr>
            <a:spLocks noChangeArrowheads="1"/>
          </p:cNvSpPr>
          <p:nvPr/>
        </p:nvSpPr>
        <p:spPr bwMode="auto">
          <a:xfrm>
            <a:off x="940098" y="579419"/>
            <a:ext cx="309563" cy="307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ja-JP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ja-JP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ja-JP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Oval 48"/>
          <p:cNvSpPr>
            <a:spLocks noChangeArrowheads="1"/>
          </p:cNvSpPr>
          <p:nvPr/>
        </p:nvSpPr>
        <p:spPr bwMode="auto">
          <a:xfrm>
            <a:off x="654351" y="1316022"/>
            <a:ext cx="309563" cy="30797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ja-JP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ja-JP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ja-JP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Oval 48"/>
          <p:cNvSpPr>
            <a:spLocks noChangeArrowheads="1"/>
          </p:cNvSpPr>
          <p:nvPr/>
        </p:nvSpPr>
        <p:spPr bwMode="auto">
          <a:xfrm>
            <a:off x="1178228" y="1316022"/>
            <a:ext cx="309563" cy="307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ja-JP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ja-JP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ja-JP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5" name="AutoShape 62"/>
          <p:cNvCxnSpPr>
            <a:cxnSpLocks noChangeShapeType="1"/>
            <a:stCxn id="42" idx="4"/>
            <a:endCxn id="43" idx="0"/>
          </p:cNvCxnSpPr>
          <p:nvPr/>
        </p:nvCxnSpPr>
        <p:spPr bwMode="auto">
          <a:xfrm rot="5400000">
            <a:off x="737693" y="958835"/>
            <a:ext cx="428628" cy="28574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46" name="AutoShape 62"/>
          <p:cNvCxnSpPr>
            <a:cxnSpLocks noChangeShapeType="1"/>
            <a:stCxn id="42" idx="4"/>
            <a:endCxn id="44" idx="0"/>
          </p:cNvCxnSpPr>
          <p:nvPr/>
        </p:nvCxnSpPr>
        <p:spPr bwMode="auto">
          <a:xfrm rot="16200000" flipH="1">
            <a:off x="999631" y="982643"/>
            <a:ext cx="428628" cy="23813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sp>
        <p:nvSpPr>
          <p:cNvPr id="50" name="Oval 48"/>
          <p:cNvSpPr>
            <a:spLocks noChangeArrowheads="1"/>
          </p:cNvSpPr>
          <p:nvPr/>
        </p:nvSpPr>
        <p:spPr bwMode="auto">
          <a:xfrm>
            <a:off x="338788" y="581007"/>
            <a:ext cx="309563" cy="307975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ja-JP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ja-JP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ja-JP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Oval 48"/>
          <p:cNvSpPr>
            <a:spLocks noChangeArrowheads="1"/>
          </p:cNvSpPr>
          <p:nvPr/>
        </p:nvSpPr>
        <p:spPr bwMode="auto">
          <a:xfrm>
            <a:off x="1624672" y="579419"/>
            <a:ext cx="309563" cy="307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ja-JP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ja-JP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ja-JP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4" name="直接连接符 53"/>
          <p:cNvCxnSpPr>
            <a:stCxn id="44" idx="0"/>
            <a:endCxn id="52" idx="3"/>
          </p:cNvCxnSpPr>
          <p:nvPr/>
        </p:nvCxnSpPr>
        <p:spPr bwMode="auto">
          <a:xfrm rot="5400000" flipH="1" flipV="1">
            <a:off x="1264643" y="910659"/>
            <a:ext cx="473730" cy="33699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55" name="直接连接符 54"/>
          <p:cNvCxnSpPr>
            <a:stCxn id="43" idx="0"/>
            <a:endCxn id="50" idx="4"/>
          </p:cNvCxnSpPr>
          <p:nvPr/>
        </p:nvCxnSpPr>
        <p:spPr bwMode="auto">
          <a:xfrm rot="16200000" flipV="1">
            <a:off x="437832" y="944720"/>
            <a:ext cx="427040" cy="315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sp>
        <p:nvSpPr>
          <p:cNvPr id="56" name="任意多边形 55"/>
          <p:cNvSpPr/>
          <p:nvPr/>
        </p:nvSpPr>
        <p:spPr bwMode="auto">
          <a:xfrm>
            <a:off x="1910431" y="468000"/>
            <a:ext cx="1692000" cy="180000"/>
          </a:xfrm>
          <a:custGeom>
            <a:avLst/>
            <a:gdLst>
              <a:gd name="connsiteX0" fmla="*/ 0 w 2157412"/>
              <a:gd name="connsiteY0" fmla="*/ 234156 h 234156"/>
              <a:gd name="connsiteX1" fmla="*/ 1062037 w 2157412"/>
              <a:gd name="connsiteY1" fmla="*/ 5556 h 234156"/>
              <a:gd name="connsiteX2" fmla="*/ 2157412 w 2157412"/>
              <a:gd name="connsiteY2" fmla="*/ 200819 h 234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7412" h="234156">
                <a:moveTo>
                  <a:pt x="0" y="234156"/>
                </a:moveTo>
                <a:cubicBezTo>
                  <a:pt x="351234" y="122634"/>
                  <a:pt x="702468" y="11112"/>
                  <a:pt x="1062037" y="5556"/>
                </a:cubicBezTo>
                <a:cubicBezTo>
                  <a:pt x="1421606" y="0"/>
                  <a:pt x="1789509" y="100409"/>
                  <a:pt x="2157412" y="200819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任意多边形 56"/>
          <p:cNvSpPr/>
          <p:nvPr/>
        </p:nvSpPr>
        <p:spPr bwMode="auto">
          <a:xfrm>
            <a:off x="1215106" y="450000"/>
            <a:ext cx="1800000" cy="183600"/>
          </a:xfrm>
          <a:custGeom>
            <a:avLst/>
            <a:gdLst>
              <a:gd name="connsiteX0" fmla="*/ 0 w 2152650"/>
              <a:gd name="connsiteY0" fmla="*/ 254000 h 254000"/>
              <a:gd name="connsiteX1" fmla="*/ 1138237 w 2152650"/>
              <a:gd name="connsiteY1" fmla="*/ 6350 h 254000"/>
              <a:gd name="connsiteX2" fmla="*/ 2152650 w 2152650"/>
              <a:gd name="connsiteY2" fmla="*/ 215900 h 25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2650" h="254000">
                <a:moveTo>
                  <a:pt x="0" y="254000"/>
                </a:moveTo>
                <a:cubicBezTo>
                  <a:pt x="389731" y="133350"/>
                  <a:pt x="779462" y="12700"/>
                  <a:pt x="1138237" y="6350"/>
                </a:cubicBezTo>
                <a:cubicBezTo>
                  <a:pt x="1497012" y="0"/>
                  <a:pt x="1824831" y="107950"/>
                  <a:pt x="2152650" y="21590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任意多边形 57"/>
          <p:cNvSpPr/>
          <p:nvPr/>
        </p:nvSpPr>
        <p:spPr bwMode="auto">
          <a:xfrm>
            <a:off x="615031" y="471600"/>
            <a:ext cx="1774800" cy="169200"/>
          </a:xfrm>
          <a:custGeom>
            <a:avLst/>
            <a:gdLst>
              <a:gd name="connsiteX0" fmla="*/ 0 w 2114550"/>
              <a:gd name="connsiteY0" fmla="*/ 242094 h 242094"/>
              <a:gd name="connsiteX1" fmla="*/ 966787 w 2114550"/>
              <a:gd name="connsiteY1" fmla="*/ 3969 h 242094"/>
              <a:gd name="connsiteX2" fmla="*/ 2114550 w 2114550"/>
              <a:gd name="connsiteY2" fmla="*/ 218281 h 242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14550" h="242094">
                <a:moveTo>
                  <a:pt x="0" y="242094"/>
                </a:moveTo>
                <a:cubicBezTo>
                  <a:pt x="307181" y="125016"/>
                  <a:pt x="614362" y="7938"/>
                  <a:pt x="966787" y="3969"/>
                </a:cubicBezTo>
                <a:cubicBezTo>
                  <a:pt x="1319212" y="0"/>
                  <a:pt x="1716881" y="109140"/>
                  <a:pt x="2114550" y="218281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任意多边形 60"/>
          <p:cNvSpPr/>
          <p:nvPr/>
        </p:nvSpPr>
        <p:spPr bwMode="auto">
          <a:xfrm>
            <a:off x="1453231" y="1562082"/>
            <a:ext cx="1778400" cy="180000"/>
          </a:xfrm>
          <a:custGeom>
            <a:avLst/>
            <a:gdLst>
              <a:gd name="connsiteX0" fmla="*/ 0 w 2100262"/>
              <a:gd name="connsiteY0" fmla="*/ 0 h 237332"/>
              <a:gd name="connsiteX1" fmla="*/ 1019175 w 2100262"/>
              <a:gd name="connsiteY1" fmla="*/ 233363 h 237332"/>
              <a:gd name="connsiteX2" fmla="*/ 2100262 w 2100262"/>
              <a:gd name="connsiteY2" fmla="*/ 23813 h 237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00262" h="237332">
                <a:moveTo>
                  <a:pt x="0" y="0"/>
                </a:moveTo>
                <a:cubicBezTo>
                  <a:pt x="334565" y="114697"/>
                  <a:pt x="669131" y="229394"/>
                  <a:pt x="1019175" y="233363"/>
                </a:cubicBezTo>
                <a:cubicBezTo>
                  <a:pt x="1369219" y="237332"/>
                  <a:pt x="1734740" y="130572"/>
                  <a:pt x="2100262" y="23813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 bwMode="auto">
          <a:xfrm>
            <a:off x="889668" y="1590658"/>
            <a:ext cx="1836000" cy="165600"/>
          </a:xfrm>
          <a:custGeom>
            <a:avLst/>
            <a:gdLst>
              <a:gd name="connsiteX0" fmla="*/ 0 w 2155825"/>
              <a:gd name="connsiteY0" fmla="*/ 12700 h 262467"/>
              <a:gd name="connsiteX1" fmla="*/ 1133475 w 2155825"/>
              <a:gd name="connsiteY1" fmla="*/ 260350 h 262467"/>
              <a:gd name="connsiteX2" fmla="*/ 2155825 w 2155825"/>
              <a:gd name="connsiteY2" fmla="*/ 0 h 26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5825" h="262467">
                <a:moveTo>
                  <a:pt x="0" y="12700"/>
                </a:moveTo>
                <a:cubicBezTo>
                  <a:pt x="387085" y="137583"/>
                  <a:pt x="774171" y="262467"/>
                  <a:pt x="1133475" y="260350"/>
                </a:cubicBezTo>
                <a:cubicBezTo>
                  <a:pt x="1492779" y="258233"/>
                  <a:pt x="1824302" y="129116"/>
                  <a:pt x="2155825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9958" name="Object 22"/>
          <p:cNvGraphicFramePr>
            <a:graphicFrameLocks noChangeAspect="1"/>
          </p:cNvGraphicFramePr>
          <p:nvPr/>
        </p:nvGraphicFramePr>
        <p:xfrm>
          <a:off x="358927" y="1922771"/>
          <a:ext cx="962025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73" name="公式" r:id="rId3" imgW="17068800" imgH="5181600" progId="Equation.3">
                  <p:embed/>
                </p:oleObj>
              </mc:Choice>
              <mc:Fallback>
                <p:oleObj name="公式" r:id="rId3" imgW="17068800" imgH="5181600" progId="Equation.3">
                  <p:embed/>
                  <p:pic>
                    <p:nvPicPr>
                      <p:cNvPr id="0" name="图片 30720" descr="image8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8927" y="1922771"/>
                        <a:ext cx="962025" cy="2730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9" name="Object 23"/>
          <p:cNvGraphicFramePr>
            <a:graphicFrameLocks noChangeAspect="1"/>
          </p:cNvGraphicFramePr>
          <p:nvPr/>
        </p:nvGraphicFramePr>
        <p:xfrm>
          <a:off x="1452765" y="1914854"/>
          <a:ext cx="1236662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74" name="公式" r:id="rId5" imgW="21945600" imgH="5486400" progId="Equation.3">
                  <p:embed/>
                </p:oleObj>
              </mc:Choice>
              <mc:Fallback>
                <p:oleObj name="公式" r:id="rId5" imgW="21945600" imgH="5486400" progId="Equation.3">
                  <p:embed/>
                  <p:pic>
                    <p:nvPicPr>
                      <p:cNvPr id="0" name="图片 30721" descr="image9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52765" y="1914854"/>
                        <a:ext cx="1236662" cy="2889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60" name="Object 24"/>
          <p:cNvGraphicFramePr>
            <a:graphicFrameLocks noChangeAspect="1"/>
          </p:cNvGraphicFramePr>
          <p:nvPr/>
        </p:nvGraphicFramePr>
        <p:xfrm>
          <a:off x="352598" y="2200593"/>
          <a:ext cx="755650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75" name="公式" r:id="rId7" imgW="13411200" imgH="5486400" progId="Equation.3">
                  <p:embed/>
                </p:oleObj>
              </mc:Choice>
              <mc:Fallback>
                <p:oleObj name="公式" r:id="rId7" imgW="13411200" imgH="5486400" progId="Equation.3">
                  <p:embed/>
                  <p:pic>
                    <p:nvPicPr>
                      <p:cNvPr id="0" name="图片 30722" descr="image10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52598" y="2200593"/>
                        <a:ext cx="755650" cy="2889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61" name="Object 25"/>
          <p:cNvGraphicFramePr>
            <a:graphicFrameLocks noChangeAspect="1"/>
          </p:cNvGraphicFramePr>
          <p:nvPr/>
        </p:nvGraphicFramePr>
        <p:xfrm>
          <a:off x="1446386" y="2200593"/>
          <a:ext cx="996950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76" name="公式" r:id="rId9" imgW="17678400" imgH="5486400" progId="Equation.3">
                  <p:embed/>
                </p:oleObj>
              </mc:Choice>
              <mc:Fallback>
                <p:oleObj name="公式" r:id="rId9" imgW="17678400" imgH="5486400" progId="Equation.3">
                  <p:embed/>
                  <p:pic>
                    <p:nvPicPr>
                      <p:cNvPr id="0" name="图片 30723" descr="image11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446386" y="2200593"/>
                        <a:ext cx="996950" cy="2889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62" name="Object 26"/>
          <p:cNvGraphicFramePr>
            <a:graphicFrameLocks noChangeAspect="1"/>
          </p:cNvGraphicFramePr>
          <p:nvPr/>
        </p:nvGraphicFramePr>
        <p:xfrm>
          <a:off x="2716410" y="2208531"/>
          <a:ext cx="1065212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77" name="公式" r:id="rId11" imgW="18897600" imgH="5486400" progId="Equation.3">
                  <p:embed/>
                </p:oleObj>
              </mc:Choice>
              <mc:Fallback>
                <p:oleObj name="公式" r:id="rId11" imgW="18897600" imgH="5486400" progId="Equation.3">
                  <p:embed/>
                  <p:pic>
                    <p:nvPicPr>
                      <p:cNvPr id="0" name="图片 30724" descr="image12"/>
                      <p:cNvPicPr>
                        <a:picLocks noChangeAspect="1"/>
                      </p:cNvPicPr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716410" y="2208531"/>
                        <a:ext cx="1065212" cy="2889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63" name="Object 27"/>
          <p:cNvGraphicFramePr>
            <a:graphicFrameLocks noChangeAspect="1"/>
          </p:cNvGraphicFramePr>
          <p:nvPr/>
        </p:nvGraphicFramePr>
        <p:xfrm>
          <a:off x="352598" y="2494285"/>
          <a:ext cx="1116013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78" name="公式" r:id="rId13" imgW="19812000" imgH="5181600" progId="Equation.3">
                  <p:embed/>
                </p:oleObj>
              </mc:Choice>
              <mc:Fallback>
                <p:oleObj name="公式" r:id="rId13" imgW="19812000" imgH="5181600" progId="Equation.3">
                  <p:embed/>
                  <p:pic>
                    <p:nvPicPr>
                      <p:cNvPr id="0" name="图片 30725" descr="image13"/>
                      <p:cNvPicPr>
                        <a:picLocks noChangeAspect="1"/>
                      </p:cNvPicPr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52598" y="2494285"/>
                        <a:ext cx="1116013" cy="2730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64" name="Object 28"/>
          <p:cNvGraphicFramePr>
            <a:graphicFrameLocks noChangeAspect="1"/>
          </p:cNvGraphicFramePr>
          <p:nvPr/>
        </p:nvGraphicFramePr>
        <p:xfrm>
          <a:off x="1589280" y="2486347"/>
          <a:ext cx="1477962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79" name="公式" r:id="rId15" imgW="26212800" imgH="5486400" progId="Equation.3">
                  <p:embed/>
                </p:oleObj>
              </mc:Choice>
              <mc:Fallback>
                <p:oleObj name="公式" r:id="rId15" imgW="26212800" imgH="5486400" progId="Equation.3">
                  <p:embed/>
                  <p:pic>
                    <p:nvPicPr>
                      <p:cNvPr id="0" name="图片 30726" descr="image14"/>
                      <p:cNvPicPr>
                        <a:picLocks noChangeAspect="1"/>
                      </p:cNvPicPr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9280" y="2486347"/>
                        <a:ext cx="1477962" cy="2889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65" name="Object 29"/>
          <p:cNvGraphicFramePr>
            <a:graphicFrameLocks noChangeAspect="1"/>
          </p:cNvGraphicFramePr>
          <p:nvPr/>
        </p:nvGraphicFramePr>
        <p:xfrm>
          <a:off x="352598" y="2772097"/>
          <a:ext cx="841375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80" name="公式" r:id="rId17" imgW="14935200" imgH="5486400" progId="Equation.3">
                  <p:embed/>
                </p:oleObj>
              </mc:Choice>
              <mc:Fallback>
                <p:oleObj name="公式" r:id="rId17" imgW="14935200" imgH="5486400" progId="Equation.3">
                  <p:embed/>
                  <p:pic>
                    <p:nvPicPr>
                      <p:cNvPr id="0" name="图片 30727" descr="image15"/>
                      <p:cNvPicPr>
                        <a:picLocks noChangeAspect="1"/>
                      </p:cNvPicPr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52598" y="2772097"/>
                        <a:ext cx="841375" cy="2889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66" name="Object 30"/>
          <p:cNvGraphicFramePr>
            <a:graphicFrameLocks noChangeAspect="1"/>
          </p:cNvGraphicFramePr>
          <p:nvPr/>
        </p:nvGraphicFramePr>
        <p:xfrm>
          <a:off x="1468627" y="2772097"/>
          <a:ext cx="1169987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81" name="公式" r:id="rId19" imgW="20726400" imgH="5486400" progId="Equation.3">
                  <p:embed/>
                </p:oleObj>
              </mc:Choice>
              <mc:Fallback>
                <p:oleObj name="公式" r:id="rId19" imgW="20726400" imgH="5486400" progId="Equation.3">
                  <p:embed/>
                  <p:pic>
                    <p:nvPicPr>
                      <p:cNvPr id="0" name="图片 30728" descr="image16"/>
                      <p:cNvPicPr>
                        <a:picLocks noChangeAspect="1"/>
                      </p:cNvPicPr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468627" y="2772097"/>
                        <a:ext cx="1169987" cy="2889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67" name="Object 31"/>
          <p:cNvGraphicFramePr>
            <a:graphicFrameLocks noChangeAspect="1"/>
          </p:cNvGraphicFramePr>
          <p:nvPr/>
        </p:nvGraphicFramePr>
        <p:xfrm>
          <a:off x="2775148" y="2780035"/>
          <a:ext cx="1220788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82" name="公式" r:id="rId21" imgW="21640800" imgH="5486400" progId="Equation.3">
                  <p:embed/>
                </p:oleObj>
              </mc:Choice>
              <mc:Fallback>
                <p:oleObj name="公式" r:id="rId21" imgW="21640800" imgH="5486400" progId="Equation.3">
                  <p:embed/>
                  <p:pic>
                    <p:nvPicPr>
                      <p:cNvPr id="0" name="图片 30729" descr="image17"/>
                      <p:cNvPicPr>
                        <a:picLocks noChangeAspect="1"/>
                      </p:cNvPicPr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775148" y="2780035"/>
                        <a:ext cx="1220788" cy="2889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68" name="Object 32"/>
          <p:cNvGraphicFramePr>
            <a:graphicFrameLocks noChangeAspect="1"/>
          </p:cNvGraphicFramePr>
          <p:nvPr/>
        </p:nvGraphicFramePr>
        <p:xfrm>
          <a:off x="285720" y="3909489"/>
          <a:ext cx="2184400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83" name="Equation" r:id="rId23" imgW="38709600" imgH="5486400" progId="Equation.DSMT4">
                  <p:embed/>
                </p:oleObj>
              </mc:Choice>
              <mc:Fallback>
                <p:oleObj name="Equation" r:id="rId23" imgW="38709600" imgH="5486400" progId="Equation.DSMT4">
                  <p:embed/>
                  <p:pic>
                    <p:nvPicPr>
                      <p:cNvPr id="0" name="图片 30730" descr="image46"/>
                      <p:cNvPicPr>
                        <a:picLocks noChangeAspect="1"/>
                      </p:cNvPicPr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285720" y="3909489"/>
                        <a:ext cx="2184400" cy="3095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71" name="Object 35"/>
          <p:cNvGraphicFramePr>
            <a:graphicFrameLocks noChangeAspect="1"/>
          </p:cNvGraphicFramePr>
          <p:nvPr/>
        </p:nvGraphicFramePr>
        <p:xfrm>
          <a:off x="285720" y="4983208"/>
          <a:ext cx="2143140" cy="278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84" name="公式" r:id="rId25" imgW="37185600" imgH="5181600" progId="Equation.3">
                  <p:embed/>
                </p:oleObj>
              </mc:Choice>
              <mc:Fallback>
                <p:oleObj name="公式" r:id="rId25" imgW="37185600" imgH="5181600" progId="Equation.3">
                  <p:embed/>
                  <p:pic>
                    <p:nvPicPr>
                      <p:cNvPr id="0" name="图片 30731" descr="image19"/>
                      <p:cNvPicPr>
                        <a:picLocks noChangeAspect="1"/>
                      </p:cNvPicPr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285720" y="4983208"/>
                        <a:ext cx="2143140" cy="27883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3" name="矩形 212"/>
          <p:cNvSpPr/>
          <p:nvPr/>
        </p:nvSpPr>
        <p:spPr bwMode="auto">
          <a:xfrm>
            <a:off x="5745788" y="3656492"/>
            <a:ext cx="486657" cy="1716724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rtlCol="0" anchor="ctr"/>
          <a:lstStyle/>
          <a:p>
            <a:pPr algn="ctr"/>
            <a:endParaRPr lang="zh-CN" altLang="en-US" dirty="0"/>
          </a:p>
        </p:txBody>
      </p:sp>
      <p:cxnSp>
        <p:nvCxnSpPr>
          <p:cNvPr id="214" name="直線コネクタ 4"/>
          <p:cNvCxnSpPr/>
          <p:nvPr/>
        </p:nvCxnSpPr>
        <p:spPr bwMode="auto">
          <a:xfrm rot="5400000" flipH="1" flipV="1">
            <a:off x="6273720" y="3563327"/>
            <a:ext cx="59586" cy="14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215" name="直線コネクタ 5"/>
          <p:cNvCxnSpPr/>
          <p:nvPr/>
        </p:nvCxnSpPr>
        <p:spPr bwMode="auto">
          <a:xfrm rot="5400000" flipH="1" flipV="1">
            <a:off x="6669173" y="3563327"/>
            <a:ext cx="59586" cy="14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216" name="直線コネクタ 6"/>
          <p:cNvCxnSpPr/>
          <p:nvPr/>
        </p:nvCxnSpPr>
        <p:spPr bwMode="auto">
          <a:xfrm rot="5400000" flipH="1" flipV="1">
            <a:off x="7065361" y="3563327"/>
            <a:ext cx="59586" cy="14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sp>
        <p:nvSpPr>
          <p:cNvPr id="217" name="テキスト ボックス 14"/>
          <p:cNvSpPr txBox="1"/>
          <p:nvPr/>
        </p:nvSpPr>
        <p:spPr>
          <a:xfrm>
            <a:off x="6486619" y="3258594"/>
            <a:ext cx="409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8" name="テキスト ボックス 15"/>
          <p:cNvSpPr txBox="1"/>
          <p:nvPr/>
        </p:nvSpPr>
        <p:spPr>
          <a:xfrm>
            <a:off x="6973220" y="3258594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9" name="正方形/長方形 27"/>
          <p:cNvSpPr/>
          <p:nvPr/>
        </p:nvSpPr>
        <p:spPr bwMode="auto">
          <a:xfrm>
            <a:off x="6303513" y="3672442"/>
            <a:ext cx="860775" cy="2383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1.08</a:t>
            </a:r>
            <a:endParaRPr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0" name="Line 14"/>
          <p:cNvSpPr>
            <a:spLocks noChangeShapeType="1"/>
          </p:cNvSpPr>
          <p:nvPr/>
        </p:nvSpPr>
        <p:spPr bwMode="auto">
          <a:xfrm>
            <a:off x="6302715" y="3594697"/>
            <a:ext cx="1584000" cy="1217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</a:ln>
        </p:spPr>
        <p:txBody>
          <a:bodyPr/>
          <a:lstStyle/>
          <a:p>
            <a:endParaRPr lang="en-US" sz="2000"/>
          </a:p>
        </p:txBody>
      </p:sp>
      <p:cxnSp>
        <p:nvCxnSpPr>
          <p:cNvPr id="221" name="直線コネクタ 6"/>
          <p:cNvCxnSpPr/>
          <p:nvPr/>
        </p:nvCxnSpPr>
        <p:spPr bwMode="auto">
          <a:xfrm rot="5400000" flipH="1" flipV="1">
            <a:off x="7460851" y="3564827"/>
            <a:ext cx="59586" cy="14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222" name="直線コネクタ 6"/>
          <p:cNvCxnSpPr/>
          <p:nvPr/>
        </p:nvCxnSpPr>
        <p:spPr bwMode="auto">
          <a:xfrm rot="5400000" flipH="1" flipV="1">
            <a:off x="7856827" y="3564827"/>
            <a:ext cx="59586" cy="14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sp>
        <p:nvSpPr>
          <p:cNvPr id="223" name="テキスト ボックス 15"/>
          <p:cNvSpPr txBox="1"/>
          <p:nvPr/>
        </p:nvSpPr>
        <p:spPr>
          <a:xfrm>
            <a:off x="7272437" y="3258594"/>
            <a:ext cx="409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1.5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4" name="テキスト ボックス 15"/>
          <p:cNvSpPr txBox="1"/>
          <p:nvPr/>
        </p:nvSpPr>
        <p:spPr>
          <a:xfrm>
            <a:off x="7765594" y="3258594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5" name="テキスト ボックス 14"/>
          <p:cNvSpPr txBox="1"/>
          <p:nvPr/>
        </p:nvSpPr>
        <p:spPr>
          <a:xfrm>
            <a:off x="6180845" y="3258594"/>
            <a:ext cx="253663" cy="2547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7" name="直線コネクタ 4"/>
          <p:cNvCxnSpPr/>
          <p:nvPr/>
        </p:nvCxnSpPr>
        <p:spPr bwMode="auto">
          <a:xfrm rot="5400000" flipH="1" flipV="1">
            <a:off x="6883446" y="3579723"/>
            <a:ext cx="29793" cy="14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228" name="直線コネクタ 4"/>
          <p:cNvCxnSpPr/>
          <p:nvPr/>
        </p:nvCxnSpPr>
        <p:spPr bwMode="auto">
          <a:xfrm rot="5400000" flipH="1" flipV="1">
            <a:off x="6477487" y="3579723"/>
            <a:ext cx="29793" cy="14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229" name="直線コネクタ 4"/>
          <p:cNvCxnSpPr/>
          <p:nvPr/>
        </p:nvCxnSpPr>
        <p:spPr bwMode="auto">
          <a:xfrm rot="5400000" flipH="1" flipV="1">
            <a:off x="7279423" y="3579723"/>
            <a:ext cx="29793" cy="14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230" name="直線コネクタ 4"/>
          <p:cNvCxnSpPr/>
          <p:nvPr/>
        </p:nvCxnSpPr>
        <p:spPr bwMode="auto">
          <a:xfrm rot="5400000" flipH="1" flipV="1">
            <a:off x="7668744" y="3579723"/>
            <a:ext cx="29793" cy="14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graphicFrame>
        <p:nvGraphicFramePr>
          <p:cNvPr id="39976" name="Object 40"/>
          <p:cNvGraphicFramePr>
            <a:graphicFrameLocks noChangeAspect="1"/>
          </p:cNvGraphicFramePr>
          <p:nvPr/>
        </p:nvGraphicFramePr>
        <p:xfrm>
          <a:off x="285720" y="3560244"/>
          <a:ext cx="1308100" cy="309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85" name="公式" r:id="rId27" imgW="23164800" imgH="5486400" progId="Equation.3">
                  <p:embed/>
                </p:oleObj>
              </mc:Choice>
              <mc:Fallback>
                <p:oleObj name="公式" r:id="rId27" imgW="23164800" imgH="5486400" progId="Equation.3">
                  <p:embed/>
                  <p:pic>
                    <p:nvPicPr>
                      <p:cNvPr id="0" name="图片 30732" descr="image24"/>
                      <p:cNvPicPr>
                        <a:picLocks noChangeAspect="1"/>
                      </p:cNvPicPr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285720" y="3560244"/>
                        <a:ext cx="1308100" cy="30956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77" name="Object 41"/>
          <p:cNvGraphicFramePr>
            <a:graphicFrameLocks noChangeAspect="1"/>
          </p:cNvGraphicFramePr>
          <p:nvPr/>
        </p:nvGraphicFramePr>
        <p:xfrm>
          <a:off x="285720" y="4607997"/>
          <a:ext cx="2168525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86" name="Equation" r:id="rId29" imgW="38404800" imgH="5486400" progId="Equation.DSMT4">
                  <p:embed/>
                </p:oleObj>
              </mc:Choice>
              <mc:Fallback>
                <p:oleObj name="Equation" r:id="rId29" imgW="38404800" imgH="5486400" progId="Equation.DSMT4">
                  <p:embed/>
                  <p:pic>
                    <p:nvPicPr>
                      <p:cNvPr id="0" name="图片 30733" descr="image47"/>
                      <p:cNvPicPr>
                        <a:picLocks noChangeAspect="1"/>
                      </p:cNvPicPr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285720" y="4607997"/>
                        <a:ext cx="2168525" cy="3095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78" name="Object 42"/>
          <p:cNvGraphicFramePr>
            <a:graphicFrameLocks noChangeAspect="1"/>
          </p:cNvGraphicFramePr>
          <p:nvPr/>
        </p:nvGraphicFramePr>
        <p:xfrm>
          <a:off x="285720" y="4266679"/>
          <a:ext cx="1325563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87" name="公式" r:id="rId31" imgW="23469600" imgH="5486400" progId="Equation.3">
                  <p:embed/>
                </p:oleObj>
              </mc:Choice>
              <mc:Fallback>
                <p:oleObj name="公式" r:id="rId31" imgW="23469600" imgH="5486400" progId="Equation.3">
                  <p:embed/>
                  <p:pic>
                    <p:nvPicPr>
                      <p:cNvPr id="0" name="图片 30734" descr="image26"/>
                      <p:cNvPicPr>
                        <a:picLocks noChangeAspect="1"/>
                      </p:cNvPicPr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285720" y="4266679"/>
                        <a:ext cx="1325563" cy="3095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79" name="Object 43"/>
          <p:cNvGraphicFramePr>
            <a:graphicFrameLocks noChangeAspect="1"/>
          </p:cNvGraphicFramePr>
          <p:nvPr/>
        </p:nvGraphicFramePr>
        <p:xfrm>
          <a:off x="2623496" y="3552302"/>
          <a:ext cx="2547938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88" name="Equation" r:id="rId33" imgW="45110400" imgH="5486400" progId="Equation.DSMT4">
                  <p:embed/>
                </p:oleObj>
              </mc:Choice>
              <mc:Fallback>
                <p:oleObj name="Equation" r:id="rId33" imgW="45110400" imgH="5486400" progId="Equation.DSMT4">
                  <p:embed/>
                  <p:pic>
                    <p:nvPicPr>
                      <p:cNvPr id="0" name="图片 30735" descr="image48"/>
                      <p:cNvPicPr>
                        <a:picLocks noChangeAspect="1"/>
                      </p:cNvPicPr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2623496" y="3552302"/>
                        <a:ext cx="2547938" cy="2889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80" name="Object 44"/>
          <p:cNvGraphicFramePr>
            <a:graphicFrameLocks noChangeAspect="1"/>
          </p:cNvGraphicFramePr>
          <p:nvPr/>
        </p:nvGraphicFramePr>
        <p:xfrm>
          <a:off x="2607620" y="3909492"/>
          <a:ext cx="2511425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89" name="公式" r:id="rId35" imgW="44500800" imgH="5486400" progId="Equation.3">
                  <p:embed/>
                </p:oleObj>
              </mc:Choice>
              <mc:Fallback>
                <p:oleObj name="公式" r:id="rId35" imgW="44500800" imgH="5486400" progId="Equation.3">
                  <p:embed/>
                  <p:pic>
                    <p:nvPicPr>
                      <p:cNvPr id="0" name="图片 30736" descr="image28"/>
                      <p:cNvPicPr>
                        <a:picLocks noChangeAspect="1"/>
                      </p:cNvPicPr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2607620" y="3909492"/>
                        <a:ext cx="2511425" cy="2889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82" name="Object 46"/>
          <p:cNvGraphicFramePr>
            <a:graphicFrameLocks noChangeAspect="1"/>
          </p:cNvGraphicFramePr>
          <p:nvPr/>
        </p:nvGraphicFramePr>
        <p:xfrm>
          <a:off x="2599666" y="4271442"/>
          <a:ext cx="2581275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90" name="公式" r:id="rId37" imgW="45720000" imgH="5486400" progId="Equation.3">
                  <p:embed/>
                </p:oleObj>
              </mc:Choice>
              <mc:Fallback>
                <p:oleObj name="公式" r:id="rId37" imgW="45720000" imgH="5486400" progId="Equation.3">
                  <p:embed/>
                  <p:pic>
                    <p:nvPicPr>
                      <p:cNvPr id="0" name="图片 30737" descr="image29"/>
                      <p:cNvPicPr>
                        <a:picLocks noChangeAspect="1"/>
                      </p:cNvPicPr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2599666" y="4271442"/>
                        <a:ext cx="2581275" cy="2889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83" name="Object 47"/>
          <p:cNvGraphicFramePr>
            <a:graphicFrameLocks noChangeAspect="1"/>
          </p:cNvGraphicFramePr>
          <p:nvPr/>
        </p:nvGraphicFramePr>
        <p:xfrm>
          <a:off x="2599666" y="4631808"/>
          <a:ext cx="2511425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91" name="公式" r:id="rId39" imgW="44500800" imgH="5486400" progId="Equation.3">
                  <p:embed/>
                </p:oleObj>
              </mc:Choice>
              <mc:Fallback>
                <p:oleObj name="公式" r:id="rId39" imgW="44500800" imgH="5486400" progId="Equation.3">
                  <p:embed/>
                  <p:pic>
                    <p:nvPicPr>
                      <p:cNvPr id="0" name="图片 30738" descr="image30"/>
                      <p:cNvPicPr>
                        <a:picLocks noChangeAspect="1"/>
                      </p:cNvPicPr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2599666" y="4631808"/>
                        <a:ext cx="2511425" cy="2889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84" name="Object 48"/>
          <p:cNvGraphicFramePr>
            <a:graphicFrameLocks noChangeAspect="1"/>
          </p:cNvGraphicFramePr>
          <p:nvPr/>
        </p:nvGraphicFramePr>
        <p:xfrm>
          <a:off x="2599666" y="4985825"/>
          <a:ext cx="2581275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92" name="公式" r:id="rId41" imgW="45720000" imgH="5486400" progId="Equation.3">
                  <p:embed/>
                </p:oleObj>
              </mc:Choice>
              <mc:Fallback>
                <p:oleObj name="公式" r:id="rId41" imgW="45720000" imgH="5486400" progId="Equation.3">
                  <p:embed/>
                  <p:pic>
                    <p:nvPicPr>
                      <p:cNvPr id="0" name="图片 30739" descr="image31"/>
                      <p:cNvPicPr>
                        <a:picLocks noChangeAspect="1"/>
                      </p:cNvPicPr>
                      <p:nvPr/>
                    </p:nvPicPr>
                    <p:blipFill>
                      <a:blip r:embed="rId42"/>
                      <a:stretch>
                        <a:fillRect/>
                      </a:stretch>
                    </p:blipFill>
                    <p:spPr>
                      <a:xfrm>
                        <a:off x="2599666" y="4985825"/>
                        <a:ext cx="2581275" cy="2889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" name="TextBox 72"/>
          <p:cNvSpPr txBox="1"/>
          <p:nvPr/>
        </p:nvSpPr>
        <p:spPr>
          <a:xfrm>
            <a:off x="7286644" y="2285992"/>
            <a:ext cx="923651" cy="3341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Mobilities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Line 12"/>
          <p:cNvSpPr>
            <a:spLocks noChangeShapeType="1"/>
          </p:cNvSpPr>
          <p:nvPr/>
        </p:nvSpPr>
        <p:spPr bwMode="auto">
          <a:xfrm>
            <a:off x="6624000" y="1097886"/>
            <a:ext cx="2160000" cy="1454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75" name="Line 13"/>
          <p:cNvSpPr>
            <a:spLocks noChangeShapeType="1"/>
          </p:cNvSpPr>
          <p:nvPr/>
        </p:nvSpPr>
        <p:spPr bwMode="auto">
          <a:xfrm>
            <a:off x="6624000" y="706004"/>
            <a:ext cx="2160000" cy="1454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76" name="Line 14"/>
          <p:cNvSpPr>
            <a:spLocks noChangeShapeType="1"/>
          </p:cNvSpPr>
          <p:nvPr/>
        </p:nvSpPr>
        <p:spPr bwMode="auto">
          <a:xfrm>
            <a:off x="6624000" y="1488767"/>
            <a:ext cx="2160000" cy="1454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77" name="Line 15"/>
          <p:cNvSpPr>
            <a:spLocks noChangeShapeType="1"/>
          </p:cNvSpPr>
          <p:nvPr/>
        </p:nvSpPr>
        <p:spPr bwMode="auto">
          <a:xfrm>
            <a:off x="6624000" y="315096"/>
            <a:ext cx="2160000" cy="1453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79" name="Line 14"/>
          <p:cNvSpPr>
            <a:spLocks noChangeShapeType="1"/>
          </p:cNvSpPr>
          <p:nvPr/>
        </p:nvSpPr>
        <p:spPr bwMode="auto">
          <a:xfrm>
            <a:off x="6623941" y="1879648"/>
            <a:ext cx="2160000" cy="1454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81" name="Line 12"/>
          <p:cNvSpPr>
            <a:spLocks noChangeShapeType="1"/>
          </p:cNvSpPr>
          <p:nvPr/>
        </p:nvSpPr>
        <p:spPr bwMode="auto">
          <a:xfrm>
            <a:off x="6623941" y="2270530"/>
            <a:ext cx="2160000" cy="1454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85" name="正方形/長方形 36"/>
          <p:cNvSpPr/>
          <p:nvPr/>
        </p:nvSpPr>
        <p:spPr bwMode="auto">
          <a:xfrm>
            <a:off x="7067045" y="360821"/>
            <a:ext cx="252000" cy="27279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9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altLang="ja-JP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ja-JP" sz="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正方形/長方形 36"/>
          <p:cNvSpPr/>
          <p:nvPr/>
        </p:nvSpPr>
        <p:spPr bwMode="auto">
          <a:xfrm>
            <a:off x="7426132" y="360821"/>
            <a:ext cx="252000" cy="27361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9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altLang="ja-JP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ja-JP" sz="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ja-JP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正方形/長方形 36"/>
          <p:cNvSpPr/>
          <p:nvPr/>
        </p:nvSpPr>
        <p:spPr bwMode="auto">
          <a:xfrm>
            <a:off x="6705554" y="360000"/>
            <a:ext cx="252000" cy="27361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9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altLang="ja-JP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ja-JP" sz="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ja-JP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正方形/長方形 36"/>
          <p:cNvSpPr/>
          <p:nvPr/>
        </p:nvSpPr>
        <p:spPr bwMode="auto">
          <a:xfrm>
            <a:off x="7035190" y="764562"/>
            <a:ext cx="252000" cy="27279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9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altLang="ja-JP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ja-JP" sz="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1" lang="ja-JP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正方形/長方形 36"/>
          <p:cNvSpPr/>
          <p:nvPr/>
        </p:nvSpPr>
        <p:spPr bwMode="auto">
          <a:xfrm>
            <a:off x="7394277" y="764562"/>
            <a:ext cx="252000" cy="27361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9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altLang="ja-JP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ja-JP" sz="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kumimoji="1" lang="ja-JP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正方形/長方形 36"/>
          <p:cNvSpPr/>
          <p:nvPr/>
        </p:nvSpPr>
        <p:spPr bwMode="auto">
          <a:xfrm>
            <a:off x="7426132" y="1155444"/>
            <a:ext cx="252000" cy="27361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9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altLang="ja-JP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ja-JP" sz="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kumimoji="1" lang="ja-JP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正方形/長方形 36"/>
          <p:cNvSpPr/>
          <p:nvPr/>
        </p:nvSpPr>
        <p:spPr bwMode="auto">
          <a:xfrm>
            <a:off x="6678000" y="1155444"/>
            <a:ext cx="252000" cy="27279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9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altLang="ja-JP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ja-JP" sz="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kumimoji="1" lang="ja-JP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正方形/長方形 36"/>
          <p:cNvSpPr/>
          <p:nvPr/>
        </p:nvSpPr>
        <p:spPr bwMode="auto">
          <a:xfrm>
            <a:off x="7037087" y="1546324"/>
            <a:ext cx="252000" cy="27361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9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altLang="ja-JP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ja-JP" sz="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kumimoji="1" lang="ja-JP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正方形/長方形 36"/>
          <p:cNvSpPr/>
          <p:nvPr/>
        </p:nvSpPr>
        <p:spPr bwMode="auto">
          <a:xfrm>
            <a:off x="7354694" y="1937206"/>
            <a:ext cx="252000" cy="27361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9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altLang="ja-JP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ja-JP" sz="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kumimoji="1" lang="ja-JP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正方形/長方形 36"/>
          <p:cNvSpPr/>
          <p:nvPr/>
        </p:nvSpPr>
        <p:spPr bwMode="auto">
          <a:xfrm>
            <a:off x="6854628" y="1937206"/>
            <a:ext cx="252000" cy="27361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9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altLang="ja-JP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ja-JP" sz="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kumimoji="1" lang="ja-JP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6" name="正方形/長方形 36"/>
          <p:cNvSpPr/>
          <p:nvPr/>
        </p:nvSpPr>
        <p:spPr bwMode="auto">
          <a:xfrm>
            <a:off x="8145909" y="371621"/>
            <a:ext cx="252000" cy="27279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9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altLang="ja-JP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ja-JP" sz="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7" name="正方形/長方形 36"/>
          <p:cNvSpPr/>
          <p:nvPr/>
        </p:nvSpPr>
        <p:spPr bwMode="auto">
          <a:xfrm>
            <a:off x="8504996" y="371621"/>
            <a:ext cx="252000" cy="27361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9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altLang="ja-JP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ja-JP" sz="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ja-JP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8" name="正方形/長方形 36"/>
          <p:cNvSpPr/>
          <p:nvPr/>
        </p:nvSpPr>
        <p:spPr bwMode="auto">
          <a:xfrm>
            <a:off x="7786438" y="370800"/>
            <a:ext cx="252000" cy="27361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9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altLang="ja-JP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ja-JP" sz="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ja-JP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9" name="正方形/長方形 36"/>
          <p:cNvSpPr/>
          <p:nvPr/>
        </p:nvSpPr>
        <p:spPr bwMode="auto">
          <a:xfrm>
            <a:off x="8106854" y="775362"/>
            <a:ext cx="252000" cy="27279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9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altLang="ja-JP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ja-JP" sz="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1" lang="ja-JP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0" name="正方形/長方形 36"/>
          <p:cNvSpPr/>
          <p:nvPr/>
        </p:nvSpPr>
        <p:spPr bwMode="auto">
          <a:xfrm>
            <a:off x="8465941" y="775362"/>
            <a:ext cx="252000" cy="27361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9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altLang="ja-JP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ja-JP" sz="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kumimoji="1" lang="ja-JP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1" name="正方形/長方形 36"/>
          <p:cNvSpPr/>
          <p:nvPr/>
        </p:nvSpPr>
        <p:spPr bwMode="auto">
          <a:xfrm>
            <a:off x="8497796" y="1166244"/>
            <a:ext cx="252000" cy="27361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9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altLang="ja-JP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ja-JP" sz="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kumimoji="1" lang="ja-JP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2" name="正方形/長方形 36"/>
          <p:cNvSpPr/>
          <p:nvPr/>
        </p:nvSpPr>
        <p:spPr bwMode="auto">
          <a:xfrm>
            <a:off x="7783388" y="1155600"/>
            <a:ext cx="252000" cy="27279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9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altLang="ja-JP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ja-JP" sz="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kumimoji="1" lang="ja-JP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3" name="正方形/長方形 36"/>
          <p:cNvSpPr/>
          <p:nvPr/>
        </p:nvSpPr>
        <p:spPr bwMode="auto">
          <a:xfrm>
            <a:off x="8108751" y="1557124"/>
            <a:ext cx="252000" cy="27361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9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altLang="ja-JP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ja-JP" sz="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kumimoji="1" lang="ja-JP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" name="正方形/長方形 36"/>
          <p:cNvSpPr/>
          <p:nvPr/>
        </p:nvSpPr>
        <p:spPr bwMode="auto">
          <a:xfrm>
            <a:off x="8426358" y="1948006"/>
            <a:ext cx="252000" cy="27361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9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altLang="ja-JP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ja-JP" sz="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kumimoji="1" lang="ja-JP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5" name="正方形/長方形 36"/>
          <p:cNvSpPr/>
          <p:nvPr/>
        </p:nvSpPr>
        <p:spPr bwMode="auto">
          <a:xfrm>
            <a:off x="7926292" y="1948006"/>
            <a:ext cx="252000" cy="27361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9000"/>
              </a:prstClr>
            </a:outerShdw>
          </a:effectLst>
        </p:spPr>
        <p:txBody>
          <a:bodyPr wrap="none" rtlCol="0" anchor="ctr"/>
          <a:lstStyle/>
          <a:p>
            <a:pPr algn="ctr"/>
            <a:r>
              <a:rPr lang="en-US" altLang="ja-JP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ja-JP" sz="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kumimoji="1" lang="ja-JP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7849324" y="367200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’</a:t>
            </a:r>
            <a:endParaRPr lang="zh-CN" altLang="en-US" sz="1200" dirty="0"/>
          </a:p>
        </p:txBody>
      </p:sp>
      <p:sp>
        <p:nvSpPr>
          <p:cNvPr id="199" name="TextBox 198"/>
          <p:cNvSpPr txBox="1"/>
          <p:nvPr/>
        </p:nvSpPr>
        <p:spPr>
          <a:xfrm>
            <a:off x="8207304" y="367200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’</a:t>
            </a:r>
            <a:endParaRPr lang="zh-CN" altLang="en-US" sz="1200" dirty="0"/>
          </a:p>
        </p:txBody>
      </p:sp>
      <p:sp>
        <p:nvSpPr>
          <p:cNvPr id="200" name="TextBox 199"/>
          <p:cNvSpPr txBox="1"/>
          <p:nvPr/>
        </p:nvSpPr>
        <p:spPr>
          <a:xfrm>
            <a:off x="8563704" y="360000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’</a:t>
            </a:r>
            <a:endParaRPr lang="zh-CN" altLang="en-US" sz="1200" dirty="0"/>
          </a:p>
        </p:txBody>
      </p:sp>
      <p:sp>
        <p:nvSpPr>
          <p:cNvPr id="201" name="TextBox 200"/>
          <p:cNvSpPr txBox="1"/>
          <p:nvPr/>
        </p:nvSpPr>
        <p:spPr>
          <a:xfrm>
            <a:off x="8170258" y="772385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’</a:t>
            </a:r>
            <a:endParaRPr lang="zh-CN" altLang="en-US" sz="1200" dirty="0"/>
          </a:p>
        </p:txBody>
      </p:sp>
      <p:sp>
        <p:nvSpPr>
          <p:cNvPr id="202" name="TextBox 201"/>
          <p:cNvSpPr txBox="1"/>
          <p:nvPr/>
        </p:nvSpPr>
        <p:spPr>
          <a:xfrm>
            <a:off x="8526658" y="765185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’</a:t>
            </a:r>
            <a:endParaRPr lang="zh-CN" altLang="en-US" sz="1200" dirty="0"/>
          </a:p>
        </p:txBody>
      </p:sp>
      <p:sp>
        <p:nvSpPr>
          <p:cNvPr id="203" name="TextBox 202"/>
          <p:cNvSpPr txBox="1"/>
          <p:nvPr/>
        </p:nvSpPr>
        <p:spPr>
          <a:xfrm>
            <a:off x="7849324" y="1152000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’</a:t>
            </a:r>
            <a:endParaRPr lang="zh-CN" altLang="en-US" sz="1200" dirty="0"/>
          </a:p>
        </p:txBody>
      </p:sp>
      <p:sp>
        <p:nvSpPr>
          <p:cNvPr id="204" name="TextBox 203"/>
          <p:cNvSpPr txBox="1"/>
          <p:nvPr/>
        </p:nvSpPr>
        <p:spPr>
          <a:xfrm>
            <a:off x="8563704" y="1159200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’</a:t>
            </a:r>
            <a:endParaRPr lang="zh-CN" altLang="en-US" sz="1200" dirty="0"/>
          </a:p>
        </p:txBody>
      </p:sp>
      <p:sp>
        <p:nvSpPr>
          <p:cNvPr id="205" name="TextBox 204"/>
          <p:cNvSpPr txBox="1"/>
          <p:nvPr/>
        </p:nvSpPr>
        <p:spPr>
          <a:xfrm>
            <a:off x="7991304" y="1943999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’</a:t>
            </a:r>
            <a:endParaRPr lang="zh-CN" altLang="en-US" sz="1200" dirty="0"/>
          </a:p>
        </p:txBody>
      </p:sp>
      <p:sp>
        <p:nvSpPr>
          <p:cNvPr id="206" name="TextBox 205"/>
          <p:cNvSpPr txBox="1"/>
          <p:nvPr/>
        </p:nvSpPr>
        <p:spPr>
          <a:xfrm>
            <a:off x="8464044" y="1943999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’</a:t>
            </a:r>
            <a:endParaRPr lang="zh-CN" altLang="en-US" sz="1200" dirty="0"/>
          </a:p>
        </p:txBody>
      </p:sp>
      <p:sp>
        <p:nvSpPr>
          <p:cNvPr id="131" name="TextBox 130"/>
          <p:cNvSpPr txBox="1"/>
          <p:nvPr/>
        </p:nvSpPr>
        <p:spPr>
          <a:xfrm>
            <a:off x="8166002" y="1552113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’</a:t>
            </a:r>
            <a:endParaRPr lang="zh-CN" altLang="en-US" sz="1200" dirty="0"/>
          </a:p>
        </p:txBody>
      </p:sp>
      <p:graphicFrame>
        <p:nvGraphicFramePr>
          <p:cNvPr id="123" name="对象 122"/>
          <p:cNvGraphicFramePr>
            <a:graphicFrameLocks noChangeAspect="1"/>
          </p:cNvGraphicFramePr>
          <p:nvPr/>
        </p:nvGraphicFramePr>
        <p:xfrm>
          <a:off x="5849615" y="3675630"/>
          <a:ext cx="268288" cy="220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93" name="Equation" r:id="rId43" imgW="5181600" imgH="4267200" progId="Equation.KSEE3">
                  <p:embed/>
                </p:oleObj>
              </mc:Choice>
              <mc:Fallback>
                <p:oleObj name="Equation" r:id="rId43" imgW="5181600" imgH="4267200" progId="Equation.KSEE3">
                  <p:embed/>
                  <p:pic>
                    <p:nvPicPr>
                      <p:cNvPr id="0" name="图片 30740" descr="image64"/>
                      <p:cNvPicPr>
                        <a:picLocks noChangeAspect="1"/>
                      </p:cNvPicPr>
                      <p:nvPr/>
                    </p:nvPicPr>
                    <p:blipFill>
                      <a:blip r:embed="rId44"/>
                      <a:stretch>
                        <a:fillRect/>
                      </a:stretch>
                    </p:blipFill>
                    <p:spPr>
                      <a:xfrm>
                        <a:off x="5849615" y="3675630"/>
                        <a:ext cx="268288" cy="22066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91" name="Object 27"/>
          <p:cNvGraphicFramePr>
            <a:graphicFrameLocks noChangeAspect="1"/>
          </p:cNvGraphicFramePr>
          <p:nvPr/>
        </p:nvGraphicFramePr>
        <p:xfrm>
          <a:off x="5825803" y="4031230"/>
          <a:ext cx="315912" cy="220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94" name="Equation" r:id="rId45" imgW="6096000" imgH="4267200" progId="Equation.KSEE3">
                  <p:embed/>
                </p:oleObj>
              </mc:Choice>
              <mc:Fallback>
                <p:oleObj name="Equation" r:id="rId45" imgW="6096000" imgH="4267200" progId="Equation.KSEE3">
                  <p:embed/>
                  <p:pic>
                    <p:nvPicPr>
                      <p:cNvPr id="0" name="图片 30741" descr="image65"/>
                      <p:cNvPicPr>
                        <a:picLocks noChangeAspect="1"/>
                      </p:cNvPicPr>
                      <p:nvPr/>
                    </p:nvPicPr>
                    <p:blipFill>
                      <a:blip r:embed="rId46"/>
                      <a:stretch>
                        <a:fillRect/>
                      </a:stretch>
                    </p:blipFill>
                    <p:spPr>
                      <a:xfrm>
                        <a:off x="5825803" y="4031230"/>
                        <a:ext cx="315912" cy="22066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" name="正方形/長方形 27"/>
          <p:cNvSpPr/>
          <p:nvPr/>
        </p:nvSpPr>
        <p:spPr bwMode="auto">
          <a:xfrm>
            <a:off x="6300192" y="4036364"/>
            <a:ext cx="576064" cy="2383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0.75</a:t>
            </a:r>
            <a:endParaRPr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" name="正方形/長方形 27"/>
          <p:cNvSpPr/>
          <p:nvPr/>
        </p:nvSpPr>
        <p:spPr bwMode="auto">
          <a:xfrm>
            <a:off x="6300192" y="4396404"/>
            <a:ext cx="1224136" cy="2383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1.5</a:t>
            </a:r>
            <a:endParaRPr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7" name="正方形/長方形 27"/>
          <p:cNvSpPr/>
          <p:nvPr/>
        </p:nvSpPr>
        <p:spPr bwMode="auto">
          <a:xfrm>
            <a:off x="6300192" y="4756444"/>
            <a:ext cx="432048" cy="2383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endParaRPr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8" name="正方形/長方形 27"/>
          <p:cNvSpPr/>
          <p:nvPr/>
        </p:nvSpPr>
        <p:spPr bwMode="auto">
          <a:xfrm>
            <a:off x="6300192" y="5116484"/>
            <a:ext cx="1224136" cy="2383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1.5</a:t>
            </a:r>
            <a:endParaRPr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2492" name="Object 28"/>
          <p:cNvGraphicFramePr>
            <a:graphicFrameLocks noChangeAspect="1"/>
          </p:cNvGraphicFramePr>
          <p:nvPr/>
        </p:nvGraphicFramePr>
        <p:xfrm>
          <a:off x="5833740" y="4391592"/>
          <a:ext cx="300038" cy="220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95" name="Equation" r:id="rId47" imgW="5791200" imgH="4267200" progId="Equation.KSEE3">
                  <p:embed/>
                </p:oleObj>
              </mc:Choice>
              <mc:Fallback>
                <p:oleObj name="Equation" r:id="rId47" imgW="5791200" imgH="4267200" progId="Equation.KSEE3">
                  <p:embed/>
                  <p:pic>
                    <p:nvPicPr>
                      <p:cNvPr id="0" name="图片 30742" descr="image66"/>
                      <p:cNvPicPr>
                        <a:picLocks noChangeAspect="1"/>
                      </p:cNvPicPr>
                      <p:nvPr/>
                    </p:nvPicPr>
                    <p:blipFill>
                      <a:blip r:embed="rId48"/>
                      <a:stretch>
                        <a:fillRect/>
                      </a:stretch>
                    </p:blipFill>
                    <p:spPr>
                      <a:xfrm>
                        <a:off x="5833740" y="4391592"/>
                        <a:ext cx="300038" cy="2206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93" name="Object 29"/>
          <p:cNvGraphicFramePr>
            <a:graphicFrameLocks noChangeAspect="1"/>
          </p:cNvGraphicFramePr>
          <p:nvPr/>
        </p:nvGraphicFramePr>
        <p:xfrm>
          <a:off x="5825803" y="4751955"/>
          <a:ext cx="315912" cy="220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96" name="Equation" r:id="rId49" imgW="6096000" imgH="4267200" progId="Equation.KSEE3">
                  <p:embed/>
                </p:oleObj>
              </mc:Choice>
              <mc:Fallback>
                <p:oleObj name="Equation" r:id="rId49" imgW="6096000" imgH="4267200" progId="Equation.KSEE3">
                  <p:embed/>
                  <p:pic>
                    <p:nvPicPr>
                      <p:cNvPr id="0" name="图片 30743" descr="image67"/>
                      <p:cNvPicPr>
                        <a:picLocks noChangeAspect="1"/>
                      </p:cNvPicPr>
                      <p:nvPr/>
                    </p:nvPicPr>
                    <p:blipFill>
                      <a:blip r:embed="rId50"/>
                      <a:stretch>
                        <a:fillRect/>
                      </a:stretch>
                    </p:blipFill>
                    <p:spPr>
                      <a:xfrm>
                        <a:off x="5825803" y="4751955"/>
                        <a:ext cx="315912" cy="22066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94" name="Object 30"/>
          <p:cNvGraphicFramePr>
            <a:graphicFrameLocks noChangeAspect="1"/>
          </p:cNvGraphicFramePr>
          <p:nvPr/>
        </p:nvGraphicFramePr>
        <p:xfrm>
          <a:off x="5833740" y="5112317"/>
          <a:ext cx="300038" cy="220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97" name="Equation" r:id="rId51" imgW="5791200" imgH="4267200" progId="Equation.KSEE3">
                  <p:embed/>
                </p:oleObj>
              </mc:Choice>
              <mc:Fallback>
                <p:oleObj name="Equation" r:id="rId51" imgW="5791200" imgH="4267200" progId="Equation.KSEE3">
                  <p:embed/>
                  <p:pic>
                    <p:nvPicPr>
                      <p:cNvPr id="0" name="图片 30744" descr="image68"/>
                      <p:cNvPicPr>
                        <a:picLocks noChangeAspect="1"/>
                      </p:cNvPicPr>
                      <p:nvPr/>
                    </p:nvPicPr>
                    <p:blipFill>
                      <a:blip r:embed="rId52"/>
                      <a:stretch>
                        <a:fillRect/>
                      </a:stretch>
                    </p:blipFill>
                    <p:spPr>
                      <a:xfrm>
                        <a:off x="5833740" y="5112317"/>
                        <a:ext cx="300038" cy="2206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39" name="Object 27"/>
          <p:cNvGraphicFramePr>
            <a:graphicFrameLocks noChangeAspect="1"/>
          </p:cNvGraphicFramePr>
          <p:nvPr/>
        </p:nvGraphicFramePr>
        <p:xfrm>
          <a:off x="6320840" y="404664"/>
          <a:ext cx="250454" cy="205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98" name="Equation" r:id="rId53" imgW="5181600" imgH="4267200" progId="Equation.KSEE3">
                  <p:embed/>
                </p:oleObj>
              </mc:Choice>
              <mc:Fallback>
                <p:oleObj name="Equation" r:id="rId53" imgW="5181600" imgH="4267200" progId="Equation.KSEE3">
                  <p:embed/>
                  <p:pic>
                    <p:nvPicPr>
                      <p:cNvPr id="0" name="图片 30745" descr="image64"/>
                      <p:cNvPicPr>
                        <a:picLocks noChangeAspect="1"/>
                      </p:cNvPicPr>
                      <p:nvPr/>
                    </p:nvPicPr>
                    <p:blipFill>
                      <a:blip r:embed="rId44"/>
                      <a:stretch>
                        <a:fillRect/>
                      </a:stretch>
                    </p:blipFill>
                    <p:spPr>
                      <a:xfrm>
                        <a:off x="6320840" y="404664"/>
                        <a:ext cx="250454" cy="20599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40" name="Object 28"/>
          <p:cNvGraphicFramePr>
            <a:graphicFrameLocks noChangeAspect="1"/>
          </p:cNvGraphicFramePr>
          <p:nvPr/>
        </p:nvGraphicFramePr>
        <p:xfrm>
          <a:off x="6300788" y="790575"/>
          <a:ext cx="293687" cy="20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99" name="Equation" r:id="rId54" imgW="6096000" imgH="4267200" progId="Equation.KSEE3">
                  <p:embed/>
                </p:oleObj>
              </mc:Choice>
              <mc:Fallback>
                <p:oleObj name="Equation" r:id="rId54" imgW="6096000" imgH="4267200" progId="Equation.KSEE3">
                  <p:embed/>
                  <p:pic>
                    <p:nvPicPr>
                      <p:cNvPr id="0" name="图片 30746" descr="image65"/>
                      <p:cNvPicPr>
                        <a:picLocks noChangeAspect="1"/>
                      </p:cNvPicPr>
                      <p:nvPr/>
                    </p:nvPicPr>
                    <p:blipFill>
                      <a:blip r:embed="rId46"/>
                      <a:stretch>
                        <a:fillRect/>
                      </a:stretch>
                    </p:blipFill>
                    <p:spPr>
                      <a:xfrm>
                        <a:off x="6300788" y="790575"/>
                        <a:ext cx="293687" cy="2063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41" name="Object 29"/>
          <p:cNvGraphicFramePr>
            <a:graphicFrameLocks noChangeAspect="1"/>
          </p:cNvGraphicFramePr>
          <p:nvPr/>
        </p:nvGraphicFramePr>
        <p:xfrm>
          <a:off x="6307075" y="1197075"/>
          <a:ext cx="280094" cy="2059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00" name="Equation" r:id="rId55" imgW="5791200" imgH="4267200" progId="Equation.KSEE3">
                  <p:embed/>
                </p:oleObj>
              </mc:Choice>
              <mc:Fallback>
                <p:oleObj name="Equation" r:id="rId55" imgW="5791200" imgH="4267200" progId="Equation.KSEE3">
                  <p:embed/>
                  <p:pic>
                    <p:nvPicPr>
                      <p:cNvPr id="0" name="图片 30747" descr="image66"/>
                      <p:cNvPicPr>
                        <a:picLocks noChangeAspect="1"/>
                      </p:cNvPicPr>
                      <p:nvPr/>
                    </p:nvPicPr>
                    <p:blipFill>
                      <a:blip r:embed="rId48"/>
                      <a:stretch>
                        <a:fillRect/>
                      </a:stretch>
                    </p:blipFill>
                    <p:spPr>
                      <a:xfrm>
                        <a:off x="6307075" y="1197075"/>
                        <a:ext cx="280094" cy="205996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42" name="Object 30"/>
          <p:cNvGraphicFramePr>
            <a:graphicFrameLocks noChangeAspect="1"/>
          </p:cNvGraphicFramePr>
          <p:nvPr/>
        </p:nvGraphicFramePr>
        <p:xfrm>
          <a:off x="6300788" y="1585913"/>
          <a:ext cx="293687" cy="204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01" name="Equation" r:id="rId56" imgW="6096000" imgH="4267200" progId="Equation.KSEE3">
                  <p:embed/>
                </p:oleObj>
              </mc:Choice>
              <mc:Fallback>
                <p:oleObj name="Equation" r:id="rId56" imgW="6096000" imgH="4267200" progId="Equation.KSEE3">
                  <p:embed/>
                  <p:pic>
                    <p:nvPicPr>
                      <p:cNvPr id="0" name="图片 30748" descr="image67"/>
                      <p:cNvPicPr>
                        <a:picLocks noChangeAspect="1"/>
                      </p:cNvPicPr>
                      <p:nvPr/>
                    </p:nvPicPr>
                    <p:blipFill>
                      <a:blip r:embed="rId50"/>
                      <a:stretch>
                        <a:fillRect/>
                      </a:stretch>
                    </p:blipFill>
                    <p:spPr>
                      <a:xfrm>
                        <a:off x="6300788" y="1585913"/>
                        <a:ext cx="293687" cy="20478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43" name="Object 31"/>
          <p:cNvGraphicFramePr>
            <a:graphicFrameLocks noChangeAspect="1"/>
          </p:cNvGraphicFramePr>
          <p:nvPr/>
        </p:nvGraphicFramePr>
        <p:xfrm>
          <a:off x="6307138" y="1982788"/>
          <a:ext cx="279400" cy="20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02" name="Equation" r:id="rId57" imgW="5791200" imgH="4267200" progId="Equation.KSEE3">
                  <p:embed/>
                </p:oleObj>
              </mc:Choice>
              <mc:Fallback>
                <p:oleObj name="Equation" r:id="rId57" imgW="5791200" imgH="4267200" progId="Equation.KSEE3">
                  <p:embed/>
                  <p:pic>
                    <p:nvPicPr>
                      <p:cNvPr id="0" name="图片 30749" descr="image68"/>
                      <p:cNvPicPr>
                        <a:picLocks noChangeAspect="1"/>
                      </p:cNvPicPr>
                      <p:nvPr/>
                    </p:nvPicPr>
                    <p:blipFill>
                      <a:blip r:embed="rId52"/>
                      <a:stretch>
                        <a:fillRect/>
                      </a:stretch>
                    </p:blipFill>
                    <p:spPr>
                      <a:xfrm>
                        <a:off x="6307138" y="1982788"/>
                        <a:ext cx="279400" cy="2063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48"/>
          <p:cNvSpPr>
            <a:spLocks noChangeArrowheads="1"/>
          </p:cNvSpPr>
          <p:nvPr/>
        </p:nvSpPr>
        <p:spPr bwMode="auto">
          <a:xfrm>
            <a:off x="2941062" y="579419"/>
            <a:ext cx="309563" cy="307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ja-JP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ja-JP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ja-JP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val 48"/>
          <p:cNvSpPr>
            <a:spLocks noChangeArrowheads="1"/>
          </p:cNvSpPr>
          <p:nvPr/>
        </p:nvSpPr>
        <p:spPr bwMode="auto">
          <a:xfrm>
            <a:off x="2655315" y="1316022"/>
            <a:ext cx="309563" cy="307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ja-JP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ja-JP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ja-JP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val 48"/>
          <p:cNvSpPr>
            <a:spLocks noChangeArrowheads="1"/>
          </p:cNvSpPr>
          <p:nvPr/>
        </p:nvSpPr>
        <p:spPr bwMode="auto">
          <a:xfrm>
            <a:off x="3179192" y="1316022"/>
            <a:ext cx="309563" cy="307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ja-JP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ja-JP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ja-JP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AutoShape 62"/>
          <p:cNvCxnSpPr>
            <a:cxnSpLocks noChangeShapeType="1"/>
            <a:stCxn id="8" idx="4"/>
            <a:endCxn id="9" idx="0"/>
          </p:cNvCxnSpPr>
          <p:nvPr/>
        </p:nvCxnSpPr>
        <p:spPr bwMode="auto">
          <a:xfrm rot="5400000">
            <a:off x="2738657" y="958835"/>
            <a:ext cx="428628" cy="28574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12" name="AutoShape 62"/>
          <p:cNvCxnSpPr>
            <a:cxnSpLocks noChangeShapeType="1"/>
            <a:stCxn id="8" idx="4"/>
            <a:endCxn id="10" idx="0"/>
          </p:cNvCxnSpPr>
          <p:nvPr/>
        </p:nvCxnSpPr>
        <p:spPr bwMode="auto">
          <a:xfrm rot="16200000" flipH="1">
            <a:off x="3000595" y="982643"/>
            <a:ext cx="428628" cy="23813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sp>
        <p:nvSpPr>
          <p:cNvPr id="13" name="TextBox 12"/>
          <p:cNvSpPr txBox="1"/>
          <p:nvPr/>
        </p:nvSpPr>
        <p:spPr>
          <a:xfrm>
            <a:off x="3045833" y="579093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’</a:t>
            </a:r>
            <a:endParaRPr lang="zh-CN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2761433" y="1324293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’</a:t>
            </a:r>
            <a:endParaRPr lang="zh-CN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3283433" y="1324293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’</a:t>
            </a:r>
            <a:endParaRPr lang="zh-CN" altLang="en-US" sz="1200" dirty="0"/>
          </a:p>
        </p:txBody>
      </p:sp>
      <p:sp>
        <p:nvSpPr>
          <p:cNvPr id="30" name="Oval 48"/>
          <p:cNvSpPr>
            <a:spLocks noChangeArrowheads="1"/>
          </p:cNvSpPr>
          <p:nvPr/>
        </p:nvSpPr>
        <p:spPr bwMode="auto">
          <a:xfrm>
            <a:off x="2339752" y="581007"/>
            <a:ext cx="309563" cy="307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ja-JP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ja-JP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ja-JP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435001" y="579600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’</a:t>
            </a:r>
            <a:endParaRPr lang="zh-CN" altLang="en-US" sz="1200" dirty="0"/>
          </a:p>
        </p:txBody>
      </p:sp>
      <p:sp>
        <p:nvSpPr>
          <p:cNvPr id="32" name="Oval 48"/>
          <p:cNvSpPr>
            <a:spLocks noChangeArrowheads="1"/>
          </p:cNvSpPr>
          <p:nvPr/>
        </p:nvSpPr>
        <p:spPr bwMode="auto">
          <a:xfrm>
            <a:off x="3554210" y="579419"/>
            <a:ext cx="309563" cy="307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ja-JP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ja-JP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ja-JP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658981" y="579093"/>
            <a:ext cx="2231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’</a:t>
            </a:r>
            <a:endParaRPr lang="zh-CN" altLang="en-US" sz="1200" dirty="0"/>
          </a:p>
        </p:txBody>
      </p:sp>
      <p:cxnSp>
        <p:nvCxnSpPr>
          <p:cNvPr id="35" name="直接连接符 34"/>
          <p:cNvCxnSpPr>
            <a:stCxn id="15" idx="0"/>
            <a:endCxn id="32" idx="4"/>
          </p:cNvCxnSpPr>
          <p:nvPr/>
        </p:nvCxnSpPr>
        <p:spPr bwMode="auto">
          <a:xfrm rot="5400000" flipH="1" flipV="1">
            <a:off x="3333548" y="948849"/>
            <a:ext cx="436899" cy="31399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38" name="直接连接符 37"/>
          <p:cNvCxnSpPr>
            <a:stCxn id="9" idx="0"/>
            <a:endCxn id="30" idx="4"/>
          </p:cNvCxnSpPr>
          <p:nvPr/>
        </p:nvCxnSpPr>
        <p:spPr bwMode="auto">
          <a:xfrm rot="16200000" flipV="1">
            <a:off x="2438796" y="944720"/>
            <a:ext cx="427040" cy="315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sp>
        <p:nvSpPr>
          <p:cNvPr id="42" name="Oval 48"/>
          <p:cNvSpPr>
            <a:spLocks noChangeArrowheads="1"/>
          </p:cNvSpPr>
          <p:nvPr/>
        </p:nvSpPr>
        <p:spPr bwMode="auto">
          <a:xfrm>
            <a:off x="940098" y="579419"/>
            <a:ext cx="309563" cy="307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ja-JP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ja-JP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ja-JP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Oval 48"/>
          <p:cNvSpPr>
            <a:spLocks noChangeArrowheads="1"/>
          </p:cNvSpPr>
          <p:nvPr/>
        </p:nvSpPr>
        <p:spPr bwMode="auto">
          <a:xfrm>
            <a:off x="654351" y="1316022"/>
            <a:ext cx="309563" cy="30797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ja-JP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ja-JP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ja-JP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Oval 48"/>
          <p:cNvSpPr>
            <a:spLocks noChangeArrowheads="1"/>
          </p:cNvSpPr>
          <p:nvPr/>
        </p:nvSpPr>
        <p:spPr bwMode="auto">
          <a:xfrm>
            <a:off x="1178228" y="1316022"/>
            <a:ext cx="309563" cy="307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ja-JP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ja-JP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ja-JP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5" name="AutoShape 62"/>
          <p:cNvCxnSpPr>
            <a:cxnSpLocks noChangeShapeType="1"/>
            <a:stCxn id="42" idx="4"/>
            <a:endCxn id="43" idx="0"/>
          </p:cNvCxnSpPr>
          <p:nvPr/>
        </p:nvCxnSpPr>
        <p:spPr bwMode="auto">
          <a:xfrm rot="5400000">
            <a:off x="737693" y="958835"/>
            <a:ext cx="428628" cy="28574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46" name="AutoShape 62"/>
          <p:cNvCxnSpPr>
            <a:cxnSpLocks noChangeShapeType="1"/>
            <a:stCxn id="42" idx="4"/>
            <a:endCxn id="44" idx="0"/>
          </p:cNvCxnSpPr>
          <p:nvPr/>
        </p:nvCxnSpPr>
        <p:spPr bwMode="auto">
          <a:xfrm rot="16200000" flipH="1">
            <a:off x="999631" y="982643"/>
            <a:ext cx="428628" cy="23813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sp>
        <p:nvSpPr>
          <p:cNvPr id="50" name="Oval 48"/>
          <p:cNvSpPr>
            <a:spLocks noChangeArrowheads="1"/>
          </p:cNvSpPr>
          <p:nvPr/>
        </p:nvSpPr>
        <p:spPr bwMode="auto">
          <a:xfrm>
            <a:off x="338788" y="581007"/>
            <a:ext cx="309563" cy="307975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ja-JP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ja-JP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ja-JP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Oval 48"/>
          <p:cNvSpPr>
            <a:spLocks noChangeArrowheads="1"/>
          </p:cNvSpPr>
          <p:nvPr/>
        </p:nvSpPr>
        <p:spPr bwMode="auto">
          <a:xfrm>
            <a:off x="1624672" y="579419"/>
            <a:ext cx="309563" cy="307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lang="en-US" altLang="ja-JP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ja-JP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ja-JP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4" name="直接连接符 53"/>
          <p:cNvCxnSpPr>
            <a:stCxn id="44" idx="0"/>
            <a:endCxn id="52" idx="3"/>
          </p:cNvCxnSpPr>
          <p:nvPr/>
        </p:nvCxnSpPr>
        <p:spPr bwMode="auto">
          <a:xfrm rot="5400000" flipH="1" flipV="1">
            <a:off x="1264643" y="910659"/>
            <a:ext cx="473730" cy="33699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55" name="直接连接符 54"/>
          <p:cNvCxnSpPr>
            <a:stCxn id="43" idx="0"/>
            <a:endCxn id="50" idx="4"/>
          </p:cNvCxnSpPr>
          <p:nvPr/>
        </p:nvCxnSpPr>
        <p:spPr bwMode="auto">
          <a:xfrm rot="16200000" flipV="1">
            <a:off x="437832" y="944720"/>
            <a:ext cx="427040" cy="315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sp>
        <p:nvSpPr>
          <p:cNvPr id="56" name="任意多边形 55"/>
          <p:cNvSpPr/>
          <p:nvPr/>
        </p:nvSpPr>
        <p:spPr bwMode="auto">
          <a:xfrm>
            <a:off x="1910431" y="468000"/>
            <a:ext cx="1692000" cy="180000"/>
          </a:xfrm>
          <a:custGeom>
            <a:avLst/>
            <a:gdLst>
              <a:gd name="connsiteX0" fmla="*/ 0 w 2157412"/>
              <a:gd name="connsiteY0" fmla="*/ 234156 h 234156"/>
              <a:gd name="connsiteX1" fmla="*/ 1062037 w 2157412"/>
              <a:gd name="connsiteY1" fmla="*/ 5556 h 234156"/>
              <a:gd name="connsiteX2" fmla="*/ 2157412 w 2157412"/>
              <a:gd name="connsiteY2" fmla="*/ 200819 h 234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7412" h="234156">
                <a:moveTo>
                  <a:pt x="0" y="234156"/>
                </a:moveTo>
                <a:cubicBezTo>
                  <a:pt x="351234" y="122634"/>
                  <a:pt x="702468" y="11112"/>
                  <a:pt x="1062037" y="5556"/>
                </a:cubicBezTo>
                <a:cubicBezTo>
                  <a:pt x="1421606" y="0"/>
                  <a:pt x="1789509" y="100409"/>
                  <a:pt x="2157412" y="200819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任意多边形 56"/>
          <p:cNvSpPr/>
          <p:nvPr/>
        </p:nvSpPr>
        <p:spPr bwMode="auto">
          <a:xfrm>
            <a:off x="1215106" y="450000"/>
            <a:ext cx="1800000" cy="183600"/>
          </a:xfrm>
          <a:custGeom>
            <a:avLst/>
            <a:gdLst>
              <a:gd name="connsiteX0" fmla="*/ 0 w 2152650"/>
              <a:gd name="connsiteY0" fmla="*/ 254000 h 254000"/>
              <a:gd name="connsiteX1" fmla="*/ 1138237 w 2152650"/>
              <a:gd name="connsiteY1" fmla="*/ 6350 h 254000"/>
              <a:gd name="connsiteX2" fmla="*/ 2152650 w 2152650"/>
              <a:gd name="connsiteY2" fmla="*/ 215900 h 25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2650" h="254000">
                <a:moveTo>
                  <a:pt x="0" y="254000"/>
                </a:moveTo>
                <a:cubicBezTo>
                  <a:pt x="389731" y="133350"/>
                  <a:pt x="779462" y="12700"/>
                  <a:pt x="1138237" y="6350"/>
                </a:cubicBezTo>
                <a:cubicBezTo>
                  <a:pt x="1497012" y="0"/>
                  <a:pt x="1824831" y="107950"/>
                  <a:pt x="2152650" y="21590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任意多边形 57"/>
          <p:cNvSpPr/>
          <p:nvPr/>
        </p:nvSpPr>
        <p:spPr bwMode="auto">
          <a:xfrm>
            <a:off x="615031" y="471600"/>
            <a:ext cx="1774800" cy="169200"/>
          </a:xfrm>
          <a:custGeom>
            <a:avLst/>
            <a:gdLst>
              <a:gd name="connsiteX0" fmla="*/ 0 w 2114550"/>
              <a:gd name="connsiteY0" fmla="*/ 242094 h 242094"/>
              <a:gd name="connsiteX1" fmla="*/ 966787 w 2114550"/>
              <a:gd name="connsiteY1" fmla="*/ 3969 h 242094"/>
              <a:gd name="connsiteX2" fmla="*/ 2114550 w 2114550"/>
              <a:gd name="connsiteY2" fmla="*/ 218281 h 242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14550" h="242094">
                <a:moveTo>
                  <a:pt x="0" y="242094"/>
                </a:moveTo>
                <a:cubicBezTo>
                  <a:pt x="307181" y="125016"/>
                  <a:pt x="614362" y="7938"/>
                  <a:pt x="966787" y="3969"/>
                </a:cubicBezTo>
                <a:cubicBezTo>
                  <a:pt x="1319212" y="0"/>
                  <a:pt x="1716881" y="109140"/>
                  <a:pt x="2114550" y="218281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任意多边形 60"/>
          <p:cNvSpPr/>
          <p:nvPr/>
        </p:nvSpPr>
        <p:spPr bwMode="auto">
          <a:xfrm>
            <a:off x="1453231" y="1562082"/>
            <a:ext cx="1778400" cy="180000"/>
          </a:xfrm>
          <a:custGeom>
            <a:avLst/>
            <a:gdLst>
              <a:gd name="connsiteX0" fmla="*/ 0 w 2100262"/>
              <a:gd name="connsiteY0" fmla="*/ 0 h 237332"/>
              <a:gd name="connsiteX1" fmla="*/ 1019175 w 2100262"/>
              <a:gd name="connsiteY1" fmla="*/ 233363 h 237332"/>
              <a:gd name="connsiteX2" fmla="*/ 2100262 w 2100262"/>
              <a:gd name="connsiteY2" fmla="*/ 23813 h 237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00262" h="237332">
                <a:moveTo>
                  <a:pt x="0" y="0"/>
                </a:moveTo>
                <a:cubicBezTo>
                  <a:pt x="334565" y="114697"/>
                  <a:pt x="669131" y="229394"/>
                  <a:pt x="1019175" y="233363"/>
                </a:cubicBezTo>
                <a:cubicBezTo>
                  <a:pt x="1369219" y="237332"/>
                  <a:pt x="1734740" y="130572"/>
                  <a:pt x="2100262" y="23813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 bwMode="auto">
          <a:xfrm>
            <a:off x="889668" y="1590658"/>
            <a:ext cx="1836000" cy="165600"/>
          </a:xfrm>
          <a:custGeom>
            <a:avLst/>
            <a:gdLst>
              <a:gd name="connsiteX0" fmla="*/ 0 w 2155825"/>
              <a:gd name="connsiteY0" fmla="*/ 12700 h 262467"/>
              <a:gd name="connsiteX1" fmla="*/ 1133475 w 2155825"/>
              <a:gd name="connsiteY1" fmla="*/ 260350 h 262467"/>
              <a:gd name="connsiteX2" fmla="*/ 2155825 w 2155825"/>
              <a:gd name="connsiteY2" fmla="*/ 0 h 26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5825" h="262467">
                <a:moveTo>
                  <a:pt x="0" y="12700"/>
                </a:moveTo>
                <a:cubicBezTo>
                  <a:pt x="387085" y="137583"/>
                  <a:pt x="774171" y="262467"/>
                  <a:pt x="1133475" y="260350"/>
                </a:cubicBezTo>
                <a:cubicBezTo>
                  <a:pt x="1492779" y="258233"/>
                  <a:pt x="1824302" y="129116"/>
                  <a:pt x="2155825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9958" name="Object 22"/>
          <p:cNvGraphicFramePr>
            <a:graphicFrameLocks noChangeAspect="1"/>
          </p:cNvGraphicFramePr>
          <p:nvPr/>
        </p:nvGraphicFramePr>
        <p:xfrm>
          <a:off x="358927" y="1922771"/>
          <a:ext cx="962025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72" name="公式" r:id="rId3" imgW="17068800" imgH="5181600" progId="Equation.3">
                  <p:embed/>
                </p:oleObj>
              </mc:Choice>
              <mc:Fallback>
                <p:oleObj name="公式" r:id="rId3" imgW="17068800" imgH="5181600" progId="Equation.3">
                  <p:embed/>
                  <p:pic>
                    <p:nvPicPr>
                      <p:cNvPr id="0" name="图片 31744" descr="image8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8927" y="1922771"/>
                        <a:ext cx="962025" cy="2730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9" name="Object 23"/>
          <p:cNvGraphicFramePr>
            <a:graphicFrameLocks noChangeAspect="1"/>
          </p:cNvGraphicFramePr>
          <p:nvPr/>
        </p:nvGraphicFramePr>
        <p:xfrm>
          <a:off x="1452765" y="1914854"/>
          <a:ext cx="1236662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73" name="公式" r:id="rId5" imgW="21945600" imgH="5486400" progId="Equation.3">
                  <p:embed/>
                </p:oleObj>
              </mc:Choice>
              <mc:Fallback>
                <p:oleObj name="公式" r:id="rId5" imgW="21945600" imgH="5486400" progId="Equation.3">
                  <p:embed/>
                  <p:pic>
                    <p:nvPicPr>
                      <p:cNvPr id="0" name="图片 31745" descr="image9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52765" y="1914854"/>
                        <a:ext cx="1236662" cy="2889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60" name="Object 24"/>
          <p:cNvGraphicFramePr>
            <a:graphicFrameLocks noChangeAspect="1"/>
          </p:cNvGraphicFramePr>
          <p:nvPr/>
        </p:nvGraphicFramePr>
        <p:xfrm>
          <a:off x="352598" y="2200593"/>
          <a:ext cx="755650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74" name="公式" r:id="rId7" imgW="13411200" imgH="5486400" progId="Equation.3">
                  <p:embed/>
                </p:oleObj>
              </mc:Choice>
              <mc:Fallback>
                <p:oleObj name="公式" r:id="rId7" imgW="13411200" imgH="5486400" progId="Equation.3">
                  <p:embed/>
                  <p:pic>
                    <p:nvPicPr>
                      <p:cNvPr id="0" name="图片 31746" descr="image10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52598" y="2200593"/>
                        <a:ext cx="755650" cy="2889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61" name="Object 25"/>
          <p:cNvGraphicFramePr>
            <a:graphicFrameLocks noChangeAspect="1"/>
          </p:cNvGraphicFramePr>
          <p:nvPr/>
        </p:nvGraphicFramePr>
        <p:xfrm>
          <a:off x="1446386" y="2200593"/>
          <a:ext cx="996950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75" name="公式" r:id="rId9" imgW="17678400" imgH="5486400" progId="Equation.3">
                  <p:embed/>
                </p:oleObj>
              </mc:Choice>
              <mc:Fallback>
                <p:oleObj name="公式" r:id="rId9" imgW="17678400" imgH="5486400" progId="Equation.3">
                  <p:embed/>
                  <p:pic>
                    <p:nvPicPr>
                      <p:cNvPr id="0" name="图片 31747" descr="image11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446386" y="2200593"/>
                        <a:ext cx="996950" cy="2889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62" name="Object 26"/>
          <p:cNvGraphicFramePr>
            <a:graphicFrameLocks noChangeAspect="1"/>
          </p:cNvGraphicFramePr>
          <p:nvPr/>
        </p:nvGraphicFramePr>
        <p:xfrm>
          <a:off x="2716410" y="2208531"/>
          <a:ext cx="1065212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76" name="公式" r:id="rId11" imgW="18897600" imgH="5486400" progId="Equation.3">
                  <p:embed/>
                </p:oleObj>
              </mc:Choice>
              <mc:Fallback>
                <p:oleObj name="公式" r:id="rId11" imgW="18897600" imgH="5486400" progId="Equation.3">
                  <p:embed/>
                  <p:pic>
                    <p:nvPicPr>
                      <p:cNvPr id="0" name="图片 31748" descr="image12"/>
                      <p:cNvPicPr>
                        <a:picLocks noChangeAspect="1"/>
                      </p:cNvPicPr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716410" y="2208531"/>
                        <a:ext cx="1065212" cy="2889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63" name="Object 27"/>
          <p:cNvGraphicFramePr>
            <a:graphicFrameLocks noChangeAspect="1"/>
          </p:cNvGraphicFramePr>
          <p:nvPr/>
        </p:nvGraphicFramePr>
        <p:xfrm>
          <a:off x="352598" y="2494285"/>
          <a:ext cx="1116013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77" name="公式" r:id="rId13" imgW="19812000" imgH="5181600" progId="Equation.3">
                  <p:embed/>
                </p:oleObj>
              </mc:Choice>
              <mc:Fallback>
                <p:oleObj name="公式" r:id="rId13" imgW="19812000" imgH="5181600" progId="Equation.3">
                  <p:embed/>
                  <p:pic>
                    <p:nvPicPr>
                      <p:cNvPr id="0" name="图片 31749" descr="image13"/>
                      <p:cNvPicPr>
                        <a:picLocks noChangeAspect="1"/>
                      </p:cNvPicPr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52598" y="2494285"/>
                        <a:ext cx="1116013" cy="2730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64" name="Object 28"/>
          <p:cNvGraphicFramePr>
            <a:graphicFrameLocks noChangeAspect="1"/>
          </p:cNvGraphicFramePr>
          <p:nvPr/>
        </p:nvGraphicFramePr>
        <p:xfrm>
          <a:off x="1589280" y="2486347"/>
          <a:ext cx="1477962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78" name="公式" r:id="rId15" imgW="26212800" imgH="5486400" progId="Equation.3">
                  <p:embed/>
                </p:oleObj>
              </mc:Choice>
              <mc:Fallback>
                <p:oleObj name="公式" r:id="rId15" imgW="26212800" imgH="5486400" progId="Equation.3">
                  <p:embed/>
                  <p:pic>
                    <p:nvPicPr>
                      <p:cNvPr id="0" name="图片 31750" descr="image14"/>
                      <p:cNvPicPr>
                        <a:picLocks noChangeAspect="1"/>
                      </p:cNvPicPr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9280" y="2486347"/>
                        <a:ext cx="1477962" cy="2889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65" name="Object 29"/>
          <p:cNvGraphicFramePr>
            <a:graphicFrameLocks noChangeAspect="1"/>
          </p:cNvGraphicFramePr>
          <p:nvPr/>
        </p:nvGraphicFramePr>
        <p:xfrm>
          <a:off x="352598" y="2772097"/>
          <a:ext cx="841375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79" name="公式" r:id="rId17" imgW="14935200" imgH="5486400" progId="Equation.3">
                  <p:embed/>
                </p:oleObj>
              </mc:Choice>
              <mc:Fallback>
                <p:oleObj name="公式" r:id="rId17" imgW="14935200" imgH="5486400" progId="Equation.3">
                  <p:embed/>
                  <p:pic>
                    <p:nvPicPr>
                      <p:cNvPr id="0" name="图片 31751" descr="image15"/>
                      <p:cNvPicPr>
                        <a:picLocks noChangeAspect="1"/>
                      </p:cNvPicPr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52598" y="2772097"/>
                        <a:ext cx="841375" cy="2889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66" name="Object 30"/>
          <p:cNvGraphicFramePr>
            <a:graphicFrameLocks noChangeAspect="1"/>
          </p:cNvGraphicFramePr>
          <p:nvPr/>
        </p:nvGraphicFramePr>
        <p:xfrm>
          <a:off x="1468627" y="2772097"/>
          <a:ext cx="1169987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80" name="公式" r:id="rId19" imgW="20726400" imgH="5486400" progId="Equation.3">
                  <p:embed/>
                </p:oleObj>
              </mc:Choice>
              <mc:Fallback>
                <p:oleObj name="公式" r:id="rId19" imgW="20726400" imgH="5486400" progId="Equation.3">
                  <p:embed/>
                  <p:pic>
                    <p:nvPicPr>
                      <p:cNvPr id="0" name="图片 31752" descr="image16"/>
                      <p:cNvPicPr>
                        <a:picLocks noChangeAspect="1"/>
                      </p:cNvPicPr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468627" y="2772097"/>
                        <a:ext cx="1169987" cy="2889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67" name="Object 31"/>
          <p:cNvGraphicFramePr>
            <a:graphicFrameLocks noChangeAspect="1"/>
          </p:cNvGraphicFramePr>
          <p:nvPr/>
        </p:nvGraphicFramePr>
        <p:xfrm>
          <a:off x="2775148" y="2780035"/>
          <a:ext cx="1220788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81" name="公式" r:id="rId21" imgW="21640800" imgH="5486400" progId="Equation.3">
                  <p:embed/>
                </p:oleObj>
              </mc:Choice>
              <mc:Fallback>
                <p:oleObj name="公式" r:id="rId21" imgW="21640800" imgH="5486400" progId="Equation.3">
                  <p:embed/>
                  <p:pic>
                    <p:nvPicPr>
                      <p:cNvPr id="0" name="图片 31753" descr="image17"/>
                      <p:cNvPicPr>
                        <a:picLocks noChangeAspect="1"/>
                      </p:cNvPicPr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775148" y="2780035"/>
                        <a:ext cx="1220788" cy="2889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68" name="Object 32"/>
          <p:cNvGraphicFramePr>
            <a:graphicFrameLocks noChangeAspect="1"/>
          </p:cNvGraphicFramePr>
          <p:nvPr/>
        </p:nvGraphicFramePr>
        <p:xfrm>
          <a:off x="285720" y="3909489"/>
          <a:ext cx="2184400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82" name="Equation" r:id="rId23" imgW="38709600" imgH="5486400" progId="Equation.DSMT4">
                  <p:embed/>
                </p:oleObj>
              </mc:Choice>
              <mc:Fallback>
                <p:oleObj name="Equation" r:id="rId23" imgW="38709600" imgH="5486400" progId="Equation.DSMT4">
                  <p:embed/>
                  <p:pic>
                    <p:nvPicPr>
                      <p:cNvPr id="0" name="图片 31754" descr="image46"/>
                      <p:cNvPicPr>
                        <a:picLocks noChangeAspect="1"/>
                      </p:cNvPicPr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285720" y="3909489"/>
                        <a:ext cx="2184400" cy="3095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71" name="Object 35"/>
          <p:cNvGraphicFramePr>
            <a:graphicFrameLocks noChangeAspect="1"/>
          </p:cNvGraphicFramePr>
          <p:nvPr/>
        </p:nvGraphicFramePr>
        <p:xfrm>
          <a:off x="285720" y="4983208"/>
          <a:ext cx="2143140" cy="278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83" name="公式" r:id="rId25" imgW="37185600" imgH="5181600" progId="Equation.3">
                  <p:embed/>
                </p:oleObj>
              </mc:Choice>
              <mc:Fallback>
                <p:oleObj name="公式" r:id="rId25" imgW="37185600" imgH="5181600" progId="Equation.3">
                  <p:embed/>
                  <p:pic>
                    <p:nvPicPr>
                      <p:cNvPr id="0" name="图片 31755" descr="image19"/>
                      <p:cNvPicPr>
                        <a:picLocks noChangeAspect="1"/>
                      </p:cNvPicPr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285720" y="4983208"/>
                        <a:ext cx="2143140" cy="27883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3" name="矩形 212"/>
          <p:cNvSpPr/>
          <p:nvPr/>
        </p:nvSpPr>
        <p:spPr bwMode="auto">
          <a:xfrm>
            <a:off x="5745788" y="3656492"/>
            <a:ext cx="486657" cy="1716724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rtlCol="0" anchor="ctr"/>
          <a:lstStyle/>
          <a:p>
            <a:pPr algn="ctr"/>
            <a:endParaRPr lang="zh-CN" altLang="en-US" dirty="0"/>
          </a:p>
        </p:txBody>
      </p:sp>
      <p:cxnSp>
        <p:nvCxnSpPr>
          <p:cNvPr id="214" name="直線コネクタ 4"/>
          <p:cNvCxnSpPr/>
          <p:nvPr/>
        </p:nvCxnSpPr>
        <p:spPr bwMode="auto">
          <a:xfrm rot="5400000" flipH="1" flipV="1">
            <a:off x="6273720" y="3563327"/>
            <a:ext cx="59586" cy="14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215" name="直線コネクタ 5"/>
          <p:cNvCxnSpPr/>
          <p:nvPr/>
        </p:nvCxnSpPr>
        <p:spPr bwMode="auto">
          <a:xfrm rot="5400000" flipH="1" flipV="1">
            <a:off x="6669173" y="3563327"/>
            <a:ext cx="59586" cy="14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216" name="直線コネクタ 6"/>
          <p:cNvCxnSpPr/>
          <p:nvPr/>
        </p:nvCxnSpPr>
        <p:spPr bwMode="auto">
          <a:xfrm rot="5400000" flipH="1" flipV="1">
            <a:off x="7065361" y="3563327"/>
            <a:ext cx="59586" cy="14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sp>
        <p:nvSpPr>
          <p:cNvPr id="217" name="テキスト ボックス 14"/>
          <p:cNvSpPr txBox="1"/>
          <p:nvPr/>
        </p:nvSpPr>
        <p:spPr>
          <a:xfrm>
            <a:off x="6486619" y="3258594"/>
            <a:ext cx="409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8" name="テキスト ボックス 15"/>
          <p:cNvSpPr txBox="1"/>
          <p:nvPr/>
        </p:nvSpPr>
        <p:spPr>
          <a:xfrm>
            <a:off x="6973220" y="3258594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9" name="正方形/長方形 27"/>
          <p:cNvSpPr/>
          <p:nvPr/>
        </p:nvSpPr>
        <p:spPr bwMode="auto">
          <a:xfrm>
            <a:off x="6303513" y="3672442"/>
            <a:ext cx="1116000" cy="23834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1.42</a:t>
            </a:r>
            <a:endParaRPr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0" name="Line 14"/>
          <p:cNvSpPr>
            <a:spLocks noChangeShapeType="1"/>
          </p:cNvSpPr>
          <p:nvPr/>
        </p:nvSpPr>
        <p:spPr bwMode="auto">
          <a:xfrm>
            <a:off x="6302715" y="3594697"/>
            <a:ext cx="1584000" cy="1217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</a:ln>
        </p:spPr>
        <p:txBody>
          <a:bodyPr/>
          <a:lstStyle/>
          <a:p>
            <a:endParaRPr lang="en-US" sz="2000"/>
          </a:p>
        </p:txBody>
      </p:sp>
      <p:cxnSp>
        <p:nvCxnSpPr>
          <p:cNvPr id="221" name="直線コネクタ 6"/>
          <p:cNvCxnSpPr/>
          <p:nvPr/>
        </p:nvCxnSpPr>
        <p:spPr bwMode="auto">
          <a:xfrm rot="5400000" flipH="1" flipV="1">
            <a:off x="7460851" y="3564827"/>
            <a:ext cx="59586" cy="14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222" name="直線コネクタ 6"/>
          <p:cNvCxnSpPr/>
          <p:nvPr/>
        </p:nvCxnSpPr>
        <p:spPr bwMode="auto">
          <a:xfrm rot="5400000" flipH="1" flipV="1">
            <a:off x="7856827" y="3564827"/>
            <a:ext cx="59586" cy="14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sp>
        <p:nvSpPr>
          <p:cNvPr id="223" name="テキスト ボックス 15"/>
          <p:cNvSpPr txBox="1"/>
          <p:nvPr/>
        </p:nvSpPr>
        <p:spPr>
          <a:xfrm>
            <a:off x="7272437" y="3258594"/>
            <a:ext cx="409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1.5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4" name="テキスト ボックス 15"/>
          <p:cNvSpPr txBox="1"/>
          <p:nvPr/>
        </p:nvSpPr>
        <p:spPr>
          <a:xfrm>
            <a:off x="7765594" y="3258594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5" name="テキスト ボックス 14"/>
          <p:cNvSpPr txBox="1"/>
          <p:nvPr/>
        </p:nvSpPr>
        <p:spPr>
          <a:xfrm>
            <a:off x="6180845" y="3258594"/>
            <a:ext cx="253663" cy="2547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7" name="直線コネクタ 4"/>
          <p:cNvCxnSpPr/>
          <p:nvPr/>
        </p:nvCxnSpPr>
        <p:spPr bwMode="auto">
          <a:xfrm rot="5400000" flipH="1" flipV="1">
            <a:off x="6883446" y="3579723"/>
            <a:ext cx="29793" cy="14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228" name="直線コネクタ 4"/>
          <p:cNvCxnSpPr/>
          <p:nvPr/>
        </p:nvCxnSpPr>
        <p:spPr bwMode="auto">
          <a:xfrm rot="5400000" flipH="1" flipV="1">
            <a:off x="6477487" y="3579723"/>
            <a:ext cx="29793" cy="14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229" name="直線コネクタ 4"/>
          <p:cNvCxnSpPr/>
          <p:nvPr/>
        </p:nvCxnSpPr>
        <p:spPr bwMode="auto">
          <a:xfrm rot="5400000" flipH="1" flipV="1">
            <a:off x="7279423" y="3579723"/>
            <a:ext cx="29793" cy="14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230" name="直線コネクタ 4"/>
          <p:cNvCxnSpPr/>
          <p:nvPr/>
        </p:nvCxnSpPr>
        <p:spPr bwMode="auto">
          <a:xfrm rot="5400000" flipH="1" flipV="1">
            <a:off x="7668744" y="3579723"/>
            <a:ext cx="29793" cy="14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graphicFrame>
        <p:nvGraphicFramePr>
          <p:cNvPr id="39976" name="Object 40"/>
          <p:cNvGraphicFramePr>
            <a:graphicFrameLocks noChangeAspect="1"/>
          </p:cNvGraphicFramePr>
          <p:nvPr/>
        </p:nvGraphicFramePr>
        <p:xfrm>
          <a:off x="285720" y="3560244"/>
          <a:ext cx="1308100" cy="309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84" name="公式" r:id="rId27" imgW="23164800" imgH="5486400" progId="Equation.3">
                  <p:embed/>
                </p:oleObj>
              </mc:Choice>
              <mc:Fallback>
                <p:oleObj name="公式" r:id="rId27" imgW="23164800" imgH="5486400" progId="Equation.3">
                  <p:embed/>
                  <p:pic>
                    <p:nvPicPr>
                      <p:cNvPr id="0" name="图片 31756" descr="image24"/>
                      <p:cNvPicPr>
                        <a:picLocks noChangeAspect="1"/>
                      </p:cNvPicPr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285720" y="3560244"/>
                        <a:ext cx="1308100" cy="30956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77" name="Object 41"/>
          <p:cNvGraphicFramePr>
            <a:graphicFrameLocks noChangeAspect="1"/>
          </p:cNvGraphicFramePr>
          <p:nvPr/>
        </p:nvGraphicFramePr>
        <p:xfrm>
          <a:off x="285720" y="4607997"/>
          <a:ext cx="2168525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85" name="Equation" r:id="rId29" imgW="38404800" imgH="5486400" progId="Equation.DSMT4">
                  <p:embed/>
                </p:oleObj>
              </mc:Choice>
              <mc:Fallback>
                <p:oleObj name="Equation" r:id="rId29" imgW="38404800" imgH="5486400" progId="Equation.DSMT4">
                  <p:embed/>
                  <p:pic>
                    <p:nvPicPr>
                      <p:cNvPr id="0" name="图片 31757" descr="image47"/>
                      <p:cNvPicPr>
                        <a:picLocks noChangeAspect="1"/>
                      </p:cNvPicPr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285720" y="4607997"/>
                        <a:ext cx="2168525" cy="3095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78" name="Object 42"/>
          <p:cNvGraphicFramePr>
            <a:graphicFrameLocks noChangeAspect="1"/>
          </p:cNvGraphicFramePr>
          <p:nvPr/>
        </p:nvGraphicFramePr>
        <p:xfrm>
          <a:off x="285720" y="4266679"/>
          <a:ext cx="1325563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86" name="公式" r:id="rId31" imgW="23469600" imgH="5486400" progId="Equation.3">
                  <p:embed/>
                </p:oleObj>
              </mc:Choice>
              <mc:Fallback>
                <p:oleObj name="公式" r:id="rId31" imgW="23469600" imgH="5486400" progId="Equation.3">
                  <p:embed/>
                  <p:pic>
                    <p:nvPicPr>
                      <p:cNvPr id="0" name="图片 31758" descr="image26"/>
                      <p:cNvPicPr>
                        <a:picLocks noChangeAspect="1"/>
                      </p:cNvPicPr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285720" y="4266679"/>
                        <a:ext cx="1325563" cy="3095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79" name="Object 43"/>
          <p:cNvGraphicFramePr>
            <a:graphicFrameLocks noChangeAspect="1"/>
          </p:cNvGraphicFramePr>
          <p:nvPr/>
        </p:nvGraphicFramePr>
        <p:xfrm>
          <a:off x="2623496" y="3552302"/>
          <a:ext cx="2547938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87" name="Equation" r:id="rId33" imgW="45110400" imgH="5486400" progId="Equation.DSMT4">
                  <p:embed/>
                </p:oleObj>
              </mc:Choice>
              <mc:Fallback>
                <p:oleObj name="Equation" r:id="rId33" imgW="45110400" imgH="5486400" progId="Equation.DSMT4">
                  <p:embed/>
                  <p:pic>
                    <p:nvPicPr>
                      <p:cNvPr id="0" name="图片 31759" descr="image48"/>
                      <p:cNvPicPr>
                        <a:picLocks noChangeAspect="1"/>
                      </p:cNvPicPr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2623496" y="3552302"/>
                        <a:ext cx="2547938" cy="2889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80" name="Object 44"/>
          <p:cNvGraphicFramePr>
            <a:graphicFrameLocks noChangeAspect="1"/>
          </p:cNvGraphicFramePr>
          <p:nvPr/>
        </p:nvGraphicFramePr>
        <p:xfrm>
          <a:off x="2607620" y="3909492"/>
          <a:ext cx="2511425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88" name="公式" r:id="rId35" imgW="44500800" imgH="5486400" progId="Equation.3">
                  <p:embed/>
                </p:oleObj>
              </mc:Choice>
              <mc:Fallback>
                <p:oleObj name="公式" r:id="rId35" imgW="44500800" imgH="5486400" progId="Equation.3">
                  <p:embed/>
                  <p:pic>
                    <p:nvPicPr>
                      <p:cNvPr id="0" name="图片 31760" descr="image28"/>
                      <p:cNvPicPr>
                        <a:picLocks noChangeAspect="1"/>
                      </p:cNvPicPr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2607620" y="3909492"/>
                        <a:ext cx="2511425" cy="2889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82" name="Object 46"/>
          <p:cNvGraphicFramePr>
            <a:graphicFrameLocks noChangeAspect="1"/>
          </p:cNvGraphicFramePr>
          <p:nvPr/>
        </p:nvGraphicFramePr>
        <p:xfrm>
          <a:off x="2599666" y="4271442"/>
          <a:ext cx="2581275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89" name="公式" r:id="rId37" imgW="45720000" imgH="5486400" progId="Equation.3">
                  <p:embed/>
                </p:oleObj>
              </mc:Choice>
              <mc:Fallback>
                <p:oleObj name="公式" r:id="rId37" imgW="45720000" imgH="5486400" progId="Equation.3">
                  <p:embed/>
                  <p:pic>
                    <p:nvPicPr>
                      <p:cNvPr id="0" name="图片 31761" descr="image29"/>
                      <p:cNvPicPr>
                        <a:picLocks noChangeAspect="1"/>
                      </p:cNvPicPr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2599666" y="4271442"/>
                        <a:ext cx="2581275" cy="2889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83" name="Object 47"/>
          <p:cNvGraphicFramePr>
            <a:graphicFrameLocks noChangeAspect="1"/>
          </p:cNvGraphicFramePr>
          <p:nvPr/>
        </p:nvGraphicFramePr>
        <p:xfrm>
          <a:off x="2599666" y="4631808"/>
          <a:ext cx="2511425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90" name="公式" r:id="rId39" imgW="44500800" imgH="5486400" progId="Equation.3">
                  <p:embed/>
                </p:oleObj>
              </mc:Choice>
              <mc:Fallback>
                <p:oleObj name="公式" r:id="rId39" imgW="44500800" imgH="5486400" progId="Equation.3">
                  <p:embed/>
                  <p:pic>
                    <p:nvPicPr>
                      <p:cNvPr id="0" name="图片 31762" descr="image30"/>
                      <p:cNvPicPr>
                        <a:picLocks noChangeAspect="1"/>
                      </p:cNvPicPr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2599666" y="4631808"/>
                        <a:ext cx="2511425" cy="2889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84" name="Object 48"/>
          <p:cNvGraphicFramePr>
            <a:graphicFrameLocks noChangeAspect="1"/>
          </p:cNvGraphicFramePr>
          <p:nvPr/>
        </p:nvGraphicFramePr>
        <p:xfrm>
          <a:off x="2599666" y="4985825"/>
          <a:ext cx="2581275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91" name="公式" r:id="rId41" imgW="45720000" imgH="5486400" progId="Equation.3">
                  <p:embed/>
                </p:oleObj>
              </mc:Choice>
              <mc:Fallback>
                <p:oleObj name="公式" r:id="rId41" imgW="45720000" imgH="5486400" progId="Equation.3">
                  <p:embed/>
                  <p:pic>
                    <p:nvPicPr>
                      <p:cNvPr id="0" name="图片 31763" descr="image31"/>
                      <p:cNvPicPr>
                        <a:picLocks noChangeAspect="1"/>
                      </p:cNvPicPr>
                      <p:nvPr/>
                    </p:nvPicPr>
                    <p:blipFill>
                      <a:blip r:embed="rId42"/>
                      <a:stretch>
                        <a:fillRect/>
                      </a:stretch>
                    </p:blipFill>
                    <p:spPr>
                      <a:xfrm>
                        <a:off x="2599666" y="4985825"/>
                        <a:ext cx="2581275" cy="2889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20"/>
          <p:cNvGrpSpPr/>
          <p:nvPr/>
        </p:nvGrpSpPr>
        <p:grpSpPr>
          <a:xfrm>
            <a:off x="6462000" y="315096"/>
            <a:ext cx="2324842" cy="2305075"/>
            <a:chOff x="6462000" y="315096"/>
            <a:chExt cx="2324842" cy="2305076"/>
          </a:xfrm>
        </p:grpSpPr>
        <p:sp>
          <p:nvSpPr>
            <p:cNvPr id="73" name="TextBox 72"/>
            <p:cNvSpPr txBox="1"/>
            <p:nvPr/>
          </p:nvSpPr>
          <p:spPr>
            <a:xfrm>
              <a:off x="7286644" y="2285993"/>
              <a:ext cx="923651" cy="3341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Mobilities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" name="Line 12"/>
            <p:cNvSpPr>
              <a:spLocks noChangeShapeType="1"/>
            </p:cNvSpPr>
            <p:nvPr/>
          </p:nvSpPr>
          <p:spPr bwMode="auto">
            <a:xfrm>
              <a:off x="6624000" y="1097886"/>
              <a:ext cx="2160000" cy="1454"/>
            </a:xfrm>
            <a:prstGeom prst="line">
              <a:avLst/>
            </a:prstGeom>
            <a:noFill/>
            <a:ln w="3175" cap="rnd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Line 13"/>
            <p:cNvSpPr>
              <a:spLocks noChangeShapeType="1"/>
            </p:cNvSpPr>
            <p:nvPr/>
          </p:nvSpPr>
          <p:spPr bwMode="auto">
            <a:xfrm>
              <a:off x="6624000" y="706004"/>
              <a:ext cx="2160000" cy="1454"/>
            </a:xfrm>
            <a:prstGeom prst="line">
              <a:avLst/>
            </a:prstGeom>
            <a:noFill/>
            <a:ln w="3175" cap="rnd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Line 14"/>
            <p:cNvSpPr>
              <a:spLocks noChangeShapeType="1"/>
            </p:cNvSpPr>
            <p:nvPr/>
          </p:nvSpPr>
          <p:spPr bwMode="auto">
            <a:xfrm>
              <a:off x="6624000" y="1488768"/>
              <a:ext cx="2160000" cy="1454"/>
            </a:xfrm>
            <a:prstGeom prst="line">
              <a:avLst/>
            </a:prstGeom>
            <a:noFill/>
            <a:ln w="3175" cap="rnd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Line 15"/>
            <p:cNvSpPr>
              <a:spLocks noChangeShapeType="1"/>
            </p:cNvSpPr>
            <p:nvPr/>
          </p:nvSpPr>
          <p:spPr bwMode="auto">
            <a:xfrm>
              <a:off x="6624000" y="315096"/>
              <a:ext cx="2160000" cy="1453"/>
            </a:xfrm>
            <a:prstGeom prst="line">
              <a:avLst/>
            </a:prstGeom>
            <a:noFill/>
            <a:ln w="3175" cap="rnd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Line 14"/>
            <p:cNvSpPr>
              <a:spLocks noChangeShapeType="1"/>
            </p:cNvSpPr>
            <p:nvPr/>
          </p:nvSpPr>
          <p:spPr bwMode="auto">
            <a:xfrm>
              <a:off x="6623941" y="1879649"/>
              <a:ext cx="2160000" cy="1454"/>
            </a:xfrm>
            <a:prstGeom prst="line">
              <a:avLst/>
            </a:prstGeom>
            <a:noFill/>
            <a:ln w="3175" cap="rnd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Line 12"/>
            <p:cNvSpPr>
              <a:spLocks noChangeShapeType="1"/>
            </p:cNvSpPr>
            <p:nvPr/>
          </p:nvSpPr>
          <p:spPr bwMode="auto">
            <a:xfrm>
              <a:off x="6623941" y="2270531"/>
              <a:ext cx="2160000" cy="1454"/>
            </a:xfrm>
            <a:prstGeom prst="line">
              <a:avLst/>
            </a:prstGeom>
            <a:noFill/>
            <a:ln w="3175" cap="rnd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" name="组合 132"/>
            <p:cNvGrpSpPr/>
            <p:nvPr/>
          </p:nvGrpSpPr>
          <p:grpSpPr>
            <a:xfrm>
              <a:off x="6462000" y="425570"/>
              <a:ext cx="146946" cy="1732621"/>
              <a:chOff x="6440069" y="425570"/>
              <a:chExt cx="146946" cy="1732621"/>
            </a:xfrm>
          </p:grpSpPr>
          <p:sp>
            <p:nvSpPr>
              <p:cNvPr id="78" name="Text Box 40"/>
              <p:cNvSpPr txBox="1">
                <a:spLocks noChangeArrowheads="1"/>
              </p:cNvSpPr>
              <p:nvPr/>
            </p:nvSpPr>
            <p:spPr bwMode="auto">
              <a:xfrm>
                <a:off x="6446521" y="1207333"/>
                <a:ext cx="139407" cy="16909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0" tIns="0" rIns="0" bIns="0" anchor="ctr" anchorCtr="1">
                <a:spAutoFit/>
              </a:bodyPr>
              <a:lstStyle/>
              <a:p>
                <a:r>
                  <a:rPr kumimoji="0" lang="en-US" altLang="ja-JP" sz="1200" dirty="0">
                    <a:latin typeface="Times New Roman" panose="02020603050405020304" pitchFamily="18" charset="0"/>
                    <a:ea typeface="Arial Unicode MS" panose="020B0604020202020204" pitchFamily="34" charset="-122"/>
                    <a:cs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80" name="Text Box 40"/>
              <p:cNvSpPr txBox="1">
                <a:spLocks noChangeArrowheads="1"/>
              </p:cNvSpPr>
              <p:nvPr/>
            </p:nvSpPr>
            <p:spPr bwMode="auto">
              <a:xfrm>
                <a:off x="6440069" y="1598216"/>
                <a:ext cx="139407" cy="16909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0" tIns="0" rIns="0" bIns="0" anchor="ctr" anchorCtr="1">
                <a:spAutoFit/>
              </a:bodyPr>
              <a:lstStyle/>
              <a:p>
                <a:r>
                  <a:rPr kumimoji="0" lang="en-US" altLang="ja-JP" sz="1200" dirty="0">
                    <a:latin typeface="Times New Roman" panose="02020603050405020304" pitchFamily="18" charset="0"/>
                    <a:ea typeface="Arial Unicode MS" panose="020B0604020202020204" pitchFamily="34" charset="-122"/>
                    <a:cs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88" name="Text Box 40"/>
              <p:cNvSpPr txBox="1">
                <a:spLocks noChangeArrowheads="1"/>
              </p:cNvSpPr>
              <p:nvPr/>
            </p:nvSpPr>
            <p:spPr bwMode="auto">
              <a:xfrm>
                <a:off x="6447608" y="1989097"/>
                <a:ext cx="139407" cy="16909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0" tIns="0" rIns="0" bIns="0" anchor="ctr" anchorCtr="1">
                <a:spAutoFit/>
              </a:bodyPr>
              <a:lstStyle/>
              <a:p>
                <a:r>
                  <a:rPr kumimoji="0" lang="en-US" altLang="ja-JP" sz="1200" dirty="0">
                    <a:latin typeface="Times New Roman" panose="02020603050405020304" pitchFamily="18" charset="0"/>
                    <a:ea typeface="Arial Unicode MS" panose="020B0604020202020204" pitchFamily="34" charset="-122"/>
                    <a:cs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91" name="Text Box 40"/>
              <p:cNvSpPr txBox="1">
                <a:spLocks noChangeArrowheads="1"/>
              </p:cNvSpPr>
              <p:nvPr/>
            </p:nvSpPr>
            <p:spPr bwMode="auto">
              <a:xfrm>
                <a:off x="6446521" y="425570"/>
                <a:ext cx="139407" cy="16909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0" tIns="0" rIns="0" bIns="0" anchor="ctr" anchorCtr="1">
                <a:spAutoFit/>
              </a:bodyPr>
              <a:lstStyle/>
              <a:p>
                <a:r>
                  <a:rPr kumimoji="0" lang="en-US" altLang="ja-JP" sz="1200" dirty="0">
                    <a:latin typeface="Times New Roman" panose="02020603050405020304" pitchFamily="18" charset="0"/>
                    <a:ea typeface="Arial Unicode MS" panose="020B0604020202020204" pitchFamily="34" charset="-122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92" name="Text Box 40"/>
              <p:cNvSpPr txBox="1">
                <a:spLocks noChangeArrowheads="1"/>
              </p:cNvSpPr>
              <p:nvPr/>
            </p:nvSpPr>
            <p:spPr bwMode="auto">
              <a:xfrm>
                <a:off x="6447608" y="816452"/>
                <a:ext cx="139407" cy="16909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0" tIns="0" rIns="0" bIns="0" anchor="ctr" anchorCtr="1">
                <a:spAutoFit/>
              </a:bodyPr>
              <a:lstStyle/>
              <a:p>
                <a:r>
                  <a:rPr kumimoji="0" lang="en-US" altLang="ja-JP" sz="1200" dirty="0">
                    <a:latin typeface="Times New Roman" panose="02020603050405020304" pitchFamily="18" charset="0"/>
                    <a:ea typeface="Arial Unicode MS" panose="020B0604020202020204" pitchFamily="34" charset="-122"/>
                    <a:cs typeface="Times New Roman" panose="02020603050405020304" pitchFamily="18" charset="0"/>
                  </a:rPr>
                  <a:t>2</a:t>
                </a:r>
              </a:p>
            </p:txBody>
          </p:sp>
        </p:grpSp>
        <p:grpSp>
          <p:nvGrpSpPr>
            <p:cNvPr id="4" name="组合 196"/>
            <p:cNvGrpSpPr/>
            <p:nvPr/>
          </p:nvGrpSpPr>
          <p:grpSpPr>
            <a:xfrm>
              <a:off x="6678000" y="360000"/>
              <a:ext cx="1000132" cy="1850824"/>
              <a:chOff x="4824000" y="465680"/>
              <a:chExt cx="1000132" cy="1850824"/>
            </a:xfrm>
          </p:grpSpPr>
          <p:sp>
            <p:nvSpPr>
              <p:cNvPr id="85" name="正方形/長方形 36"/>
              <p:cNvSpPr/>
              <p:nvPr/>
            </p:nvSpPr>
            <p:spPr bwMode="auto">
              <a:xfrm>
                <a:off x="5213045" y="466501"/>
                <a:ext cx="252000" cy="27279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9000"/>
                  </a:prstClr>
                </a:outerShdw>
              </a:effectLst>
            </p:spPr>
            <p:txBody>
              <a:bodyPr wrap="none" rtlCol="0" anchor="ctr"/>
              <a:lstStyle/>
              <a:p>
                <a:pPr algn="ctr"/>
                <a:r>
                  <a:rPr lang="en-US" altLang="ja-JP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ja-JP" sz="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kumimoji="1" lang="ja-JP" alt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" name="正方形/長方形 36"/>
              <p:cNvSpPr/>
              <p:nvPr/>
            </p:nvSpPr>
            <p:spPr bwMode="auto">
              <a:xfrm>
                <a:off x="5572132" y="466501"/>
                <a:ext cx="252000" cy="27361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9000"/>
                  </a:prstClr>
                </a:outerShdw>
              </a:effectLst>
            </p:spPr>
            <p:txBody>
              <a:bodyPr wrap="none" rtlCol="0" anchor="ctr"/>
              <a:lstStyle/>
              <a:p>
                <a:pPr algn="ctr"/>
                <a:r>
                  <a:rPr lang="en-US" altLang="ja-JP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ja-JP" sz="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kumimoji="1" lang="ja-JP" alt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" name="正方形/長方形 36"/>
              <p:cNvSpPr/>
              <p:nvPr/>
            </p:nvSpPr>
            <p:spPr bwMode="auto">
              <a:xfrm>
                <a:off x="4851554" y="465680"/>
                <a:ext cx="252000" cy="27361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9000"/>
                  </a:prstClr>
                </a:outerShdw>
              </a:effectLst>
            </p:spPr>
            <p:txBody>
              <a:bodyPr wrap="none" rtlCol="0" anchor="ctr"/>
              <a:lstStyle/>
              <a:p>
                <a:pPr algn="ctr"/>
                <a:r>
                  <a:rPr lang="en-US" altLang="ja-JP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ja-JP" sz="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kumimoji="1" lang="ja-JP" alt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" name="正方形/長方形 36"/>
              <p:cNvSpPr/>
              <p:nvPr/>
            </p:nvSpPr>
            <p:spPr bwMode="auto">
              <a:xfrm>
                <a:off x="5181190" y="870242"/>
                <a:ext cx="252000" cy="27279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9000"/>
                  </a:prstClr>
                </a:outerShdw>
              </a:effectLst>
            </p:spPr>
            <p:txBody>
              <a:bodyPr wrap="none" rtlCol="0" anchor="ctr"/>
              <a:lstStyle/>
              <a:p>
                <a:pPr algn="ctr"/>
                <a:r>
                  <a:rPr lang="en-US" altLang="ja-JP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ja-JP" sz="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kumimoji="1" lang="ja-JP" alt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" name="正方形/長方形 36"/>
              <p:cNvSpPr/>
              <p:nvPr/>
            </p:nvSpPr>
            <p:spPr bwMode="auto">
              <a:xfrm>
                <a:off x="5540277" y="870242"/>
                <a:ext cx="252000" cy="27361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9000"/>
                  </a:prstClr>
                </a:outerShdw>
              </a:effectLst>
            </p:spPr>
            <p:txBody>
              <a:bodyPr wrap="none" rtlCol="0" anchor="ctr"/>
              <a:lstStyle/>
              <a:p>
                <a:pPr algn="ctr"/>
                <a:r>
                  <a:rPr lang="en-US" altLang="ja-JP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ja-JP" sz="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endParaRPr kumimoji="1" lang="ja-JP" alt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" name="正方形/長方形 36"/>
              <p:cNvSpPr/>
              <p:nvPr/>
            </p:nvSpPr>
            <p:spPr bwMode="auto">
              <a:xfrm>
                <a:off x="5572132" y="1261124"/>
                <a:ext cx="252000" cy="27361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9000"/>
                  </a:prstClr>
                </a:outerShdw>
              </a:effectLst>
            </p:spPr>
            <p:txBody>
              <a:bodyPr wrap="none" rtlCol="0" anchor="ctr"/>
              <a:lstStyle/>
              <a:p>
                <a:pPr algn="ctr"/>
                <a:r>
                  <a:rPr lang="en-US" altLang="ja-JP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ja-JP" sz="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  <a:endParaRPr kumimoji="1" lang="ja-JP" alt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" name="正方形/長方形 36"/>
              <p:cNvSpPr/>
              <p:nvPr/>
            </p:nvSpPr>
            <p:spPr bwMode="auto">
              <a:xfrm>
                <a:off x="4824000" y="1261124"/>
                <a:ext cx="252000" cy="27279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9000"/>
                  </a:prstClr>
                </a:outerShdw>
              </a:effectLst>
            </p:spPr>
            <p:txBody>
              <a:bodyPr wrap="none" rtlCol="0" anchor="ctr"/>
              <a:lstStyle/>
              <a:p>
                <a:pPr algn="ctr"/>
                <a:r>
                  <a:rPr lang="en-US" altLang="ja-JP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ja-JP" sz="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endParaRPr kumimoji="1" lang="ja-JP" alt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" name="正方形/長方形 36"/>
              <p:cNvSpPr/>
              <p:nvPr/>
            </p:nvSpPr>
            <p:spPr bwMode="auto">
              <a:xfrm>
                <a:off x="5183087" y="1652005"/>
                <a:ext cx="252000" cy="27361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9000"/>
                  </a:prstClr>
                </a:outerShdw>
              </a:effectLst>
            </p:spPr>
            <p:txBody>
              <a:bodyPr wrap="none" rtlCol="0" anchor="ctr"/>
              <a:lstStyle/>
              <a:p>
                <a:pPr algn="ctr"/>
                <a:r>
                  <a:rPr lang="en-US" altLang="ja-JP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ja-JP" sz="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  <a:endParaRPr kumimoji="1" lang="ja-JP" alt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" name="正方形/長方形 36"/>
              <p:cNvSpPr/>
              <p:nvPr/>
            </p:nvSpPr>
            <p:spPr bwMode="auto">
              <a:xfrm>
                <a:off x="5500694" y="2042887"/>
                <a:ext cx="252000" cy="27361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9000"/>
                  </a:prstClr>
                </a:outerShdw>
              </a:effectLst>
            </p:spPr>
            <p:txBody>
              <a:bodyPr wrap="none" rtlCol="0" anchor="ctr"/>
              <a:lstStyle/>
              <a:p>
                <a:pPr algn="ctr"/>
                <a:r>
                  <a:rPr lang="en-US" altLang="ja-JP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ja-JP" sz="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</a:t>
                </a:r>
                <a:endParaRPr kumimoji="1" lang="ja-JP" alt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" name="正方形/長方形 36"/>
              <p:cNvSpPr/>
              <p:nvPr/>
            </p:nvSpPr>
            <p:spPr bwMode="auto">
              <a:xfrm>
                <a:off x="5000628" y="2042887"/>
                <a:ext cx="252000" cy="27361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prstClr val="black">
                    <a:alpha val="49000"/>
                  </a:prstClr>
                </a:outerShdw>
              </a:effectLst>
            </p:spPr>
            <p:txBody>
              <a:bodyPr wrap="none" rtlCol="0" anchor="ctr"/>
              <a:lstStyle/>
              <a:p>
                <a:pPr algn="ctr"/>
                <a:r>
                  <a:rPr lang="en-US" altLang="ja-JP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ja-JP" sz="9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</a:t>
                </a:r>
                <a:endParaRPr kumimoji="1" lang="ja-JP" alt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86" name="正方形/長方形 36"/>
            <p:cNvSpPr/>
            <p:nvPr/>
          </p:nvSpPr>
          <p:spPr bwMode="auto">
            <a:xfrm>
              <a:off x="8145909" y="371621"/>
              <a:ext cx="252000" cy="27279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ja-JP" sz="9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1" lang="ja-JP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7" name="正方形/長方形 36"/>
            <p:cNvSpPr/>
            <p:nvPr/>
          </p:nvSpPr>
          <p:spPr bwMode="auto">
            <a:xfrm>
              <a:off x="8504996" y="371621"/>
              <a:ext cx="252000" cy="27361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ja-JP" sz="9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kumimoji="1" lang="ja-JP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8" name="正方形/長方形 36"/>
            <p:cNvSpPr/>
            <p:nvPr/>
          </p:nvSpPr>
          <p:spPr bwMode="auto">
            <a:xfrm>
              <a:off x="7786438" y="370800"/>
              <a:ext cx="252000" cy="27361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ja-JP" sz="9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kumimoji="1" lang="ja-JP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9" name="正方形/長方形 36"/>
            <p:cNvSpPr/>
            <p:nvPr/>
          </p:nvSpPr>
          <p:spPr bwMode="auto">
            <a:xfrm>
              <a:off x="8106854" y="775362"/>
              <a:ext cx="252000" cy="27279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ja-JP" sz="9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kumimoji="1" lang="ja-JP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0" name="正方形/長方形 36"/>
            <p:cNvSpPr/>
            <p:nvPr/>
          </p:nvSpPr>
          <p:spPr bwMode="auto">
            <a:xfrm>
              <a:off x="8465941" y="775362"/>
              <a:ext cx="252000" cy="27361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ja-JP" sz="9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kumimoji="1" lang="ja-JP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1" name="正方形/長方形 36"/>
            <p:cNvSpPr/>
            <p:nvPr/>
          </p:nvSpPr>
          <p:spPr bwMode="auto">
            <a:xfrm>
              <a:off x="8497796" y="1166244"/>
              <a:ext cx="252000" cy="27361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ja-JP" sz="9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kumimoji="1" lang="ja-JP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2" name="正方形/長方形 36"/>
            <p:cNvSpPr/>
            <p:nvPr/>
          </p:nvSpPr>
          <p:spPr bwMode="auto">
            <a:xfrm>
              <a:off x="7783388" y="1155600"/>
              <a:ext cx="252000" cy="27279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ja-JP" sz="9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kumimoji="1" lang="ja-JP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3" name="正方形/長方形 36"/>
            <p:cNvSpPr/>
            <p:nvPr/>
          </p:nvSpPr>
          <p:spPr bwMode="auto">
            <a:xfrm>
              <a:off x="8108751" y="1557125"/>
              <a:ext cx="252000" cy="27361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ja-JP" sz="9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kumimoji="1" lang="ja-JP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4" name="正方形/長方形 36"/>
            <p:cNvSpPr/>
            <p:nvPr/>
          </p:nvSpPr>
          <p:spPr bwMode="auto">
            <a:xfrm>
              <a:off x="8426358" y="1948007"/>
              <a:ext cx="252000" cy="27361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ja-JP" sz="9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endParaRPr kumimoji="1" lang="ja-JP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5" name="正方形/長方形 36"/>
            <p:cNvSpPr/>
            <p:nvPr/>
          </p:nvSpPr>
          <p:spPr bwMode="auto">
            <a:xfrm>
              <a:off x="7926292" y="1948007"/>
              <a:ext cx="252000" cy="27361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ja-JP" sz="9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kumimoji="1" lang="ja-JP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7849324" y="367200"/>
              <a:ext cx="2231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’</a:t>
              </a:r>
              <a:endParaRPr lang="zh-CN" altLang="en-US" sz="1200" dirty="0"/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8207304" y="367200"/>
              <a:ext cx="2231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’</a:t>
              </a:r>
              <a:endParaRPr lang="zh-CN" altLang="en-US" sz="1200" dirty="0"/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8563704" y="360000"/>
              <a:ext cx="2231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’</a:t>
              </a:r>
              <a:endParaRPr lang="zh-CN" altLang="en-US" sz="1200" dirty="0"/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8170258" y="772385"/>
              <a:ext cx="2231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’</a:t>
              </a:r>
              <a:endParaRPr lang="zh-CN" altLang="en-US" sz="1200" dirty="0"/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8526658" y="765185"/>
              <a:ext cx="2231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’</a:t>
              </a:r>
              <a:endParaRPr lang="zh-CN" altLang="en-US" sz="1200" dirty="0"/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7849324" y="1152000"/>
              <a:ext cx="2231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’</a:t>
              </a:r>
              <a:endParaRPr lang="zh-CN" altLang="en-US" sz="1200" dirty="0"/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8563704" y="1159200"/>
              <a:ext cx="2231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’</a:t>
              </a:r>
              <a:endParaRPr lang="zh-CN" altLang="en-US" sz="1200" dirty="0"/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7991304" y="1944000"/>
              <a:ext cx="2231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’</a:t>
              </a:r>
              <a:endParaRPr lang="zh-CN" altLang="en-US" sz="1200" dirty="0"/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8464044" y="1944000"/>
              <a:ext cx="2231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’</a:t>
              </a:r>
              <a:endParaRPr lang="zh-CN" altLang="en-US" sz="1200" dirty="0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8166002" y="1552114"/>
              <a:ext cx="2231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’</a:t>
              </a:r>
              <a:endParaRPr lang="zh-CN" altLang="en-US" sz="1200" dirty="0"/>
            </a:p>
          </p:txBody>
        </p:sp>
      </p:grpSp>
      <p:graphicFrame>
        <p:nvGraphicFramePr>
          <p:cNvPr id="123" name="对象 122"/>
          <p:cNvGraphicFramePr>
            <a:graphicFrameLocks noChangeAspect="1"/>
          </p:cNvGraphicFramePr>
          <p:nvPr/>
        </p:nvGraphicFramePr>
        <p:xfrm>
          <a:off x="5849615" y="3675630"/>
          <a:ext cx="268288" cy="220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92" name="Equation" r:id="rId43" imgW="5181600" imgH="4267200" progId="Equation.KSEE3">
                  <p:embed/>
                </p:oleObj>
              </mc:Choice>
              <mc:Fallback>
                <p:oleObj name="Equation" r:id="rId43" imgW="5181600" imgH="4267200" progId="Equation.KSEE3">
                  <p:embed/>
                  <p:pic>
                    <p:nvPicPr>
                      <p:cNvPr id="0" name="图片 31764" descr="image64"/>
                      <p:cNvPicPr>
                        <a:picLocks noChangeAspect="1"/>
                      </p:cNvPicPr>
                      <p:nvPr/>
                    </p:nvPicPr>
                    <p:blipFill>
                      <a:blip r:embed="rId44"/>
                      <a:stretch>
                        <a:fillRect/>
                      </a:stretch>
                    </p:blipFill>
                    <p:spPr>
                      <a:xfrm>
                        <a:off x="5849615" y="3675630"/>
                        <a:ext cx="268288" cy="22066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91" name="Object 27"/>
          <p:cNvGraphicFramePr>
            <a:graphicFrameLocks noChangeAspect="1"/>
          </p:cNvGraphicFramePr>
          <p:nvPr/>
        </p:nvGraphicFramePr>
        <p:xfrm>
          <a:off x="5825803" y="4031230"/>
          <a:ext cx="315912" cy="220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93" name="Equation" r:id="rId45" imgW="6096000" imgH="4267200" progId="Equation.KSEE3">
                  <p:embed/>
                </p:oleObj>
              </mc:Choice>
              <mc:Fallback>
                <p:oleObj name="Equation" r:id="rId45" imgW="6096000" imgH="4267200" progId="Equation.KSEE3">
                  <p:embed/>
                  <p:pic>
                    <p:nvPicPr>
                      <p:cNvPr id="0" name="图片 31765" descr="image65"/>
                      <p:cNvPicPr>
                        <a:picLocks noChangeAspect="1"/>
                      </p:cNvPicPr>
                      <p:nvPr/>
                    </p:nvPicPr>
                    <p:blipFill>
                      <a:blip r:embed="rId46"/>
                      <a:stretch>
                        <a:fillRect/>
                      </a:stretch>
                    </p:blipFill>
                    <p:spPr>
                      <a:xfrm>
                        <a:off x="5825803" y="4031230"/>
                        <a:ext cx="315912" cy="22066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" name="正方形/長方形 27"/>
          <p:cNvSpPr/>
          <p:nvPr/>
        </p:nvSpPr>
        <p:spPr bwMode="auto">
          <a:xfrm>
            <a:off x="6300192" y="4036364"/>
            <a:ext cx="864096" cy="23834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1.08</a:t>
            </a:r>
            <a:endParaRPr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" name="正方形/長方形 27"/>
          <p:cNvSpPr/>
          <p:nvPr/>
        </p:nvSpPr>
        <p:spPr bwMode="auto">
          <a:xfrm>
            <a:off x="6300192" y="4396404"/>
            <a:ext cx="720080" cy="23834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0.83</a:t>
            </a:r>
            <a:endParaRPr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7" name="正方形/長方形 27"/>
          <p:cNvSpPr/>
          <p:nvPr/>
        </p:nvSpPr>
        <p:spPr bwMode="auto">
          <a:xfrm>
            <a:off x="6300192" y="4756444"/>
            <a:ext cx="432048" cy="23834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endParaRPr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8" name="正方形/長方形 27"/>
          <p:cNvSpPr/>
          <p:nvPr/>
        </p:nvSpPr>
        <p:spPr bwMode="auto">
          <a:xfrm>
            <a:off x="6300192" y="5116484"/>
            <a:ext cx="720080" cy="23834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0.83</a:t>
            </a:r>
            <a:endParaRPr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2492" name="Object 28"/>
          <p:cNvGraphicFramePr>
            <a:graphicFrameLocks noChangeAspect="1"/>
          </p:cNvGraphicFramePr>
          <p:nvPr/>
        </p:nvGraphicFramePr>
        <p:xfrm>
          <a:off x="5833740" y="4391592"/>
          <a:ext cx="300038" cy="220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94" name="Equation" r:id="rId47" imgW="5791200" imgH="4267200" progId="Equation.KSEE3">
                  <p:embed/>
                </p:oleObj>
              </mc:Choice>
              <mc:Fallback>
                <p:oleObj name="Equation" r:id="rId47" imgW="5791200" imgH="4267200" progId="Equation.KSEE3">
                  <p:embed/>
                  <p:pic>
                    <p:nvPicPr>
                      <p:cNvPr id="0" name="图片 31766" descr="image66"/>
                      <p:cNvPicPr>
                        <a:picLocks noChangeAspect="1"/>
                      </p:cNvPicPr>
                      <p:nvPr/>
                    </p:nvPicPr>
                    <p:blipFill>
                      <a:blip r:embed="rId48"/>
                      <a:stretch>
                        <a:fillRect/>
                      </a:stretch>
                    </p:blipFill>
                    <p:spPr>
                      <a:xfrm>
                        <a:off x="5833740" y="4391592"/>
                        <a:ext cx="300038" cy="2206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93" name="Object 29"/>
          <p:cNvGraphicFramePr>
            <a:graphicFrameLocks noChangeAspect="1"/>
          </p:cNvGraphicFramePr>
          <p:nvPr/>
        </p:nvGraphicFramePr>
        <p:xfrm>
          <a:off x="5825803" y="4751955"/>
          <a:ext cx="315912" cy="220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95" name="Equation" r:id="rId49" imgW="6096000" imgH="4267200" progId="Equation.KSEE3">
                  <p:embed/>
                </p:oleObj>
              </mc:Choice>
              <mc:Fallback>
                <p:oleObj name="Equation" r:id="rId49" imgW="6096000" imgH="4267200" progId="Equation.KSEE3">
                  <p:embed/>
                  <p:pic>
                    <p:nvPicPr>
                      <p:cNvPr id="0" name="图片 31767" descr="image67"/>
                      <p:cNvPicPr>
                        <a:picLocks noChangeAspect="1"/>
                      </p:cNvPicPr>
                      <p:nvPr/>
                    </p:nvPicPr>
                    <p:blipFill>
                      <a:blip r:embed="rId50"/>
                      <a:stretch>
                        <a:fillRect/>
                      </a:stretch>
                    </p:blipFill>
                    <p:spPr>
                      <a:xfrm>
                        <a:off x="5825803" y="4751955"/>
                        <a:ext cx="315912" cy="22066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94" name="Object 30"/>
          <p:cNvGraphicFramePr>
            <a:graphicFrameLocks noChangeAspect="1"/>
          </p:cNvGraphicFramePr>
          <p:nvPr/>
        </p:nvGraphicFramePr>
        <p:xfrm>
          <a:off x="5833740" y="5112317"/>
          <a:ext cx="300038" cy="220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96" name="Equation" r:id="rId51" imgW="5791200" imgH="4267200" progId="Equation.KSEE3">
                  <p:embed/>
                </p:oleObj>
              </mc:Choice>
              <mc:Fallback>
                <p:oleObj name="Equation" r:id="rId51" imgW="5791200" imgH="4267200" progId="Equation.KSEE3">
                  <p:embed/>
                  <p:pic>
                    <p:nvPicPr>
                      <p:cNvPr id="0" name="图片 31768" descr="image68"/>
                      <p:cNvPicPr>
                        <a:picLocks noChangeAspect="1"/>
                      </p:cNvPicPr>
                      <p:nvPr/>
                    </p:nvPicPr>
                    <p:blipFill>
                      <a:blip r:embed="rId52"/>
                      <a:stretch>
                        <a:fillRect/>
                      </a:stretch>
                    </p:blipFill>
                    <p:spPr>
                      <a:xfrm>
                        <a:off x="5833740" y="5112317"/>
                        <a:ext cx="300038" cy="2206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2646123" y="2508246"/>
            <a:ext cx="486657" cy="1372102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rtlCol="0" anchor="ctr"/>
          <a:lstStyle/>
          <a:p>
            <a:pPr algn="ctr"/>
            <a:endParaRPr lang="zh-CN" altLang="en-US" dirty="0"/>
          </a:p>
        </p:txBody>
      </p:sp>
      <p:cxnSp>
        <p:nvCxnSpPr>
          <p:cNvPr id="5" name="直線コネクタ 4"/>
          <p:cNvCxnSpPr/>
          <p:nvPr/>
        </p:nvCxnSpPr>
        <p:spPr bwMode="auto">
          <a:xfrm rot="5400000" flipH="1" flipV="1">
            <a:off x="3174055" y="2455789"/>
            <a:ext cx="59586" cy="14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6" name="直線コネクタ 5"/>
          <p:cNvCxnSpPr/>
          <p:nvPr/>
        </p:nvCxnSpPr>
        <p:spPr bwMode="auto">
          <a:xfrm rot="5400000" flipH="1" flipV="1">
            <a:off x="3569508" y="2455789"/>
            <a:ext cx="59586" cy="14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7" name="直線コネクタ 6"/>
          <p:cNvCxnSpPr/>
          <p:nvPr/>
        </p:nvCxnSpPr>
        <p:spPr bwMode="auto">
          <a:xfrm rot="5400000" flipH="1" flipV="1">
            <a:off x="3965696" y="2455789"/>
            <a:ext cx="59586" cy="14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sp>
        <p:nvSpPr>
          <p:cNvPr id="8" name="テキスト ボックス 14"/>
          <p:cNvSpPr txBox="1"/>
          <p:nvPr/>
        </p:nvSpPr>
        <p:spPr>
          <a:xfrm>
            <a:off x="3386954" y="2151056"/>
            <a:ext cx="409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テキスト ボックス 15"/>
          <p:cNvSpPr txBox="1"/>
          <p:nvPr/>
        </p:nvSpPr>
        <p:spPr>
          <a:xfrm>
            <a:off x="3873555" y="2151056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正方形/長方形 27"/>
          <p:cNvSpPr/>
          <p:nvPr/>
        </p:nvSpPr>
        <p:spPr bwMode="auto">
          <a:xfrm>
            <a:off x="3203848" y="2564904"/>
            <a:ext cx="1656184" cy="23834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4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2.08</a:t>
            </a:r>
            <a:endParaRPr lang="ja-JP" altLang="en-US" sz="14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>
            <a:off x="3203050" y="2487159"/>
            <a:ext cx="1584000" cy="1217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</a:ln>
        </p:spPr>
        <p:txBody>
          <a:bodyPr/>
          <a:lstStyle/>
          <a:p>
            <a:endParaRPr lang="en-US" sz="2000"/>
          </a:p>
        </p:txBody>
      </p:sp>
      <p:cxnSp>
        <p:nvCxnSpPr>
          <p:cNvPr id="12" name="直線コネクタ 6"/>
          <p:cNvCxnSpPr/>
          <p:nvPr/>
        </p:nvCxnSpPr>
        <p:spPr bwMode="auto">
          <a:xfrm rot="5400000" flipH="1" flipV="1">
            <a:off x="4361186" y="2457289"/>
            <a:ext cx="59586" cy="14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13" name="直線コネクタ 6"/>
          <p:cNvCxnSpPr/>
          <p:nvPr/>
        </p:nvCxnSpPr>
        <p:spPr bwMode="auto">
          <a:xfrm rot="5400000" flipH="1" flipV="1">
            <a:off x="4757162" y="2457289"/>
            <a:ext cx="59586" cy="14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sp>
        <p:nvSpPr>
          <p:cNvPr id="14" name="テキスト ボックス 15"/>
          <p:cNvSpPr txBox="1"/>
          <p:nvPr/>
        </p:nvSpPr>
        <p:spPr>
          <a:xfrm>
            <a:off x="4172772" y="2151056"/>
            <a:ext cx="409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1.5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テキスト ボックス 15"/>
          <p:cNvSpPr txBox="1"/>
          <p:nvPr/>
        </p:nvSpPr>
        <p:spPr>
          <a:xfrm>
            <a:off x="4665929" y="2151056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テキスト ボックス 14"/>
          <p:cNvSpPr txBox="1"/>
          <p:nvPr/>
        </p:nvSpPr>
        <p:spPr>
          <a:xfrm>
            <a:off x="3081180" y="2151056"/>
            <a:ext cx="253663" cy="2547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正方形/長方形 27"/>
          <p:cNvSpPr/>
          <p:nvPr/>
        </p:nvSpPr>
        <p:spPr bwMode="auto">
          <a:xfrm>
            <a:off x="3204299" y="2917770"/>
            <a:ext cx="1101600" cy="23834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1.42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直線コネクタ 4"/>
          <p:cNvCxnSpPr/>
          <p:nvPr/>
        </p:nvCxnSpPr>
        <p:spPr bwMode="auto">
          <a:xfrm rot="5400000" flipH="1" flipV="1">
            <a:off x="3783781" y="2472185"/>
            <a:ext cx="29793" cy="14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19" name="直線コネクタ 4"/>
          <p:cNvCxnSpPr/>
          <p:nvPr/>
        </p:nvCxnSpPr>
        <p:spPr bwMode="auto">
          <a:xfrm rot="5400000" flipH="1" flipV="1">
            <a:off x="3377822" y="2472185"/>
            <a:ext cx="29793" cy="14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20" name="直線コネクタ 4"/>
          <p:cNvCxnSpPr/>
          <p:nvPr/>
        </p:nvCxnSpPr>
        <p:spPr bwMode="auto">
          <a:xfrm rot="5400000" flipH="1" flipV="1">
            <a:off x="4179758" y="2472185"/>
            <a:ext cx="29793" cy="14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21" name="直線コネクタ 4"/>
          <p:cNvCxnSpPr/>
          <p:nvPr/>
        </p:nvCxnSpPr>
        <p:spPr bwMode="auto">
          <a:xfrm rot="5400000" flipH="1" flipV="1">
            <a:off x="4569079" y="2472185"/>
            <a:ext cx="29793" cy="14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sp>
        <p:nvSpPr>
          <p:cNvPr id="22" name="正方形/長方形 27"/>
          <p:cNvSpPr/>
          <p:nvPr/>
        </p:nvSpPr>
        <p:spPr bwMode="auto">
          <a:xfrm>
            <a:off x="3203848" y="3272497"/>
            <a:ext cx="1188000" cy="2383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4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1.5</a:t>
            </a:r>
            <a:endParaRPr lang="ja-JP" altLang="en-US" sz="14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正方形/長方形 27"/>
          <p:cNvSpPr/>
          <p:nvPr/>
        </p:nvSpPr>
        <p:spPr bwMode="auto">
          <a:xfrm>
            <a:off x="3204298" y="3627223"/>
            <a:ext cx="1101600" cy="23834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4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1.42</a:t>
            </a:r>
            <a:endParaRPr lang="ja-JP" altLang="en-US" sz="14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4" name="Object 7"/>
          <p:cNvGraphicFramePr>
            <a:graphicFrameLocks noChangeAspect="1"/>
          </p:cNvGraphicFramePr>
          <p:nvPr/>
        </p:nvGraphicFramePr>
        <p:xfrm>
          <a:off x="2685095" y="2862278"/>
          <a:ext cx="455612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71" name="公式" r:id="rId3" imgW="6705600" imgH="5181600" progId="Equation.3">
                  <p:embed/>
                </p:oleObj>
              </mc:Choice>
              <mc:Fallback>
                <p:oleObj name="公式" r:id="rId3" imgW="6705600" imgH="5181600" progId="Equation.3">
                  <p:embed/>
                  <p:pic>
                    <p:nvPicPr>
                      <p:cNvPr id="0" name="图片 32768" descr="image20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85095" y="2862278"/>
                        <a:ext cx="455612" cy="31591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10"/>
          <p:cNvGraphicFramePr>
            <a:graphicFrameLocks noChangeAspect="1"/>
          </p:cNvGraphicFramePr>
          <p:nvPr/>
        </p:nvGraphicFramePr>
        <p:xfrm>
          <a:off x="2685095" y="2508266"/>
          <a:ext cx="438150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72" name="公式" r:id="rId5" imgW="6400800" imgH="5181600" progId="Equation.3">
                  <p:embed/>
                </p:oleObj>
              </mc:Choice>
              <mc:Fallback>
                <p:oleObj name="公式" r:id="rId5" imgW="6400800" imgH="5181600" progId="Equation.3">
                  <p:embed/>
                  <p:pic>
                    <p:nvPicPr>
                      <p:cNvPr id="0" name="图片 32769" descr="image21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85095" y="2508266"/>
                        <a:ext cx="438150" cy="31591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11"/>
          <p:cNvGraphicFramePr>
            <a:graphicFrameLocks noChangeAspect="1"/>
          </p:cNvGraphicFramePr>
          <p:nvPr/>
        </p:nvGraphicFramePr>
        <p:xfrm>
          <a:off x="2685095" y="3209941"/>
          <a:ext cx="439737" cy="33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73" name="公式" r:id="rId7" imgW="6400800" imgH="5486400" progId="Equation.3">
                  <p:embed/>
                </p:oleObj>
              </mc:Choice>
              <mc:Fallback>
                <p:oleObj name="公式" r:id="rId7" imgW="6400800" imgH="5486400" progId="Equation.3">
                  <p:embed/>
                  <p:pic>
                    <p:nvPicPr>
                      <p:cNvPr id="0" name="图片 32770" descr="image22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685095" y="3209941"/>
                        <a:ext cx="439737" cy="33496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12"/>
          <p:cNvGraphicFramePr>
            <a:graphicFrameLocks noChangeAspect="1"/>
          </p:cNvGraphicFramePr>
          <p:nvPr/>
        </p:nvGraphicFramePr>
        <p:xfrm>
          <a:off x="2685095" y="3548078"/>
          <a:ext cx="455612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74" name="公式" r:id="rId9" imgW="6705600" imgH="5181600" progId="Equation.3">
                  <p:embed/>
                </p:oleObj>
              </mc:Choice>
              <mc:Fallback>
                <p:oleObj name="公式" r:id="rId9" imgW="6705600" imgH="5181600" progId="Equation.3">
                  <p:embed/>
                  <p:pic>
                    <p:nvPicPr>
                      <p:cNvPr id="0" name="图片 32771" descr="image23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685095" y="3548078"/>
                        <a:ext cx="455612" cy="3175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Oval 48"/>
          <p:cNvSpPr>
            <a:spLocks noChangeArrowheads="1"/>
          </p:cNvSpPr>
          <p:nvPr/>
        </p:nvSpPr>
        <p:spPr bwMode="auto">
          <a:xfrm>
            <a:off x="3059895" y="5121290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0" lang="en-US" altLang="ja-JP" sz="10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endParaRPr kumimoji="0" lang="en-US" altLang="ja-JP" sz="1400" i="1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9" name="Oval 48"/>
          <p:cNvSpPr>
            <a:spLocks noChangeArrowheads="1"/>
          </p:cNvSpPr>
          <p:nvPr/>
        </p:nvSpPr>
        <p:spPr bwMode="auto">
          <a:xfrm>
            <a:off x="2297888" y="5121290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0" lang="en-US" altLang="ja-JP" sz="10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endParaRPr kumimoji="0" lang="en-US" altLang="ja-JP" sz="1400" i="1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30" name="AutoShape 62"/>
          <p:cNvCxnSpPr>
            <a:cxnSpLocks noChangeShapeType="1"/>
            <a:stCxn id="29" idx="4"/>
            <a:endCxn id="31" idx="0"/>
          </p:cNvCxnSpPr>
          <p:nvPr/>
        </p:nvCxnSpPr>
        <p:spPr bwMode="auto">
          <a:xfrm rot="16200000" flipH="1">
            <a:off x="2344322" y="5537612"/>
            <a:ext cx="478637" cy="261941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tailEnd type="none" w="med" len="med"/>
          </a:ln>
        </p:spPr>
      </p:cxnSp>
      <p:sp>
        <p:nvSpPr>
          <p:cNvPr id="31" name="Oval 48"/>
          <p:cNvSpPr>
            <a:spLocks noChangeArrowheads="1"/>
          </p:cNvSpPr>
          <p:nvPr/>
        </p:nvSpPr>
        <p:spPr bwMode="auto">
          <a:xfrm>
            <a:off x="2559829" y="5907902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0" lang="en-US" altLang="ja-JP" sz="10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7</a:t>
            </a:r>
            <a:endParaRPr kumimoji="0" lang="en-US" altLang="ja-JP" sz="1400" i="1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32" name="AutoShape 62"/>
          <p:cNvCxnSpPr>
            <a:cxnSpLocks noChangeShapeType="1"/>
            <a:stCxn id="28" idx="4"/>
            <a:endCxn id="31" idx="0"/>
          </p:cNvCxnSpPr>
          <p:nvPr/>
        </p:nvCxnSpPr>
        <p:spPr bwMode="auto">
          <a:xfrm rot="5400000">
            <a:off x="2725326" y="5418550"/>
            <a:ext cx="478637" cy="50006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33" name="直接连接符 32"/>
          <p:cNvCxnSpPr>
            <a:stCxn id="29" idx="6"/>
            <a:endCxn id="28" idx="2"/>
          </p:cNvCxnSpPr>
          <p:nvPr/>
        </p:nvCxnSpPr>
        <p:spPr bwMode="auto">
          <a:xfrm>
            <a:off x="2607451" y="5275278"/>
            <a:ext cx="452444" cy="1588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tailEnd type="none" w="med" len="med"/>
          </a:ln>
        </p:spPr>
      </p:cxnSp>
      <p:sp>
        <p:nvSpPr>
          <p:cNvPr id="34" name="TextBox 33"/>
          <p:cNvSpPr txBox="1"/>
          <p:nvPr/>
        </p:nvSpPr>
        <p:spPr>
          <a:xfrm>
            <a:off x="2353392" y="5549918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928926" y="5572140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714612" y="5000636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48"/>
          <p:cNvSpPr>
            <a:spLocks noChangeArrowheads="1"/>
          </p:cNvSpPr>
          <p:nvPr/>
        </p:nvSpPr>
        <p:spPr bwMode="auto">
          <a:xfrm>
            <a:off x="1357290" y="2643182"/>
            <a:ext cx="324000" cy="3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5" name="Oval 48"/>
          <p:cNvSpPr>
            <a:spLocks noChangeArrowheads="1"/>
          </p:cNvSpPr>
          <p:nvPr/>
        </p:nvSpPr>
        <p:spPr bwMode="auto">
          <a:xfrm>
            <a:off x="2033422" y="2643182"/>
            <a:ext cx="324000" cy="3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6" name="Oval 48"/>
          <p:cNvSpPr>
            <a:spLocks noChangeArrowheads="1"/>
          </p:cNvSpPr>
          <p:nvPr/>
        </p:nvSpPr>
        <p:spPr bwMode="auto">
          <a:xfrm>
            <a:off x="1714481" y="3390752"/>
            <a:ext cx="324000" cy="3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4</a:t>
            </a:r>
          </a:p>
        </p:txBody>
      </p:sp>
      <p:sp>
        <p:nvSpPr>
          <p:cNvPr id="11" name="Oval 48"/>
          <p:cNvSpPr>
            <a:spLocks noChangeArrowheads="1"/>
          </p:cNvSpPr>
          <p:nvPr/>
        </p:nvSpPr>
        <p:spPr bwMode="auto">
          <a:xfrm>
            <a:off x="1714480" y="1857364"/>
            <a:ext cx="324000" cy="3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27" name="圆角矩形 26"/>
          <p:cNvSpPr/>
          <p:nvPr/>
        </p:nvSpPr>
        <p:spPr bwMode="auto">
          <a:xfrm rot="3781890">
            <a:off x="2919441" y="2882303"/>
            <a:ext cx="1373122" cy="500066"/>
          </a:xfrm>
          <a:prstGeom prst="roundRect">
            <a:avLst/>
          </a:prstGeom>
          <a:noFill/>
          <a:ln w="15875">
            <a:solidFill>
              <a:schemeClr val="accent1"/>
            </a:solidFill>
            <a:prstDash val="dash"/>
            <a:miter lim="800000"/>
          </a:ln>
        </p:spPr>
        <p:txBody>
          <a:bodyPr wrap="none" rtlCol="0" anchor="ctr"/>
          <a:lstStyle/>
          <a:p>
            <a:pPr algn="ctr"/>
            <a:endParaRPr lang="zh-CN" altLang="en-US" dirty="0"/>
          </a:p>
        </p:txBody>
      </p:sp>
      <p:sp>
        <p:nvSpPr>
          <p:cNvPr id="29" name="任意多边形 28"/>
          <p:cNvSpPr/>
          <p:nvPr/>
        </p:nvSpPr>
        <p:spPr bwMode="auto">
          <a:xfrm>
            <a:off x="1576388" y="2171700"/>
            <a:ext cx="242887" cy="481013"/>
          </a:xfrm>
          <a:custGeom>
            <a:avLst/>
            <a:gdLst>
              <a:gd name="connsiteX0" fmla="*/ 242887 w 242887"/>
              <a:gd name="connsiteY0" fmla="*/ 0 h 481013"/>
              <a:gd name="connsiteX1" fmla="*/ 0 w 242887"/>
              <a:gd name="connsiteY1" fmla="*/ 481013 h 481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2887" h="481013">
                <a:moveTo>
                  <a:pt x="242887" y="0"/>
                </a:moveTo>
                <a:lnTo>
                  <a:pt x="0" y="481013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tailEnd type="stealth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任意多边形 29"/>
          <p:cNvSpPr/>
          <p:nvPr/>
        </p:nvSpPr>
        <p:spPr bwMode="auto">
          <a:xfrm>
            <a:off x="1919288" y="2171700"/>
            <a:ext cx="219075" cy="481013"/>
          </a:xfrm>
          <a:custGeom>
            <a:avLst/>
            <a:gdLst>
              <a:gd name="connsiteX0" fmla="*/ 0 w 219075"/>
              <a:gd name="connsiteY0" fmla="*/ 0 h 481013"/>
              <a:gd name="connsiteX1" fmla="*/ 219075 w 219075"/>
              <a:gd name="connsiteY1" fmla="*/ 481013 h 481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9075" h="481013">
                <a:moveTo>
                  <a:pt x="0" y="0"/>
                </a:moveTo>
                <a:lnTo>
                  <a:pt x="219075" y="481013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tailEnd type="stealth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任意多边形 30"/>
          <p:cNvSpPr/>
          <p:nvPr/>
        </p:nvSpPr>
        <p:spPr bwMode="auto">
          <a:xfrm>
            <a:off x="1576388" y="2957513"/>
            <a:ext cx="233362" cy="447675"/>
          </a:xfrm>
          <a:custGeom>
            <a:avLst/>
            <a:gdLst>
              <a:gd name="connsiteX0" fmla="*/ 0 w 233362"/>
              <a:gd name="connsiteY0" fmla="*/ 0 h 447675"/>
              <a:gd name="connsiteX1" fmla="*/ 233362 w 233362"/>
              <a:gd name="connsiteY1" fmla="*/ 447675 h 447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33362" h="447675">
                <a:moveTo>
                  <a:pt x="0" y="0"/>
                </a:moveTo>
                <a:lnTo>
                  <a:pt x="233362" y="447675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tailEnd type="stealth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任意多边形 31"/>
          <p:cNvSpPr/>
          <p:nvPr/>
        </p:nvSpPr>
        <p:spPr bwMode="auto">
          <a:xfrm>
            <a:off x="1933575" y="2962275"/>
            <a:ext cx="214313" cy="438150"/>
          </a:xfrm>
          <a:custGeom>
            <a:avLst/>
            <a:gdLst>
              <a:gd name="connsiteX0" fmla="*/ 214313 w 214313"/>
              <a:gd name="connsiteY0" fmla="*/ 0 h 438150"/>
              <a:gd name="connsiteX1" fmla="*/ 0 w 214313"/>
              <a:gd name="connsiteY1" fmla="*/ 438150 h 438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4313" h="438150">
                <a:moveTo>
                  <a:pt x="214313" y="0"/>
                </a:moveTo>
                <a:lnTo>
                  <a:pt x="0" y="43815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tailEnd type="stealth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Oval 48"/>
          <p:cNvSpPr>
            <a:spLocks noChangeArrowheads="1"/>
          </p:cNvSpPr>
          <p:nvPr/>
        </p:nvSpPr>
        <p:spPr bwMode="auto">
          <a:xfrm>
            <a:off x="3286116" y="2621358"/>
            <a:ext cx="324000" cy="3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34" name="Oval 48"/>
          <p:cNvSpPr>
            <a:spLocks noChangeArrowheads="1"/>
          </p:cNvSpPr>
          <p:nvPr/>
        </p:nvSpPr>
        <p:spPr bwMode="auto">
          <a:xfrm>
            <a:off x="3962248" y="2621358"/>
            <a:ext cx="324000" cy="3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35" name="Oval 48"/>
          <p:cNvSpPr>
            <a:spLocks noChangeArrowheads="1"/>
          </p:cNvSpPr>
          <p:nvPr/>
        </p:nvSpPr>
        <p:spPr bwMode="auto">
          <a:xfrm>
            <a:off x="3643307" y="3368928"/>
            <a:ext cx="324000" cy="3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4</a:t>
            </a:r>
          </a:p>
        </p:txBody>
      </p:sp>
      <p:sp>
        <p:nvSpPr>
          <p:cNvPr id="36" name="Oval 48"/>
          <p:cNvSpPr>
            <a:spLocks noChangeArrowheads="1"/>
          </p:cNvSpPr>
          <p:nvPr/>
        </p:nvSpPr>
        <p:spPr bwMode="auto">
          <a:xfrm>
            <a:off x="3643306" y="1835540"/>
            <a:ext cx="324000" cy="3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37" name="任意多边形 36"/>
          <p:cNvSpPr/>
          <p:nvPr/>
        </p:nvSpPr>
        <p:spPr bwMode="auto">
          <a:xfrm>
            <a:off x="3505214" y="2149876"/>
            <a:ext cx="242887" cy="481013"/>
          </a:xfrm>
          <a:custGeom>
            <a:avLst/>
            <a:gdLst>
              <a:gd name="connsiteX0" fmla="*/ 242887 w 242887"/>
              <a:gd name="connsiteY0" fmla="*/ 0 h 481013"/>
              <a:gd name="connsiteX1" fmla="*/ 0 w 242887"/>
              <a:gd name="connsiteY1" fmla="*/ 481013 h 481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2887" h="481013">
                <a:moveTo>
                  <a:pt x="242887" y="0"/>
                </a:moveTo>
                <a:lnTo>
                  <a:pt x="0" y="481013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tailEnd type="stealth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任意多边形 37"/>
          <p:cNvSpPr/>
          <p:nvPr/>
        </p:nvSpPr>
        <p:spPr bwMode="auto">
          <a:xfrm>
            <a:off x="3848114" y="2149876"/>
            <a:ext cx="219075" cy="481013"/>
          </a:xfrm>
          <a:custGeom>
            <a:avLst/>
            <a:gdLst>
              <a:gd name="connsiteX0" fmla="*/ 0 w 219075"/>
              <a:gd name="connsiteY0" fmla="*/ 0 h 481013"/>
              <a:gd name="connsiteX1" fmla="*/ 219075 w 219075"/>
              <a:gd name="connsiteY1" fmla="*/ 481013 h 481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9075" h="481013">
                <a:moveTo>
                  <a:pt x="0" y="0"/>
                </a:moveTo>
                <a:lnTo>
                  <a:pt x="219075" y="481013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tailEnd type="stealth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任意多边形 38"/>
          <p:cNvSpPr/>
          <p:nvPr/>
        </p:nvSpPr>
        <p:spPr bwMode="auto">
          <a:xfrm>
            <a:off x="3505214" y="2935689"/>
            <a:ext cx="233362" cy="447675"/>
          </a:xfrm>
          <a:custGeom>
            <a:avLst/>
            <a:gdLst>
              <a:gd name="connsiteX0" fmla="*/ 0 w 233362"/>
              <a:gd name="connsiteY0" fmla="*/ 0 h 447675"/>
              <a:gd name="connsiteX1" fmla="*/ 233362 w 233362"/>
              <a:gd name="connsiteY1" fmla="*/ 447675 h 447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33362" h="447675">
                <a:moveTo>
                  <a:pt x="0" y="0"/>
                </a:moveTo>
                <a:lnTo>
                  <a:pt x="233362" y="447675"/>
                </a:lnTo>
              </a:path>
            </a:pathLst>
          </a:custGeom>
          <a:noFill/>
          <a:ln w="9525">
            <a:solidFill>
              <a:schemeClr val="tx1"/>
            </a:solidFill>
            <a:prstDash val="lgDash"/>
            <a:round/>
            <a:tailEnd type="stealth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任意多边形 39"/>
          <p:cNvSpPr/>
          <p:nvPr/>
        </p:nvSpPr>
        <p:spPr bwMode="auto">
          <a:xfrm>
            <a:off x="3862401" y="2940451"/>
            <a:ext cx="214313" cy="438150"/>
          </a:xfrm>
          <a:custGeom>
            <a:avLst/>
            <a:gdLst>
              <a:gd name="connsiteX0" fmla="*/ 214313 w 214313"/>
              <a:gd name="connsiteY0" fmla="*/ 0 h 438150"/>
              <a:gd name="connsiteX1" fmla="*/ 0 w 214313"/>
              <a:gd name="connsiteY1" fmla="*/ 438150 h 438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4313" h="438150">
                <a:moveTo>
                  <a:pt x="214313" y="0"/>
                </a:moveTo>
                <a:lnTo>
                  <a:pt x="0" y="43815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tailEnd type="stealth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圆角矩形 40"/>
          <p:cNvSpPr/>
          <p:nvPr/>
        </p:nvSpPr>
        <p:spPr bwMode="auto">
          <a:xfrm rot="4007064">
            <a:off x="4572000" y="2878065"/>
            <a:ext cx="1373122" cy="500066"/>
          </a:xfrm>
          <a:prstGeom prst="roundRect">
            <a:avLst/>
          </a:prstGeom>
          <a:noFill/>
          <a:ln w="15875">
            <a:solidFill>
              <a:schemeClr val="accent1"/>
            </a:solidFill>
            <a:prstDash val="dash"/>
            <a:miter lim="800000"/>
          </a:ln>
        </p:spPr>
        <p:txBody>
          <a:bodyPr wrap="none" rtlCol="0" anchor="ctr"/>
          <a:lstStyle/>
          <a:p>
            <a:pPr algn="ctr"/>
            <a:endParaRPr lang="zh-CN" altLang="en-US" dirty="0"/>
          </a:p>
        </p:txBody>
      </p:sp>
      <p:sp>
        <p:nvSpPr>
          <p:cNvPr id="42" name="Oval 48"/>
          <p:cNvSpPr>
            <a:spLocks noChangeArrowheads="1"/>
          </p:cNvSpPr>
          <p:nvPr/>
        </p:nvSpPr>
        <p:spPr bwMode="auto">
          <a:xfrm>
            <a:off x="4929190" y="2617120"/>
            <a:ext cx="324000" cy="3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43" name="Oval 48"/>
          <p:cNvSpPr>
            <a:spLocks noChangeArrowheads="1"/>
          </p:cNvSpPr>
          <p:nvPr/>
        </p:nvSpPr>
        <p:spPr bwMode="auto">
          <a:xfrm>
            <a:off x="5605322" y="2617120"/>
            <a:ext cx="324000" cy="3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44" name="Oval 48"/>
          <p:cNvSpPr>
            <a:spLocks noChangeArrowheads="1"/>
          </p:cNvSpPr>
          <p:nvPr/>
        </p:nvSpPr>
        <p:spPr bwMode="auto">
          <a:xfrm>
            <a:off x="5286381" y="3364690"/>
            <a:ext cx="324000" cy="3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4</a:t>
            </a:r>
          </a:p>
        </p:txBody>
      </p:sp>
      <p:sp>
        <p:nvSpPr>
          <p:cNvPr id="45" name="Oval 48"/>
          <p:cNvSpPr>
            <a:spLocks noChangeArrowheads="1"/>
          </p:cNvSpPr>
          <p:nvPr/>
        </p:nvSpPr>
        <p:spPr bwMode="auto">
          <a:xfrm>
            <a:off x="5286380" y="1831302"/>
            <a:ext cx="324000" cy="3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46" name="任意多边形 45"/>
          <p:cNvSpPr/>
          <p:nvPr/>
        </p:nvSpPr>
        <p:spPr bwMode="auto">
          <a:xfrm>
            <a:off x="5148288" y="2145638"/>
            <a:ext cx="242887" cy="481013"/>
          </a:xfrm>
          <a:custGeom>
            <a:avLst/>
            <a:gdLst>
              <a:gd name="connsiteX0" fmla="*/ 242887 w 242887"/>
              <a:gd name="connsiteY0" fmla="*/ 0 h 481013"/>
              <a:gd name="connsiteX1" fmla="*/ 0 w 242887"/>
              <a:gd name="connsiteY1" fmla="*/ 481013 h 481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2887" h="481013">
                <a:moveTo>
                  <a:pt x="242887" y="0"/>
                </a:moveTo>
                <a:lnTo>
                  <a:pt x="0" y="481013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tailEnd type="stealth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任意多边形 46"/>
          <p:cNvSpPr/>
          <p:nvPr/>
        </p:nvSpPr>
        <p:spPr bwMode="auto">
          <a:xfrm>
            <a:off x="5491188" y="2145638"/>
            <a:ext cx="219075" cy="481013"/>
          </a:xfrm>
          <a:custGeom>
            <a:avLst/>
            <a:gdLst>
              <a:gd name="connsiteX0" fmla="*/ 0 w 219075"/>
              <a:gd name="connsiteY0" fmla="*/ 0 h 481013"/>
              <a:gd name="connsiteX1" fmla="*/ 219075 w 219075"/>
              <a:gd name="connsiteY1" fmla="*/ 481013 h 481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9075" h="481013">
                <a:moveTo>
                  <a:pt x="0" y="0"/>
                </a:moveTo>
                <a:lnTo>
                  <a:pt x="219075" y="481013"/>
                </a:lnTo>
              </a:path>
            </a:pathLst>
          </a:custGeom>
          <a:noFill/>
          <a:ln w="9525">
            <a:solidFill>
              <a:schemeClr val="tx1"/>
            </a:solidFill>
            <a:prstDash val="lgDash"/>
            <a:round/>
            <a:tailEnd type="stealth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任意多边形 47"/>
          <p:cNvSpPr/>
          <p:nvPr/>
        </p:nvSpPr>
        <p:spPr bwMode="auto">
          <a:xfrm>
            <a:off x="5148288" y="2931451"/>
            <a:ext cx="233362" cy="447675"/>
          </a:xfrm>
          <a:custGeom>
            <a:avLst/>
            <a:gdLst>
              <a:gd name="connsiteX0" fmla="*/ 0 w 233362"/>
              <a:gd name="connsiteY0" fmla="*/ 0 h 447675"/>
              <a:gd name="connsiteX1" fmla="*/ 233362 w 233362"/>
              <a:gd name="connsiteY1" fmla="*/ 447675 h 447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33362" h="447675">
                <a:moveTo>
                  <a:pt x="0" y="0"/>
                </a:moveTo>
                <a:lnTo>
                  <a:pt x="233362" y="447675"/>
                </a:lnTo>
              </a:path>
            </a:pathLst>
          </a:custGeom>
          <a:noFill/>
          <a:ln w="9525">
            <a:solidFill>
              <a:schemeClr val="tx1"/>
            </a:solidFill>
            <a:prstDash val="lgDash"/>
            <a:round/>
            <a:tailEnd type="stealth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 bwMode="auto">
          <a:xfrm>
            <a:off x="5505475" y="2936213"/>
            <a:ext cx="214313" cy="438150"/>
          </a:xfrm>
          <a:custGeom>
            <a:avLst/>
            <a:gdLst>
              <a:gd name="connsiteX0" fmla="*/ 214313 w 214313"/>
              <a:gd name="connsiteY0" fmla="*/ 0 h 438150"/>
              <a:gd name="connsiteX1" fmla="*/ 0 w 214313"/>
              <a:gd name="connsiteY1" fmla="*/ 438150 h 438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4313" h="438150">
                <a:moveTo>
                  <a:pt x="214313" y="0"/>
                </a:moveTo>
                <a:lnTo>
                  <a:pt x="0" y="43815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tailEnd type="stealth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圆角矩形 49"/>
          <p:cNvSpPr/>
          <p:nvPr/>
        </p:nvSpPr>
        <p:spPr bwMode="auto">
          <a:xfrm rot="4096054">
            <a:off x="4944617" y="2153698"/>
            <a:ext cx="1336760" cy="500066"/>
          </a:xfrm>
          <a:prstGeom prst="roundRect">
            <a:avLst/>
          </a:prstGeom>
          <a:noFill/>
          <a:ln w="15875">
            <a:solidFill>
              <a:schemeClr val="accent1"/>
            </a:solidFill>
            <a:prstDash val="dash"/>
            <a:miter lim="800000"/>
          </a:ln>
        </p:spPr>
        <p:txBody>
          <a:bodyPr wrap="none" rtlCol="0" anchor="ctr"/>
          <a:lstStyle/>
          <a:p>
            <a:pPr algn="ctr"/>
            <a:endParaRPr lang="zh-CN" altLang="en-US" dirty="0"/>
          </a:p>
        </p:txBody>
      </p:sp>
      <p:sp>
        <p:nvSpPr>
          <p:cNvPr id="51" name="Oval 48"/>
          <p:cNvSpPr>
            <a:spLocks noChangeArrowheads="1"/>
          </p:cNvSpPr>
          <p:nvPr/>
        </p:nvSpPr>
        <p:spPr bwMode="auto">
          <a:xfrm>
            <a:off x="1357290" y="4572008"/>
            <a:ext cx="324000" cy="3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52" name="Oval 48"/>
          <p:cNvSpPr>
            <a:spLocks noChangeArrowheads="1"/>
          </p:cNvSpPr>
          <p:nvPr/>
        </p:nvSpPr>
        <p:spPr bwMode="auto">
          <a:xfrm>
            <a:off x="2033422" y="4572008"/>
            <a:ext cx="324000" cy="3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53" name="Oval 48"/>
          <p:cNvSpPr>
            <a:spLocks noChangeArrowheads="1"/>
          </p:cNvSpPr>
          <p:nvPr/>
        </p:nvSpPr>
        <p:spPr bwMode="auto">
          <a:xfrm>
            <a:off x="1714481" y="5133600"/>
            <a:ext cx="324000" cy="3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4</a:t>
            </a:r>
          </a:p>
        </p:txBody>
      </p:sp>
      <p:sp>
        <p:nvSpPr>
          <p:cNvPr id="54" name="Oval 48"/>
          <p:cNvSpPr>
            <a:spLocks noChangeArrowheads="1"/>
          </p:cNvSpPr>
          <p:nvPr/>
        </p:nvSpPr>
        <p:spPr bwMode="auto">
          <a:xfrm>
            <a:off x="1714480" y="3967163"/>
            <a:ext cx="324000" cy="3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55" name="任意多边形 54"/>
          <p:cNvSpPr/>
          <p:nvPr/>
        </p:nvSpPr>
        <p:spPr bwMode="auto">
          <a:xfrm>
            <a:off x="1576388" y="4281499"/>
            <a:ext cx="242887" cy="290509"/>
          </a:xfrm>
          <a:custGeom>
            <a:avLst/>
            <a:gdLst>
              <a:gd name="connsiteX0" fmla="*/ 242887 w 242887"/>
              <a:gd name="connsiteY0" fmla="*/ 0 h 481013"/>
              <a:gd name="connsiteX1" fmla="*/ 0 w 242887"/>
              <a:gd name="connsiteY1" fmla="*/ 481013 h 481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2887" h="481013">
                <a:moveTo>
                  <a:pt x="242887" y="0"/>
                </a:moveTo>
                <a:lnTo>
                  <a:pt x="0" y="481013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任意多边形 55"/>
          <p:cNvSpPr/>
          <p:nvPr/>
        </p:nvSpPr>
        <p:spPr bwMode="auto">
          <a:xfrm>
            <a:off x="1919288" y="4281499"/>
            <a:ext cx="219075" cy="290509"/>
          </a:xfrm>
          <a:custGeom>
            <a:avLst/>
            <a:gdLst>
              <a:gd name="connsiteX0" fmla="*/ 0 w 219075"/>
              <a:gd name="connsiteY0" fmla="*/ 0 h 481013"/>
              <a:gd name="connsiteX1" fmla="*/ 219075 w 219075"/>
              <a:gd name="connsiteY1" fmla="*/ 481013 h 481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9075" h="481013">
                <a:moveTo>
                  <a:pt x="0" y="0"/>
                </a:moveTo>
                <a:lnTo>
                  <a:pt x="219075" y="481013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任意多边形 56"/>
          <p:cNvSpPr/>
          <p:nvPr/>
        </p:nvSpPr>
        <p:spPr bwMode="auto">
          <a:xfrm>
            <a:off x="1576388" y="4886339"/>
            <a:ext cx="233362" cy="257173"/>
          </a:xfrm>
          <a:custGeom>
            <a:avLst/>
            <a:gdLst>
              <a:gd name="connsiteX0" fmla="*/ 0 w 233362"/>
              <a:gd name="connsiteY0" fmla="*/ 0 h 447675"/>
              <a:gd name="connsiteX1" fmla="*/ 233362 w 233362"/>
              <a:gd name="connsiteY1" fmla="*/ 447675 h 447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33362" h="447675">
                <a:moveTo>
                  <a:pt x="0" y="0"/>
                </a:moveTo>
                <a:lnTo>
                  <a:pt x="233362" y="447675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任意多边形 57"/>
          <p:cNvSpPr/>
          <p:nvPr/>
        </p:nvSpPr>
        <p:spPr bwMode="auto">
          <a:xfrm>
            <a:off x="1933575" y="4891101"/>
            <a:ext cx="214313" cy="252411"/>
          </a:xfrm>
          <a:custGeom>
            <a:avLst/>
            <a:gdLst>
              <a:gd name="connsiteX0" fmla="*/ 214313 w 214313"/>
              <a:gd name="connsiteY0" fmla="*/ 0 h 438150"/>
              <a:gd name="connsiteX1" fmla="*/ 0 w 214313"/>
              <a:gd name="connsiteY1" fmla="*/ 438150 h 438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4313" h="438150">
                <a:moveTo>
                  <a:pt x="214313" y="0"/>
                </a:moveTo>
                <a:lnTo>
                  <a:pt x="0" y="43815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Oval 48"/>
          <p:cNvSpPr>
            <a:spLocks noChangeArrowheads="1"/>
          </p:cNvSpPr>
          <p:nvPr/>
        </p:nvSpPr>
        <p:spPr bwMode="auto">
          <a:xfrm>
            <a:off x="3214678" y="4814755"/>
            <a:ext cx="324000" cy="3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60" name="Oval 48"/>
          <p:cNvSpPr>
            <a:spLocks noChangeArrowheads="1"/>
          </p:cNvSpPr>
          <p:nvPr/>
        </p:nvSpPr>
        <p:spPr bwMode="auto">
          <a:xfrm>
            <a:off x="3890810" y="4814755"/>
            <a:ext cx="324000" cy="3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62" name="Oval 48"/>
          <p:cNvSpPr>
            <a:spLocks noChangeArrowheads="1"/>
          </p:cNvSpPr>
          <p:nvPr/>
        </p:nvSpPr>
        <p:spPr bwMode="auto">
          <a:xfrm>
            <a:off x="3571868" y="4028937"/>
            <a:ext cx="324000" cy="3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63" name="任意多边形 62"/>
          <p:cNvSpPr/>
          <p:nvPr/>
        </p:nvSpPr>
        <p:spPr bwMode="auto">
          <a:xfrm>
            <a:off x="3433776" y="4343273"/>
            <a:ext cx="242887" cy="481013"/>
          </a:xfrm>
          <a:custGeom>
            <a:avLst/>
            <a:gdLst>
              <a:gd name="connsiteX0" fmla="*/ 242887 w 242887"/>
              <a:gd name="connsiteY0" fmla="*/ 0 h 481013"/>
              <a:gd name="connsiteX1" fmla="*/ 0 w 242887"/>
              <a:gd name="connsiteY1" fmla="*/ 481013 h 481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2887" h="481013">
                <a:moveTo>
                  <a:pt x="242887" y="0"/>
                </a:moveTo>
                <a:lnTo>
                  <a:pt x="0" y="481013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任意多边形 63"/>
          <p:cNvSpPr/>
          <p:nvPr/>
        </p:nvSpPr>
        <p:spPr bwMode="auto">
          <a:xfrm>
            <a:off x="3776676" y="4343273"/>
            <a:ext cx="219075" cy="481013"/>
          </a:xfrm>
          <a:custGeom>
            <a:avLst/>
            <a:gdLst>
              <a:gd name="connsiteX0" fmla="*/ 0 w 219075"/>
              <a:gd name="connsiteY0" fmla="*/ 0 h 481013"/>
              <a:gd name="connsiteX1" fmla="*/ 219075 w 219075"/>
              <a:gd name="connsiteY1" fmla="*/ 481013 h 481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9075" h="481013">
                <a:moveTo>
                  <a:pt x="0" y="0"/>
                </a:moveTo>
                <a:lnTo>
                  <a:pt x="219075" y="481013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8" name="直接连接符 67"/>
          <p:cNvCxnSpPr>
            <a:stCxn id="59" idx="6"/>
            <a:endCxn id="60" idx="2"/>
          </p:cNvCxnSpPr>
          <p:nvPr/>
        </p:nvCxnSpPr>
        <p:spPr bwMode="auto">
          <a:xfrm>
            <a:off x="3538678" y="4976755"/>
            <a:ext cx="352132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sp>
        <p:nvSpPr>
          <p:cNvPr id="69" name="Oval 48"/>
          <p:cNvSpPr>
            <a:spLocks noChangeArrowheads="1"/>
          </p:cNvSpPr>
          <p:nvPr/>
        </p:nvSpPr>
        <p:spPr bwMode="auto">
          <a:xfrm>
            <a:off x="5143504" y="4890950"/>
            <a:ext cx="324000" cy="3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71" name="Oval 48"/>
          <p:cNvSpPr>
            <a:spLocks noChangeArrowheads="1"/>
          </p:cNvSpPr>
          <p:nvPr/>
        </p:nvSpPr>
        <p:spPr bwMode="auto">
          <a:xfrm>
            <a:off x="5500694" y="4105132"/>
            <a:ext cx="324000" cy="324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72" name="任意多边形 71"/>
          <p:cNvSpPr/>
          <p:nvPr/>
        </p:nvSpPr>
        <p:spPr bwMode="auto">
          <a:xfrm>
            <a:off x="5362602" y="4419468"/>
            <a:ext cx="242887" cy="481013"/>
          </a:xfrm>
          <a:custGeom>
            <a:avLst/>
            <a:gdLst>
              <a:gd name="connsiteX0" fmla="*/ 242887 w 242887"/>
              <a:gd name="connsiteY0" fmla="*/ 0 h 481013"/>
              <a:gd name="connsiteX1" fmla="*/ 0 w 242887"/>
              <a:gd name="connsiteY1" fmla="*/ 481013 h 481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2887" h="481013">
                <a:moveTo>
                  <a:pt x="242887" y="0"/>
                </a:moveTo>
                <a:lnTo>
                  <a:pt x="0" y="481013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tailEnd type="none" w="med" len="med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圆角矩形 74"/>
          <p:cNvSpPr/>
          <p:nvPr/>
        </p:nvSpPr>
        <p:spPr bwMode="auto">
          <a:xfrm>
            <a:off x="1214414" y="1714488"/>
            <a:ext cx="1285884" cy="2143140"/>
          </a:xfrm>
          <a:prstGeom prst="roundRect">
            <a:avLst/>
          </a:prstGeom>
          <a:noFill/>
          <a:ln w="9525">
            <a:solidFill>
              <a:schemeClr val="tx1"/>
            </a:solidFill>
            <a:prstDash val="dash"/>
            <a:miter lim="800000"/>
          </a:ln>
        </p:spPr>
        <p:txBody>
          <a:bodyPr wrap="none" rtlCol="0" anchor="ctr"/>
          <a:lstStyle/>
          <a:p>
            <a:pPr algn="ctr"/>
            <a:endParaRPr lang="zh-CN" alt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1285852" y="3652067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TG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圆角矩形 76"/>
          <p:cNvSpPr/>
          <p:nvPr/>
        </p:nvSpPr>
        <p:spPr bwMode="auto">
          <a:xfrm>
            <a:off x="1214414" y="3929066"/>
            <a:ext cx="1285884" cy="1571636"/>
          </a:xfrm>
          <a:prstGeom prst="roundRect">
            <a:avLst/>
          </a:prstGeom>
          <a:noFill/>
          <a:ln w="9525">
            <a:solidFill>
              <a:schemeClr val="tx1"/>
            </a:solidFill>
            <a:prstDash val="dash"/>
            <a:miter lim="800000"/>
          </a:ln>
        </p:spPr>
        <p:txBody>
          <a:bodyPr wrap="none" rtlCol="0" anchor="ctr"/>
          <a:lstStyle/>
          <a:p>
            <a:pPr algn="ctr"/>
            <a:endParaRPr lang="zh-CN" alt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1285852" y="5295141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VCG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圆角矩形 78"/>
          <p:cNvSpPr/>
          <p:nvPr/>
        </p:nvSpPr>
        <p:spPr bwMode="auto">
          <a:xfrm>
            <a:off x="3071802" y="1714488"/>
            <a:ext cx="1285884" cy="2143140"/>
          </a:xfrm>
          <a:prstGeom prst="roundRect">
            <a:avLst/>
          </a:prstGeom>
          <a:noFill/>
          <a:ln w="9525">
            <a:solidFill>
              <a:schemeClr val="tx1"/>
            </a:solidFill>
            <a:prstDash val="dash"/>
            <a:miter lim="800000"/>
          </a:ln>
        </p:spPr>
        <p:txBody>
          <a:bodyPr wrap="none" rtlCol="0" anchor="ctr"/>
          <a:lstStyle/>
          <a:p>
            <a:pPr algn="ctr"/>
            <a:endParaRPr lang="zh-CN" alt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3191636" y="3652067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TG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圆角矩形 80"/>
          <p:cNvSpPr/>
          <p:nvPr/>
        </p:nvSpPr>
        <p:spPr bwMode="auto">
          <a:xfrm>
            <a:off x="4786314" y="1714488"/>
            <a:ext cx="1285884" cy="2143140"/>
          </a:xfrm>
          <a:prstGeom prst="roundRect">
            <a:avLst/>
          </a:prstGeom>
          <a:noFill/>
          <a:ln w="9525">
            <a:solidFill>
              <a:schemeClr val="tx1"/>
            </a:solidFill>
            <a:prstDash val="dash"/>
            <a:miter lim="800000"/>
          </a:ln>
        </p:spPr>
        <p:txBody>
          <a:bodyPr wrap="none" rtlCol="0" anchor="ctr"/>
          <a:lstStyle/>
          <a:p>
            <a:pPr algn="ctr"/>
            <a:endParaRPr lang="zh-CN" alt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4857752" y="3652067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TG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圆角矩形 82"/>
          <p:cNvSpPr/>
          <p:nvPr/>
        </p:nvSpPr>
        <p:spPr bwMode="auto">
          <a:xfrm>
            <a:off x="3071802" y="3929066"/>
            <a:ext cx="1285884" cy="1571636"/>
          </a:xfrm>
          <a:prstGeom prst="roundRect">
            <a:avLst/>
          </a:prstGeom>
          <a:noFill/>
          <a:ln w="9525">
            <a:solidFill>
              <a:schemeClr val="tx1"/>
            </a:solidFill>
            <a:prstDash val="dash"/>
            <a:miter lim="800000"/>
          </a:ln>
        </p:spPr>
        <p:txBody>
          <a:bodyPr wrap="none" rtlCol="0" anchor="ctr"/>
          <a:lstStyle/>
          <a:p>
            <a:pPr algn="ctr"/>
            <a:endParaRPr lang="zh-CN" alt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3143240" y="5295141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VCG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圆角矩形 84"/>
          <p:cNvSpPr/>
          <p:nvPr/>
        </p:nvSpPr>
        <p:spPr bwMode="auto">
          <a:xfrm>
            <a:off x="4793937" y="3929066"/>
            <a:ext cx="1285884" cy="1571636"/>
          </a:xfrm>
          <a:prstGeom prst="roundRect">
            <a:avLst/>
          </a:prstGeom>
          <a:noFill/>
          <a:ln w="9525">
            <a:solidFill>
              <a:schemeClr val="tx1"/>
            </a:solidFill>
            <a:prstDash val="dash"/>
            <a:miter lim="800000"/>
          </a:ln>
        </p:spPr>
        <p:txBody>
          <a:bodyPr wrap="none" rtlCol="0" anchor="ctr"/>
          <a:lstStyle/>
          <a:p>
            <a:pPr algn="ctr"/>
            <a:endParaRPr lang="zh-CN" alt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4857752" y="5295141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VCG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1538" y="2478021"/>
            <a:ext cx="923651" cy="3341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Mobilities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1143035" y="1289915"/>
            <a:ext cx="900000" cy="1454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6" name="Line 13"/>
          <p:cNvSpPr>
            <a:spLocks noChangeShapeType="1"/>
          </p:cNvSpPr>
          <p:nvPr/>
        </p:nvSpPr>
        <p:spPr bwMode="auto">
          <a:xfrm>
            <a:off x="1143035" y="898033"/>
            <a:ext cx="900000" cy="1454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7" name="Line 14"/>
          <p:cNvSpPr>
            <a:spLocks noChangeShapeType="1"/>
          </p:cNvSpPr>
          <p:nvPr/>
        </p:nvSpPr>
        <p:spPr bwMode="auto">
          <a:xfrm>
            <a:off x="1143035" y="1680797"/>
            <a:ext cx="900000" cy="1454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8" name="Line 15"/>
          <p:cNvSpPr>
            <a:spLocks noChangeShapeType="1"/>
          </p:cNvSpPr>
          <p:nvPr/>
        </p:nvSpPr>
        <p:spPr bwMode="auto">
          <a:xfrm>
            <a:off x="1143035" y="507125"/>
            <a:ext cx="900000" cy="1453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14"/>
          <p:cNvSpPr>
            <a:spLocks noChangeShapeType="1"/>
          </p:cNvSpPr>
          <p:nvPr/>
        </p:nvSpPr>
        <p:spPr bwMode="auto">
          <a:xfrm>
            <a:off x="1142976" y="2071678"/>
            <a:ext cx="900000" cy="1454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>
            <a:off x="1142976" y="2462560"/>
            <a:ext cx="900000" cy="1454"/>
          </a:xfrm>
          <a:prstGeom prst="line">
            <a:avLst/>
          </a:prstGeom>
          <a:noFill/>
          <a:ln w="3175" cap="rnd">
            <a:solidFill>
              <a:srgbClr val="000000"/>
            </a:solidFill>
            <a:round/>
          </a:ln>
        </p:spPr>
        <p:txBody>
          <a:bodyPr/>
          <a:lstStyle/>
          <a:p>
            <a:endParaRPr 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981035" y="617599"/>
            <a:ext cx="146946" cy="1732620"/>
            <a:chOff x="6440069" y="425570"/>
            <a:chExt cx="146946" cy="1732620"/>
          </a:xfrm>
        </p:grpSpPr>
        <p:sp>
          <p:nvSpPr>
            <p:cNvPr id="12" name="Text Box 40"/>
            <p:cNvSpPr txBox="1">
              <a:spLocks noChangeArrowheads="1"/>
            </p:cNvSpPr>
            <p:nvPr/>
          </p:nvSpPr>
          <p:spPr bwMode="auto">
            <a:xfrm>
              <a:off x="6446521" y="1207333"/>
              <a:ext cx="139407" cy="16909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 anchor="ctr" anchorCtr="1">
              <a:spAutoFit/>
            </a:bodyPr>
            <a:lstStyle/>
            <a:p>
              <a:r>
                <a:rPr kumimoji="0" lang="en-US" altLang="ja-JP" sz="1200" dirty="0"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3" name="Text Box 40"/>
            <p:cNvSpPr txBox="1">
              <a:spLocks noChangeArrowheads="1"/>
            </p:cNvSpPr>
            <p:nvPr/>
          </p:nvSpPr>
          <p:spPr bwMode="auto">
            <a:xfrm>
              <a:off x="6440069" y="1598215"/>
              <a:ext cx="139407" cy="16909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 anchor="ctr" anchorCtr="1">
              <a:spAutoFit/>
            </a:bodyPr>
            <a:lstStyle/>
            <a:p>
              <a:r>
                <a:rPr kumimoji="0" lang="en-US" altLang="ja-JP" sz="1200" dirty="0"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4" name="Text Box 40"/>
            <p:cNvSpPr txBox="1">
              <a:spLocks noChangeArrowheads="1"/>
            </p:cNvSpPr>
            <p:nvPr/>
          </p:nvSpPr>
          <p:spPr bwMode="auto">
            <a:xfrm>
              <a:off x="6447608" y="1989096"/>
              <a:ext cx="139407" cy="16909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 anchor="ctr" anchorCtr="1">
              <a:spAutoFit/>
            </a:bodyPr>
            <a:lstStyle/>
            <a:p>
              <a:r>
                <a:rPr kumimoji="0" lang="en-US" altLang="ja-JP" sz="1200" dirty="0"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5" name="Text Box 40"/>
            <p:cNvSpPr txBox="1">
              <a:spLocks noChangeArrowheads="1"/>
            </p:cNvSpPr>
            <p:nvPr/>
          </p:nvSpPr>
          <p:spPr bwMode="auto">
            <a:xfrm>
              <a:off x="6446521" y="425570"/>
              <a:ext cx="139407" cy="16909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 anchor="ctr" anchorCtr="1">
              <a:spAutoFit/>
            </a:bodyPr>
            <a:lstStyle/>
            <a:p>
              <a:r>
                <a:rPr kumimoji="0" lang="en-US" altLang="ja-JP" sz="1200" dirty="0"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6" name="Text Box 40"/>
            <p:cNvSpPr txBox="1">
              <a:spLocks noChangeArrowheads="1"/>
            </p:cNvSpPr>
            <p:nvPr/>
          </p:nvSpPr>
          <p:spPr bwMode="auto">
            <a:xfrm>
              <a:off x="6447608" y="816452"/>
              <a:ext cx="139407" cy="16909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 anchor="ctr" anchorCtr="1">
              <a:spAutoFit/>
            </a:bodyPr>
            <a:lstStyle/>
            <a:p>
              <a:r>
                <a:rPr kumimoji="0" lang="en-US" altLang="ja-JP" sz="1200" dirty="0"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17" name="组合 196"/>
          <p:cNvGrpSpPr/>
          <p:nvPr/>
        </p:nvGrpSpPr>
        <p:grpSpPr>
          <a:xfrm>
            <a:off x="1287749" y="552850"/>
            <a:ext cx="641045" cy="1850003"/>
            <a:chOff x="5183087" y="466501"/>
            <a:chExt cx="641045" cy="1850003"/>
          </a:xfrm>
        </p:grpSpPr>
        <p:sp>
          <p:nvSpPr>
            <p:cNvPr id="18" name="正方形/長方形 36"/>
            <p:cNvSpPr/>
            <p:nvPr/>
          </p:nvSpPr>
          <p:spPr bwMode="auto">
            <a:xfrm>
              <a:off x="5213045" y="466501"/>
              <a:ext cx="252000" cy="27279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ja-JP" sz="9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1" lang="ja-JP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正方形/長方形 36"/>
            <p:cNvSpPr/>
            <p:nvPr/>
          </p:nvSpPr>
          <p:spPr bwMode="auto">
            <a:xfrm>
              <a:off x="5572132" y="466501"/>
              <a:ext cx="252000" cy="27361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ja-JP" sz="9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kumimoji="1" lang="ja-JP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正方形/長方形 36"/>
            <p:cNvSpPr/>
            <p:nvPr/>
          </p:nvSpPr>
          <p:spPr bwMode="auto">
            <a:xfrm>
              <a:off x="5213045" y="870242"/>
              <a:ext cx="252000" cy="27279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ja-JP" sz="9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kumimoji="1" lang="ja-JP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正方形/長方形 36"/>
            <p:cNvSpPr/>
            <p:nvPr/>
          </p:nvSpPr>
          <p:spPr bwMode="auto">
            <a:xfrm>
              <a:off x="5572132" y="870242"/>
              <a:ext cx="252000" cy="27361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ja-JP" sz="9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kumimoji="1" lang="ja-JP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正方形/長方形 36"/>
            <p:cNvSpPr/>
            <p:nvPr/>
          </p:nvSpPr>
          <p:spPr bwMode="auto">
            <a:xfrm>
              <a:off x="5572132" y="1261124"/>
              <a:ext cx="252000" cy="27361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ja-JP" sz="9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kumimoji="1" lang="ja-JP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正方形/長方形 36"/>
            <p:cNvSpPr/>
            <p:nvPr/>
          </p:nvSpPr>
          <p:spPr bwMode="auto">
            <a:xfrm>
              <a:off x="5183087" y="1652005"/>
              <a:ext cx="252000" cy="27361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ja-JP" sz="9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kumimoji="1" lang="ja-JP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正方形/長方形 36"/>
            <p:cNvSpPr/>
            <p:nvPr/>
          </p:nvSpPr>
          <p:spPr bwMode="auto">
            <a:xfrm>
              <a:off x="5500694" y="2042887"/>
              <a:ext cx="252000" cy="273617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txBody>
            <a:bodyPr wrap="none" rtlCol="0" anchor="ctr"/>
            <a:lstStyle/>
            <a:p>
              <a:pPr algn="ctr"/>
              <a:r>
                <a:rPr lang="en-US" altLang="ja-JP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ja-JP" sz="9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endParaRPr kumimoji="1" lang="ja-JP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93" name="直線コネクタ 4"/>
          <p:cNvCxnSpPr/>
          <p:nvPr/>
        </p:nvCxnSpPr>
        <p:spPr bwMode="auto">
          <a:xfrm rot="5400000" flipH="1" flipV="1">
            <a:off x="1448017" y="3311942"/>
            <a:ext cx="59586" cy="14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94" name="直線コネクタ 5"/>
          <p:cNvCxnSpPr/>
          <p:nvPr/>
        </p:nvCxnSpPr>
        <p:spPr bwMode="auto">
          <a:xfrm rot="5400000" flipH="1" flipV="1">
            <a:off x="1785600" y="3311942"/>
            <a:ext cx="59586" cy="14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95" name="直線コネクタ 6"/>
          <p:cNvCxnSpPr/>
          <p:nvPr/>
        </p:nvCxnSpPr>
        <p:spPr bwMode="auto">
          <a:xfrm rot="5400000" flipH="1" flipV="1">
            <a:off x="2114049" y="3311942"/>
            <a:ext cx="59586" cy="14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sp>
        <p:nvSpPr>
          <p:cNvPr id="96" name="テキスト ボックス 14"/>
          <p:cNvSpPr txBox="1"/>
          <p:nvPr/>
        </p:nvSpPr>
        <p:spPr>
          <a:xfrm>
            <a:off x="1620000" y="3007209"/>
            <a:ext cx="409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テキスト ボックス 15"/>
          <p:cNvSpPr txBox="1"/>
          <p:nvPr/>
        </p:nvSpPr>
        <p:spPr>
          <a:xfrm>
            <a:off x="2000232" y="3007209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Line 14"/>
          <p:cNvSpPr>
            <a:spLocks noChangeShapeType="1"/>
          </p:cNvSpPr>
          <p:nvPr/>
        </p:nvSpPr>
        <p:spPr bwMode="auto">
          <a:xfrm>
            <a:off x="1477012" y="3343312"/>
            <a:ext cx="666000" cy="1217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</a:ln>
        </p:spPr>
        <p:txBody>
          <a:bodyPr/>
          <a:lstStyle/>
          <a:p>
            <a:endParaRPr lang="en-US" sz="2000"/>
          </a:p>
        </p:txBody>
      </p:sp>
      <p:sp>
        <p:nvSpPr>
          <p:cNvPr id="100" name="テキスト ボックス 14"/>
          <p:cNvSpPr txBox="1"/>
          <p:nvPr/>
        </p:nvSpPr>
        <p:spPr>
          <a:xfrm>
            <a:off x="1355142" y="3007209"/>
            <a:ext cx="253663" cy="2547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1" name="直線コネクタ 4"/>
          <p:cNvCxnSpPr/>
          <p:nvPr/>
        </p:nvCxnSpPr>
        <p:spPr bwMode="auto">
          <a:xfrm rot="5400000" flipH="1" flipV="1">
            <a:off x="1962000" y="3328338"/>
            <a:ext cx="29793" cy="14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102" name="直線コネクタ 4"/>
          <p:cNvCxnSpPr/>
          <p:nvPr/>
        </p:nvCxnSpPr>
        <p:spPr bwMode="auto">
          <a:xfrm rot="5400000" flipH="1" flipV="1">
            <a:off x="1627200" y="3328338"/>
            <a:ext cx="29793" cy="14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sp>
        <p:nvSpPr>
          <p:cNvPr id="105" name="正方形/長方形 27"/>
          <p:cNvSpPr/>
          <p:nvPr/>
        </p:nvSpPr>
        <p:spPr bwMode="auto">
          <a:xfrm>
            <a:off x="1474489" y="4503846"/>
            <a:ext cx="668619" cy="2383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" name="正方形/長方形 27"/>
          <p:cNvSpPr/>
          <p:nvPr/>
        </p:nvSpPr>
        <p:spPr bwMode="auto">
          <a:xfrm>
            <a:off x="1474239" y="4840566"/>
            <a:ext cx="668869" cy="2383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2" name="Oval 48"/>
          <p:cNvSpPr>
            <a:spLocks noChangeArrowheads="1"/>
          </p:cNvSpPr>
          <p:nvPr/>
        </p:nvSpPr>
        <p:spPr bwMode="auto">
          <a:xfrm>
            <a:off x="5691197" y="3786190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0" lang="en-US" altLang="ja-JP" sz="10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endParaRPr kumimoji="0" lang="en-US" altLang="ja-JP" sz="1400" i="1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53" name="Oval 48"/>
          <p:cNvSpPr>
            <a:spLocks noChangeArrowheads="1"/>
          </p:cNvSpPr>
          <p:nvPr/>
        </p:nvSpPr>
        <p:spPr bwMode="auto">
          <a:xfrm>
            <a:off x="4857752" y="3786190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0" lang="en-US" altLang="ja-JP" sz="10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endParaRPr kumimoji="0" lang="en-US" altLang="ja-JP" sz="1400" i="1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154" name="AutoShape 62"/>
          <p:cNvCxnSpPr>
            <a:cxnSpLocks noChangeShapeType="1"/>
            <a:stCxn id="153" idx="4"/>
            <a:endCxn id="155" idx="0"/>
          </p:cNvCxnSpPr>
          <p:nvPr/>
        </p:nvCxnSpPr>
        <p:spPr bwMode="auto">
          <a:xfrm rot="16200000" flipH="1">
            <a:off x="4844256" y="4262442"/>
            <a:ext cx="669934" cy="333379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tailEnd type="none" w="med" len="med"/>
          </a:ln>
        </p:spPr>
      </p:cxnSp>
      <p:sp>
        <p:nvSpPr>
          <p:cNvPr id="155" name="Oval 48"/>
          <p:cNvSpPr>
            <a:spLocks noChangeArrowheads="1"/>
          </p:cNvSpPr>
          <p:nvPr/>
        </p:nvSpPr>
        <p:spPr bwMode="auto">
          <a:xfrm>
            <a:off x="5191131" y="4764099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0" lang="en-US" altLang="ja-JP" sz="10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7</a:t>
            </a:r>
            <a:endParaRPr kumimoji="0" lang="en-US" altLang="ja-JP" sz="1400" i="1" dirty="0">
              <a:latin typeface="Times New Roman" panose="02020603050405020304" pitchFamily="18" charset="0"/>
              <a:ea typeface="Arial Unicode MS" panose="020B0604020202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cxnSp>
        <p:nvCxnSpPr>
          <p:cNvPr id="156" name="AutoShape 62"/>
          <p:cNvCxnSpPr>
            <a:cxnSpLocks noChangeShapeType="1"/>
            <a:stCxn id="152" idx="4"/>
            <a:endCxn id="155" idx="0"/>
          </p:cNvCxnSpPr>
          <p:nvPr/>
        </p:nvCxnSpPr>
        <p:spPr bwMode="auto">
          <a:xfrm rot="5400000">
            <a:off x="5260979" y="4179099"/>
            <a:ext cx="669934" cy="50006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157" name="直接连接符 156"/>
          <p:cNvCxnSpPr>
            <a:stCxn id="153" idx="6"/>
            <a:endCxn id="152" idx="2"/>
          </p:cNvCxnSpPr>
          <p:nvPr/>
        </p:nvCxnSpPr>
        <p:spPr bwMode="auto">
          <a:xfrm>
            <a:off x="5167315" y="3940178"/>
            <a:ext cx="523882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tailEnd type="none" w="med" len="med"/>
          </a:ln>
        </p:spPr>
      </p:cxnSp>
      <p:sp>
        <p:nvSpPr>
          <p:cNvPr id="158" name="TextBox 157"/>
          <p:cNvSpPr txBox="1"/>
          <p:nvPr/>
        </p:nvSpPr>
        <p:spPr>
          <a:xfrm>
            <a:off x="4661585" y="4334677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1/1/0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5500694" y="4357694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2/1/1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5161651" y="3643314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1/0/1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4689648" y="3214686"/>
            <a:ext cx="14539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cv</a:t>
            </a:r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core</a:t>
            </a:r>
            <a:r>
              <a:rPr lang="en-US" altLang="zh-CN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</a:t>
            </a:r>
            <a:endParaRPr lang="zh-CN" alt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7" name="直線コネクタ 4"/>
          <p:cNvCxnSpPr/>
          <p:nvPr/>
        </p:nvCxnSpPr>
        <p:spPr bwMode="auto">
          <a:xfrm rot="5400000" flipH="1" flipV="1">
            <a:off x="3045330" y="451146"/>
            <a:ext cx="59586" cy="14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198" name="直線コネクタ 5"/>
          <p:cNvCxnSpPr/>
          <p:nvPr/>
        </p:nvCxnSpPr>
        <p:spPr bwMode="auto">
          <a:xfrm rot="5400000" flipH="1" flipV="1">
            <a:off x="3382913" y="451146"/>
            <a:ext cx="59586" cy="14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199" name="直線コネクタ 6"/>
          <p:cNvCxnSpPr/>
          <p:nvPr/>
        </p:nvCxnSpPr>
        <p:spPr bwMode="auto">
          <a:xfrm rot="5400000" flipH="1" flipV="1">
            <a:off x="3711362" y="451146"/>
            <a:ext cx="59586" cy="14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sp>
        <p:nvSpPr>
          <p:cNvPr id="200" name="テキスト ボックス 14"/>
          <p:cNvSpPr txBox="1"/>
          <p:nvPr/>
        </p:nvSpPr>
        <p:spPr>
          <a:xfrm>
            <a:off x="3217313" y="146413"/>
            <a:ext cx="409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1" name="テキスト ボックス 15"/>
          <p:cNvSpPr txBox="1"/>
          <p:nvPr/>
        </p:nvSpPr>
        <p:spPr>
          <a:xfrm>
            <a:off x="3597545" y="146413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2" name="Line 14"/>
          <p:cNvSpPr>
            <a:spLocks noChangeShapeType="1"/>
          </p:cNvSpPr>
          <p:nvPr/>
        </p:nvSpPr>
        <p:spPr bwMode="auto">
          <a:xfrm>
            <a:off x="3074325" y="482516"/>
            <a:ext cx="666000" cy="1217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</a:ln>
        </p:spPr>
        <p:txBody>
          <a:bodyPr/>
          <a:lstStyle/>
          <a:p>
            <a:endParaRPr lang="en-US" sz="2000"/>
          </a:p>
        </p:txBody>
      </p:sp>
      <p:sp>
        <p:nvSpPr>
          <p:cNvPr id="203" name="テキスト ボックス 14"/>
          <p:cNvSpPr txBox="1"/>
          <p:nvPr/>
        </p:nvSpPr>
        <p:spPr>
          <a:xfrm>
            <a:off x="2952455" y="146413"/>
            <a:ext cx="253663" cy="2547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4" name="直線コネクタ 4"/>
          <p:cNvCxnSpPr/>
          <p:nvPr/>
        </p:nvCxnSpPr>
        <p:spPr bwMode="auto">
          <a:xfrm rot="5400000" flipH="1" flipV="1">
            <a:off x="3559313" y="467542"/>
            <a:ext cx="29793" cy="14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205" name="直線コネクタ 4"/>
          <p:cNvCxnSpPr/>
          <p:nvPr/>
        </p:nvCxnSpPr>
        <p:spPr bwMode="auto">
          <a:xfrm rot="5400000" flipH="1" flipV="1">
            <a:off x="3224513" y="467542"/>
            <a:ext cx="29793" cy="14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sp>
        <p:nvSpPr>
          <p:cNvPr id="206" name="正方形/長方形 27"/>
          <p:cNvSpPr/>
          <p:nvPr/>
        </p:nvSpPr>
        <p:spPr bwMode="auto">
          <a:xfrm>
            <a:off x="3071802" y="571480"/>
            <a:ext cx="668619" cy="2383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7" name="正方形/長方形 27"/>
          <p:cNvSpPr/>
          <p:nvPr/>
        </p:nvSpPr>
        <p:spPr bwMode="auto">
          <a:xfrm>
            <a:off x="3071552" y="908200"/>
            <a:ext cx="668869" cy="2383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9" name="矩形 208"/>
          <p:cNvSpPr/>
          <p:nvPr/>
        </p:nvSpPr>
        <p:spPr bwMode="auto">
          <a:xfrm>
            <a:off x="2714612" y="541204"/>
            <a:ext cx="289073" cy="1716724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rtlCol="0" anchor="ctr"/>
          <a:lstStyle/>
          <a:p>
            <a:pPr algn="ctr"/>
            <a:endParaRPr lang="zh-CN" altLang="en-US" dirty="0"/>
          </a:p>
        </p:txBody>
      </p:sp>
      <p:cxnSp>
        <p:nvCxnSpPr>
          <p:cNvPr id="215" name="直線コネクタ 4"/>
          <p:cNvCxnSpPr/>
          <p:nvPr/>
        </p:nvCxnSpPr>
        <p:spPr bwMode="auto">
          <a:xfrm rot="5400000" flipH="1" flipV="1">
            <a:off x="5171370" y="447585"/>
            <a:ext cx="59586" cy="14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216" name="直線コネクタ 5"/>
          <p:cNvCxnSpPr/>
          <p:nvPr/>
        </p:nvCxnSpPr>
        <p:spPr bwMode="auto">
          <a:xfrm rot="5400000" flipH="1" flipV="1">
            <a:off x="5508953" y="447585"/>
            <a:ext cx="59586" cy="14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217" name="直線コネクタ 6"/>
          <p:cNvCxnSpPr/>
          <p:nvPr/>
        </p:nvCxnSpPr>
        <p:spPr bwMode="auto">
          <a:xfrm rot="5400000" flipH="1" flipV="1">
            <a:off x="5837402" y="447585"/>
            <a:ext cx="59586" cy="14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sp>
        <p:nvSpPr>
          <p:cNvPr id="218" name="テキスト ボックス 14"/>
          <p:cNvSpPr txBox="1"/>
          <p:nvPr/>
        </p:nvSpPr>
        <p:spPr>
          <a:xfrm>
            <a:off x="5343353" y="142852"/>
            <a:ext cx="409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9" name="テキスト ボックス 15"/>
          <p:cNvSpPr txBox="1"/>
          <p:nvPr/>
        </p:nvSpPr>
        <p:spPr>
          <a:xfrm>
            <a:off x="5723585" y="142852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0" name="Line 14"/>
          <p:cNvSpPr>
            <a:spLocks noChangeShapeType="1"/>
          </p:cNvSpPr>
          <p:nvPr/>
        </p:nvSpPr>
        <p:spPr bwMode="auto">
          <a:xfrm>
            <a:off x="5200365" y="478955"/>
            <a:ext cx="666000" cy="1217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</a:ln>
        </p:spPr>
        <p:txBody>
          <a:bodyPr/>
          <a:lstStyle/>
          <a:p>
            <a:endParaRPr lang="en-US" sz="2000"/>
          </a:p>
        </p:txBody>
      </p:sp>
      <p:sp>
        <p:nvSpPr>
          <p:cNvPr id="221" name="テキスト ボックス 14"/>
          <p:cNvSpPr txBox="1"/>
          <p:nvPr/>
        </p:nvSpPr>
        <p:spPr>
          <a:xfrm>
            <a:off x="5078495" y="142852"/>
            <a:ext cx="253663" cy="2547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2" name="直線コネクタ 4"/>
          <p:cNvCxnSpPr/>
          <p:nvPr/>
        </p:nvCxnSpPr>
        <p:spPr bwMode="auto">
          <a:xfrm rot="5400000" flipH="1" flipV="1">
            <a:off x="5685353" y="463981"/>
            <a:ext cx="29793" cy="14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223" name="直線コネクタ 4"/>
          <p:cNvCxnSpPr/>
          <p:nvPr/>
        </p:nvCxnSpPr>
        <p:spPr bwMode="auto">
          <a:xfrm rot="5400000" flipH="1" flipV="1">
            <a:off x="5350553" y="463981"/>
            <a:ext cx="29793" cy="14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sp>
        <p:nvSpPr>
          <p:cNvPr id="224" name="正方形/長方形 27"/>
          <p:cNvSpPr/>
          <p:nvPr/>
        </p:nvSpPr>
        <p:spPr bwMode="auto">
          <a:xfrm>
            <a:off x="5197842" y="567919"/>
            <a:ext cx="668619" cy="2383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5" name="正方形/長方形 27"/>
          <p:cNvSpPr/>
          <p:nvPr/>
        </p:nvSpPr>
        <p:spPr bwMode="auto">
          <a:xfrm>
            <a:off x="5197592" y="904639"/>
            <a:ext cx="668869" cy="2383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3" name="正方形/長方形 27"/>
          <p:cNvSpPr/>
          <p:nvPr/>
        </p:nvSpPr>
        <p:spPr bwMode="auto">
          <a:xfrm>
            <a:off x="5198400" y="1261829"/>
            <a:ext cx="668869" cy="2383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4" name="直線コネクタ 4"/>
          <p:cNvCxnSpPr/>
          <p:nvPr/>
        </p:nvCxnSpPr>
        <p:spPr bwMode="auto">
          <a:xfrm rot="5400000" flipH="1" flipV="1">
            <a:off x="3102409" y="3305105"/>
            <a:ext cx="59586" cy="14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235" name="直線コネクタ 5"/>
          <p:cNvCxnSpPr/>
          <p:nvPr/>
        </p:nvCxnSpPr>
        <p:spPr bwMode="auto">
          <a:xfrm rot="5400000" flipH="1" flipV="1">
            <a:off x="3439992" y="3305105"/>
            <a:ext cx="59586" cy="14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236" name="直線コネクタ 6"/>
          <p:cNvCxnSpPr/>
          <p:nvPr/>
        </p:nvCxnSpPr>
        <p:spPr bwMode="auto">
          <a:xfrm rot="5400000" flipH="1" flipV="1">
            <a:off x="3768441" y="3305105"/>
            <a:ext cx="59586" cy="14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sp>
        <p:nvSpPr>
          <p:cNvPr id="237" name="テキスト ボックス 14"/>
          <p:cNvSpPr txBox="1"/>
          <p:nvPr/>
        </p:nvSpPr>
        <p:spPr>
          <a:xfrm>
            <a:off x="3274392" y="3000372"/>
            <a:ext cx="409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8" name="テキスト ボックス 15"/>
          <p:cNvSpPr txBox="1"/>
          <p:nvPr/>
        </p:nvSpPr>
        <p:spPr>
          <a:xfrm>
            <a:off x="3654624" y="3000372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9" name="Line 14"/>
          <p:cNvSpPr>
            <a:spLocks noChangeShapeType="1"/>
          </p:cNvSpPr>
          <p:nvPr/>
        </p:nvSpPr>
        <p:spPr bwMode="auto">
          <a:xfrm>
            <a:off x="3131404" y="3336475"/>
            <a:ext cx="666000" cy="1217"/>
          </a:xfrm>
          <a:prstGeom prst="line">
            <a:avLst/>
          </a:prstGeom>
          <a:noFill/>
          <a:ln w="9525" cap="rnd">
            <a:solidFill>
              <a:srgbClr val="000000"/>
            </a:solidFill>
            <a:round/>
          </a:ln>
        </p:spPr>
        <p:txBody>
          <a:bodyPr/>
          <a:lstStyle/>
          <a:p>
            <a:endParaRPr lang="en-US" sz="2000"/>
          </a:p>
        </p:txBody>
      </p:sp>
      <p:sp>
        <p:nvSpPr>
          <p:cNvPr id="240" name="テキスト ボックス 14"/>
          <p:cNvSpPr txBox="1"/>
          <p:nvPr/>
        </p:nvSpPr>
        <p:spPr>
          <a:xfrm>
            <a:off x="3009534" y="3000372"/>
            <a:ext cx="253663" cy="2547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1" name="直線コネクタ 4"/>
          <p:cNvCxnSpPr/>
          <p:nvPr/>
        </p:nvCxnSpPr>
        <p:spPr bwMode="auto">
          <a:xfrm rot="5400000" flipH="1" flipV="1">
            <a:off x="3616392" y="3321501"/>
            <a:ext cx="29793" cy="14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cxnSp>
        <p:nvCxnSpPr>
          <p:cNvPr id="242" name="直線コネクタ 4"/>
          <p:cNvCxnSpPr/>
          <p:nvPr/>
        </p:nvCxnSpPr>
        <p:spPr bwMode="auto">
          <a:xfrm rot="5400000" flipH="1" flipV="1">
            <a:off x="3281592" y="3321501"/>
            <a:ext cx="29793" cy="14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sp>
        <p:nvSpPr>
          <p:cNvPr id="243" name="正方形/長方形 27"/>
          <p:cNvSpPr/>
          <p:nvPr/>
        </p:nvSpPr>
        <p:spPr bwMode="auto">
          <a:xfrm>
            <a:off x="3128881" y="4497009"/>
            <a:ext cx="668619" cy="2383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4" name="正方形/長方形 27"/>
          <p:cNvSpPr/>
          <p:nvPr/>
        </p:nvSpPr>
        <p:spPr bwMode="auto">
          <a:xfrm>
            <a:off x="3128631" y="4833729"/>
            <a:ext cx="668869" cy="2383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2" name="正方形/長方形 27"/>
          <p:cNvSpPr/>
          <p:nvPr/>
        </p:nvSpPr>
        <p:spPr bwMode="auto">
          <a:xfrm>
            <a:off x="3128400" y="3425439"/>
            <a:ext cx="668619" cy="2383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3" name="正方形/長方形 27"/>
          <p:cNvSpPr/>
          <p:nvPr/>
        </p:nvSpPr>
        <p:spPr bwMode="auto">
          <a:xfrm>
            <a:off x="3128400" y="3762159"/>
            <a:ext cx="668869" cy="2383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4" name="正方形/長方形 27"/>
          <p:cNvSpPr/>
          <p:nvPr/>
        </p:nvSpPr>
        <p:spPr bwMode="auto">
          <a:xfrm>
            <a:off x="3128400" y="4119349"/>
            <a:ext cx="668869" cy="2383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67" name="组合 266"/>
          <p:cNvGrpSpPr/>
          <p:nvPr/>
        </p:nvGrpSpPr>
        <p:grpSpPr>
          <a:xfrm>
            <a:off x="2786050" y="642918"/>
            <a:ext cx="146946" cy="1526416"/>
            <a:chOff x="6440069" y="425570"/>
            <a:chExt cx="146946" cy="1526416"/>
          </a:xfrm>
        </p:grpSpPr>
        <p:sp>
          <p:nvSpPr>
            <p:cNvPr id="268" name="Text Box 40"/>
            <p:cNvSpPr txBox="1">
              <a:spLocks noChangeArrowheads="1"/>
            </p:cNvSpPr>
            <p:nvPr/>
          </p:nvSpPr>
          <p:spPr bwMode="auto">
            <a:xfrm>
              <a:off x="6446521" y="1068512"/>
              <a:ext cx="139407" cy="16909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 anchor="ctr" anchorCtr="1">
              <a:spAutoFit/>
            </a:bodyPr>
            <a:lstStyle/>
            <a:p>
              <a:r>
                <a:rPr kumimoji="0" lang="en-US" altLang="ja-JP" sz="1200" dirty="0"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69" name="Text Box 40"/>
            <p:cNvSpPr txBox="1">
              <a:spLocks noChangeArrowheads="1"/>
            </p:cNvSpPr>
            <p:nvPr/>
          </p:nvSpPr>
          <p:spPr bwMode="auto">
            <a:xfrm>
              <a:off x="6440069" y="1425702"/>
              <a:ext cx="139407" cy="16909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 anchor="ctr" anchorCtr="1">
              <a:spAutoFit/>
            </a:bodyPr>
            <a:lstStyle/>
            <a:p>
              <a:r>
                <a:rPr kumimoji="0" lang="en-US" altLang="ja-JP" sz="1200" dirty="0"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270" name="Text Box 40"/>
            <p:cNvSpPr txBox="1">
              <a:spLocks noChangeArrowheads="1"/>
            </p:cNvSpPr>
            <p:nvPr/>
          </p:nvSpPr>
          <p:spPr bwMode="auto">
            <a:xfrm>
              <a:off x="6447608" y="1782892"/>
              <a:ext cx="139407" cy="16909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 anchor="ctr" anchorCtr="1">
              <a:spAutoFit/>
            </a:bodyPr>
            <a:lstStyle/>
            <a:p>
              <a:r>
                <a:rPr kumimoji="0" lang="en-US" altLang="ja-JP" sz="1200" dirty="0"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271" name="Text Box 40"/>
            <p:cNvSpPr txBox="1">
              <a:spLocks noChangeArrowheads="1"/>
            </p:cNvSpPr>
            <p:nvPr/>
          </p:nvSpPr>
          <p:spPr bwMode="auto">
            <a:xfrm>
              <a:off x="6446521" y="425570"/>
              <a:ext cx="139407" cy="16909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 anchor="ctr" anchorCtr="1">
              <a:spAutoFit/>
            </a:bodyPr>
            <a:lstStyle/>
            <a:p>
              <a:r>
                <a:rPr kumimoji="0" lang="en-US" altLang="ja-JP" sz="1200" dirty="0"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72" name="Text Box 40"/>
            <p:cNvSpPr txBox="1">
              <a:spLocks noChangeArrowheads="1"/>
            </p:cNvSpPr>
            <p:nvPr/>
          </p:nvSpPr>
          <p:spPr bwMode="auto">
            <a:xfrm>
              <a:off x="6447608" y="711322"/>
              <a:ext cx="139407" cy="16909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lIns="0" tIns="0" rIns="0" bIns="0" anchor="ctr" anchorCtr="1">
              <a:spAutoFit/>
            </a:bodyPr>
            <a:lstStyle/>
            <a:p>
              <a:r>
                <a:rPr kumimoji="0" lang="en-US" altLang="ja-JP" sz="1200" dirty="0">
                  <a:latin typeface="Times New Roman" panose="02020603050405020304" pitchFamily="18" charset="0"/>
                  <a:ea typeface="Arial Unicode MS" panose="020B0604020202020204" pitchFamily="34" charset="-122"/>
                  <a:cs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280" name="组合 279"/>
          <p:cNvGrpSpPr/>
          <p:nvPr/>
        </p:nvGrpSpPr>
        <p:grpSpPr>
          <a:xfrm>
            <a:off x="4838400" y="543600"/>
            <a:ext cx="289073" cy="1716724"/>
            <a:chOff x="4854431" y="569268"/>
            <a:chExt cx="289073" cy="1716724"/>
          </a:xfrm>
        </p:grpSpPr>
        <p:sp>
          <p:nvSpPr>
            <p:cNvPr id="273" name="矩形 272"/>
            <p:cNvSpPr/>
            <p:nvPr/>
          </p:nvSpPr>
          <p:spPr bwMode="auto">
            <a:xfrm>
              <a:off x="4854431" y="569268"/>
              <a:ext cx="289073" cy="17167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274" name="组合 273"/>
            <p:cNvGrpSpPr/>
            <p:nvPr/>
          </p:nvGrpSpPr>
          <p:grpSpPr>
            <a:xfrm>
              <a:off x="4925869" y="670982"/>
              <a:ext cx="146946" cy="1526416"/>
              <a:chOff x="6440069" y="425570"/>
              <a:chExt cx="146946" cy="1526416"/>
            </a:xfrm>
          </p:grpSpPr>
          <p:sp>
            <p:nvSpPr>
              <p:cNvPr id="275" name="Text Box 40"/>
              <p:cNvSpPr txBox="1">
                <a:spLocks noChangeArrowheads="1"/>
              </p:cNvSpPr>
              <p:nvPr/>
            </p:nvSpPr>
            <p:spPr bwMode="auto">
              <a:xfrm>
                <a:off x="6446521" y="1068512"/>
                <a:ext cx="139407" cy="16909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0" tIns="0" rIns="0" bIns="0" anchor="ctr" anchorCtr="1">
                <a:spAutoFit/>
              </a:bodyPr>
              <a:lstStyle/>
              <a:p>
                <a:r>
                  <a:rPr kumimoji="0" lang="en-US" altLang="ja-JP" sz="1200" dirty="0">
                    <a:latin typeface="Times New Roman" panose="02020603050405020304" pitchFamily="18" charset="0"/>
                    <a:ea typeface="Arial Unicode MS" panose="020B0604020202020204" pitchFamily="34" charset="-122"/>
                    <a:cs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276" name="Text Box 40"/>
              <p:cNvSpPr txBox="1">
                <a:spLocks noChangeArrowheads="1"/>
              </p:cNvSpPr>
              <p:nvPr/>
            </p:nvSpPr>
            <p:spPr bwMode="auto">
              <a:xfrm>
                <a:off x="6440069" y="1425702"/>
                <a:ext cx="139407" cy="16909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0" tIns="0" rIns="0" bIns="0" anchor="ctr" anchorCtr="1">
                <a:spAutoFit/>
              </a:bodyPr>
              <a:lstStyle/>
              <a:p>
                <a:r>
                  <a:rPr kumimoji="0" lang="en-US" altLang="ja-JP" sz="1200" dirty="0">
                    <a:latin typeface="Times New Roman" panose="02020603050405020304" pitchFamily="18" charset="0"/>
                    <a:ea typeface="Arial Unicode MS" panose="020B0604020202020204" pitchFamily="34" charset="-122"/>
                    <a:cs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277" name="Text Box 40"/>
              <p:cNvSpPr txBox="1">
                <a:spLocks noChangeArrowheads="1"/>
              </p:cNvSpPr>
              <p:nvPr/>
            </p:nvSpPr>
            <p:spPr bwMode="auto">
              <a:xfrm>
                <a:off x="6447608" y="1782892"/>
                <a:ext cx="139407" cy="16909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0" tIns="0" rIns="0" bIns="0" anchor="ctr" anchorCtr="1">
                <a:spAutoFit/>
              </a:bodyPr>
              <a:lstStyle/>
              <a:p>
                <a:r>
                  <a:rPr kumimoji="0" lang="en-US" altLang="ja-JP" sz="1200" dirty="0">
                    <a:latin typeface="Times New Roman" panose="02020603050405020304" pitchFamily="18" charset="0"/>
                    <a:ea typeface="Arial Unicode MS" panose="020B0604020202020204" pitchFamily="34" charset="-122"/>
                    <a:cs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278" name="Text Box 40"/>
              <p:cNvSpPr txBox="1">
                <a:spLocks noChangeArrowheads="1"/>
              </p:cNvSpPr>
              <p:nvPr/>
            </p:nvSpPr>
            <p:spPr bwMode="auto">
              <a:xfrm>
                <a:off x="6446521" y="425570"/>
                <a:ext cx="139407" cy="16909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0" tIns="0" rIns="0" bIns="0" anchor="ctr" anchorCtr="1">
                <a:spAutoFit/>
              </a:bodyPr>
              <a:lstStyle/>
              <a:p>
                <a:r>
                  <a:rPr kumimoji="0" lang="en-US" altLang="ja-JP" sz="1200" dirty="0">
                    <a:latin typeface="Times New Roman" panose="02020603050405020304" pitchFamily="18" charset="0"/>
                    <a:ea typeface="Arial Unicode MS" panose="020B0604020202020204" pitchFamily="34" charset="-122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279" name="Text Box 40"/>
              <p:cNvSpPr txBox="1">
                <a:spLocks noChangeArrowheads="1"/>
              </p:cNvSpPr>
              <p:nvPr/>
            </p:nvSpPr>
            <p:spPr bwMode="auto">
              <a:xfrm>
                <a:off x="6447608" y="711322"/>
                <a:ext cx="139407" cy="16909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0" tIns="0" rIns="0" bIns="0" anchor="ctr" anchorCtr="1">
                <a:spAutoFit/>
              </a:bodyPr>
              <a:lstStyle/>
              <a:p>
                <a:r>
                  <a:rPr kumimoji="0" lang="en-US" altLang="ja-JP" sz="1200" dirty="0">
                    <a:latin typeface="Times New Roman" panose="02020603050405020304" pitchFamily="18" charset="0"/>
                    <a:ea typeface="Arial Unicode MS" panose="020B0604020202020204" pitchFamily="34" charset="-122"/>
                    <a:cs typeface="Times New Roman" panose="02020603050405020304" pitchFamily="18" charset="0"/>
                  </a:rPr>
                  <a:t>2</a:t>
                </a:r>
              </a:p>
            </p:txBody>
          </p:sp>
        </p:grpSp>
      </p:grpSp>
      <p:grpSp>
        <p:nvGrpSpPr>
          <p:cNvPr id="281" name="组合 280"/>
          <p:cNvGrpSpPr/>
          <p:nvPr/>
        </p:nvGrpSpPr>
        <p:grpSpPr>
          <a:xfrm>
            <a:off x="1108800" y="3420000"/>
            <a:ext cx="289073" cy="1716724"/>
            <a:chOff x="4854431" y="569268"/>
            <a:chExt cx="289073" cy="1716724"/>
          </a:xfrm>
        </p:grpSpPr>
        <p:sp>
          <p:nvSpPr>
            <p:cNvPr id="282" name="矩形 281"/>
            <p:cNvSpPr/>
            <p:nvPr/>
          </p:nvSpPr>
          <p:spPr bwMode="auto">
            <a:xfrm>
              <a:off x="4854431" y="569268"/>
              <a:ext cx="289073" cy="17167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283" name="组合 273"/>
            <p:cNvGrpSpPr/>
            <p:nvPr/>
          </p:nvGrpSpPr>
          <p:grpSpPr>
            <a:xfrm>
              <a:off x="4925869" y="670982"/>
              <a:ext cx="146946" cy="1526416"/>
              <a:chOff x="6440069" y="425570"/>
              <a:chExt cx="146946" cy="1526416"/>
            </a:xfrm>
          </p:grpSpPr>
          <p:sp>
            <p:nvSpPr>
              <p:cNvPr id="284" name="Text Box 40"/>
              <p:cNvSpPr txBox="1">
                <a:spLocks noChangeArrowheads="1"/>
              </p:cNvSpPr>
              <p:nvPr/>
            </p:nvSpPr>
            <p:spPr bwMode="auto">
              <a:xfrm>
                <a:off x="6446521" y="1068512"/>
                <a:ext cx="139407" cy="16909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0" tIns="0" rIns="0" bIns="0" anchor="ctr" anchorCtr="1">
                <a:spAutoFit/>
              </a:bodyPr>
              <a:lstStyle/>
              <a:p>
                <a:r>
                  <a:rPr kumimoji="0" lang="en-US" altLang="ja-JP" sz="1200" dirty="0">
                    <a:latin typeface="Times New Roman" panose="02020603050405020304" pitchFamily="18" charset="0"/>
                    <a:ea typeface="Arial Unicode MS" panose="020B0604020202020204" pitchFamily="34" charset="-122"/>
                    <a:cs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285" name="Text Box 40"/>
              <p:cNvSpPr txBox="1">
                <a:spLocks noChangeArrowheads="1"/>
              </p:cNvSpPr>
              <p:nvPr/>
            </p:nvSpPr>
            <p:spPr bwMode="auto">
              <a:xfrm>
                <a:off x="6440069" y="1425702"/>
                <a:ext cx="139407" cy="16909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0" tIns="0" rIns="0" bIns="0" anchor="ctr" anchorCtr="1">
                <a:spAutoFit/>
              </a:bodyPr>
              <a:lstStyle/>
              <a:p>
                <a:r>
                  <a:rPr kumimoji="0" lang="en-US" altLang="ja-JP" sz="1200" dirty="0">
                    <a:latin typeface="Times New Roman" panose="02020603050405020304" pitchFamily="18" charset="0"/>
                    <a:ea typeface="Arial Unicode MS" panose="020B0604020202020204" pitchFamily="34" charset="-122"/>
                    <a:cs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286" name="Text Box 40"/>
              <p:cNvSpPr txBox="1">
                <a:spLocks noChangeArrowheads="1"/>
              </p:cNvSpPr>
              <p:nvPr/>
            </p:nvSpPr>
            <p:spPr bwMode="auto">
              <a:xfrm>
                <a:off x="6447608" y="1782892"/>
                <a:ext cx="139407" cy="16909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0" tIns="0" rIns="0" bIns="0" anchor="ctr" anchorCtr="1">
                <a:spAutoFit/>
              </a:bodyPr>
              <a:lstStyle/>
              <a:p>
                <a:r>
                  <a:rPr kumimoji="0" lang="en-US" altLang="ja-JP" sz="1200" dirty="0">
                    <a:latin typeface="Times New Roman" panose="02020603050405020304" pitchFamily="18" charset="0"/>
                    <a:ea typeface="Arial Unicode MS" panose="020B0604020202020204" pitchFamily="34" charset="-122"/>
                    <a:cs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287" name="Text Box 40"/>
              <p:cNvSpPr txBox="1">
                <a:spLocks noChangeArrowheads="1"/>
              </p:cNvSpPr>
              <p:nvPr/>
            </p:nvSpPr>
            <p:spPr bwMode="auto">
              <a:xfrm>
                <a:off x="6446521" y="425570"/>
                <a:ext cx="139407" cy="16909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0" tIns="0" rIns="0" bIns="0" anchor="ctr" anchorCtr="1">
                <a:spAutoFit/>
              </a:bodyPr>
              <a:lstStyle/>
              <a:p>
                <a:r>
                  <a:rPr kumimoji="0" lang="en-US" altLang="ja-JP" sz="1200" dirty="0">
                    <a:latin typeface="Times New Roman" panose="02020603050405020304" pitchFamily="18" charset="0"/>
                    <a:ea typeface="Arial Unicode MS" panose="020B0604020202020204" pitchFamily="34" charset="-122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288" name="Text Box 40"/>
              <p:cNvSpPr txBox="1">
                <a:spLocks noChangeArrowheads="1"/>
              </p:cNvSpPr>
              <p:nvPr/>
            </p:nvSpPr>
            <p:spPr bwMode="auto">
              <a:xfrm>
                <a:off x="6447608" y="711322"/>
                <a:ext cx="139407" cy="16909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0" tIns="0" rIns="0" bIns="0" anchor="ctr" anchorCtr="1">
                <a:spAutoFit/>
              </a:bodyPr>
              <a:lstStyle/>
              <a:p>
                <a:r>
                  <a:rPr kumimoji="0" lang="en-US" altLang="ja-JP" sz="1200" dirty="0">
                    <a:latin typeface="Times New Roman" panose="02020603050405020304" pitchFamily="18" charset="0"/>
                    <a:ea typeface="Arial Unicode MS" panose="020B0604020202020204" pitchFamily="34" charset="-122"/>
                    <a:cs typeface="Times New Roman" panose="02020603050405020304" pitchFamily="18" charset="0"/>
                  </a:rPr>
                  <a:t>2</a:t>
                </a:r>
              </a:p>
            </p:txBody>
          </p:sp>
        </p:grpSp>
      </p:grpSp>
      <p:grpSp>
        <p:nvGrpSpPr>
          <p:cNvPr id="289" name="组合 288"/>
          <p:cNvGrpSpPr/>
          <p:nvPr/>
        </p:nvGrpSpPr>
        <p:grpSpPr>
          <a:xfrm>
            <a:off x="2757600" y="3402000"/>
            <a:ext cx="289073" cy="1716724"/>
            <a:chOff x="4854431" y="569268"/>
            <a:chExt cx="289073" cy="1716724"/>
          </a:xfrm>
        </p:grpSpPr>
        <p:sp>
          <p:nvSpPr>
            <p:cNvPr id="290" name="矩形 289"/>
            <p:cNvSpPr/>
            <p:nvPr/>
          </p:nvSpPr>
          <p:spPr bwMode="auto">
            <a:xfrm>
              <a:off x="4854431" y="569268"/>
              <a:ext cx="289073" cy="1716724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291" name="组合 273"/>
            <p:cNvGrpSpPr/>
            <p:nvPr/>
          </p:nvGrpSpPr>
          <p:grpSpPr>
            <a:xfrm>
              <a:off x="4925869" y="670982"/>
              <a:ext cx="146946" cy="1526416"/>
              <a:chOff x="6440069" y="425570"/>
              <a:chExt cx="146946" cy="1526416"/>
            </a:xfrm>
          </p:grpSpPr>
          <p:sp>
            <p:nvSpPr>
              <p:cNvPr id="292" name="Text Box 40"/>
              <p:cNvSpPr txBox="1">
                <a:spLocks noChangeArrowheads="1"/>
              </p:cNvSpPr>
              <p:nvPr/>
            </p:nvSpPr>
            <p:spPr bwMode="auto">
              <a:xfrm>
                <a:off x="6446521" y="1068512"/>
                <a:ext cx="139407" cy="16909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0" tIns="0" rIns="0" bIns="0" anchor="ctr" anchorCtr="1">
                <a:spAutoFit/>
              </a:bodyPr>
              <a:lstStyle/>
              <a:p>
                <a:r>
                  <a:rPr kumimoji="0" lang="en-US" altLang="ja-JP" sz="1200" dirty="0">
                    <a:latin typeface="Times New Roman" panose="02020603050405020304" pitchFamily="18" charset="0"/>
                    <a:ea typeface="Arial Unicode MS" panose="020B0604020202020204" pitchFamily="34" charset="-122"/>
                    <a:cs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293" name="Text Box 40"/>
              <p:cNvSpPr txBox="1">
                <a:spLocks noChangeArrowheads="1"/>
              </p:cNvSpPr>
              <p:nvPr/>
            </p:nvSpPr>
            <p:spPr bwMode="auto">
              <a:xfrm>
                <a:off x="6440069" y="1425702"/>
                <a:ext cx="139407" cy="16909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0" tIns="0" rIns="0" bIns="0" anchor="ctr" anchorCtr="1">
                <a:spAutoFit/>
              </a:bodyPr>
              <a:lstStyle/>
              <a:p>
                <a:r>
                  <a:rPr kumimoji="0" lang="en-US" altLang="ja-JP" sz="1200" dirty="0">
                    <a:latin typeface="Times New Roman" panose="02020603050405020304" pitchFamily="18" charset="0"/>
                    <a:ea typeface="Arial Unicode MS" panose="020B0604020202020204" pitchFamily="34" charset="-122"/>
                    <a:cs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294" name="Text Box 40"/>
              <p:cNvSpPr txBox="1">
                <a:spLocks noChangeArrowheads="1"/>
              </p:cNvSpPr>
              <p:nvPr/>
            </p:nvSpPr>
            <p:spPr bwMode="auto">
              <a:xfrm>
                <a:off x="6447608" y="1782892"/>
                <a:ext cx="139407" cy="16909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0" tIns="0" rIns="0" bIns="0" anchor="ctr" anchorCtr="1">
                <a:spAutoFit/>
              </a:bodyPr>
              <a:lstStyle/>
              <a:p>
                <a:r>
                  <a:rPr kumimoji="0" lang="en-US" altLang="ja-JP" sz="1200" dirty="0">
                    <a:latin typeface="Times New Roman" panose="02020603050405020304" pitchFamily="18" charset="0"/>
                    <a:ea typeface="Arial Unicode MS" panose="020B0604020202020204" pitchFamily="34" charset="-122"/>
                    <a:cs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295" name="Text Box 40"/>
              <p:cNvSpPr txBox="1">
                <a:spLocks noChangeArrowheads="1"/>
              </p:cNvSpPr>
              <p:nvPr/>
            </p:nvSpPr>
            <p:spPr bwMode="auto">
              <a:xfrm>
                <a:off x="6446521" y="425570"/>
                <a:ext cx="139407" cy="16909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0" tIns="0" rIns="0" bIns="0" anchor="ctr" anchorCtr="1">
                <a:spAutoFit/>
              </a:bodyPr>
              <a:lstStyle/>
              <a:p>
                <a:r>
                  <a:rPr kumimoji="0" lang="en-US" altLang="ja-JP" sz="1200" dirty="0">
                    <a:latin typeface="Times New Roman" panose="02020603050405020304" pitchFamily="18" charset="0"/>
                    <a:ea typeface="Arial Unicode MS" panose="020B0604020202020204" pitchFamily="34" charset="-122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296" name="Text Box 40"/>
              <p:cNvSpPr txBox="1">
                <a:spLocks noChangeArrowheads="1"/>
              </p:cNvSpPr>
              <p:nvPr/>
            </p:nvSpPr>
            <p:spPr bwMode="auto">
              <a:xfrm>
                <a:off x="6447608" y="711322"/>
                <a:ext cx="139407" cy="16909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lIns="0" tIns="0" rIns="0" bIns="0" anchor="ctr" anchorCtr="1">
                <a:spAutoFit/>
              </a:bodyPr>
              <a:lstStyle/>
              <a:p>
                <a:r>
                  <a:rPr kumimoji="0" lang="en-US" altLang="ja-JP" sz="1200" dirty="0">
                    <a:latin typeface="Times New Roman" panose="02020603050405020304" pitchFamily="18" charset="0"/>
                    <a:ea typeface="Arial Unicode MS" panose="020B0604020202020204" pitchFamily="34" charset="-122"/>
                    <a:cs typeface="Times New Roman" panose="02020603050405020304" pitchFamily="18" charset="0"/>
                  </a:rPr>
                  <a:t>2</a:t>
                </a:r>
              </a:p>
            </p:txBody>
          </p:sp>
        </p:grpSp>
      </p:grp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8C76F66-808C-4D0A-B712-65C2DE65B1FA}"/>
              </a:ext>
            </a:extLst>
          </p:cNvPr>
          <p:cNvSpPr txBox="1"/>
          <p:nvPr/>
        </p:nvSpPr>
        <p:spPr>
          <a:xfrm>
            <a:off x="-396552" y="2060848"/>
            <a:ext cx="3168353" cy="219124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04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PORT( CLK: IN BIT;</a:t>
            </a:r>
          </a:p>
          <a:p>
            <a:r>
              <a:rPr lang="zh-CN" altLang="en-US" sz="104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     X : IN INTEGER RANGE 15 DOWNTO 0;</a:t>
            </a:r>
          </a:p>
          <a:p>
            <a:r>
              <a:rPr lang="zh-CN" altLang="en-US" sz="104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     Z : OUT INTEGER RANGE 15 DOWNTO 0);</a:t>
            </a:r>
          </a:p>
          <a:p>
            <a:r>
              <a:rPr lang="zh-CN" altLang="en-US" sz="104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PROC</a:t>
            </a:r>
            <a:r>
              <a:rPr lang="en-US" altLang="zh-CN" sz="104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104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PROCESS(CLK)</a:t>
            </a:r>
          </a:p>
          <a:p>
            <a:r>
              <a:rPr lang="en-US" altLang="zh-CN" sz="104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104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BEGIN</a:t>
            </a:r>
          </a:p>
          <a:p>
            <a:r>
              <a:rPr lang="en-US" altLang="zh-CN" sz="104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sz="104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    FOR X IN 0 TO 10 LOOP</a:t>
            </a:r>
          </a:p>
          <a:p>
            <a:r>
              <a:rPr lang="en-US" altLang="zh-CN" sz="104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zh-CN" altLang="en-US" sz="104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         IF (X &lt; 3) THEN</a:t>
            </a:r>
          </a:p>
          <a:p>
            <a:r>
              <a:rPr lang="en-US" altLang="zh-CN" sz="104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sz="104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zh-CN" sz="104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Z &lt;= X;</a:t>
            </a:r>
            <a:endParaRPr lang="zh-CN" altLang="en-US" sz="1049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04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zh-CN" altLang="en-US" sz="104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        ELSEIF (X &gt; 5) THEN</a:t>
            </a:r>
          </a:p>
          <a:p>
            <a:r>
              <a:rPr lang="zh-CN" altLang="en-US" sz="104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104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104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             </a:t>
            </a:r>
            <a:r>
              <a:rPr lang="en-US" altLang="zh-CN" sz="104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zh-CN" altLang="en-US" sz="104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4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zh-CN" altLang="en-US" sz="104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14 - X;</a:t>
            </a:r>
          </a:p>
          <a:p>
            <a:r>
              <a:rPr lang="zh-CN" altLang="en-US" sz="104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104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104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        END IF;</a:t>
            </a:r>
          </a:p>
          <a:p>
            <a:r>
              <a:rPr lang="zh-CN" altLang="en-US" sz="104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104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104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    END LOOP;</a:t>
            </a:r>
          </a:p>
          <a:p>
            <a:r>
              <a:rPr lang="en-US" altLang="zh-CN" sz="104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r>
              <a:rPr lang="zh-CN" altLang="en-US" sz="104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END PROCESS PROC</a:t>
            </a:r>
            <a:r>
              <a:rPr lang="en-US" altLang="zh-CN" sz="104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1049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F0F9F6F4-D9C9-4245-8C51-E435BB4062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9846124"/>
              </p:ext>
            </p:extLst>
          </p:nvPr>
        </p:nvGraphicFramePr>
        <p:xfrm>
          <a:off x="3779912" y="836712"/>
          <a:ext cx="3672406" cy="2963256"/>
        </p:xfrm>
        <a:graphic>
          <a:graphicData uri="http://schemas.openxmlformats.org/drawingml/2006/table">
            <a:tbl>
              <a:tblPr/>
              <a:tblGrid>
                <a:gridCol w="1656183">
                  <a:extLst>
                    <a:ext uri="{9D8B030D-6E8A-4147-A177-3AD203B41FA5}">
                      <a16:colId xmlns:a16="http://schemas.microsoft.com/office/drawing/2014/main" val="2449844990"/>
                    </a:ext>
                  </a:extLst>
                </a:gridCol>
                <a:gridCol w="812491">
                  <a:extLst>
                    <a:ext uri="{9D8B030D-6E8A-4147-A177-3AD203B41FA5}">
                      <a16:colId xmlns:a16="http://schemas.microsoft.com/office/drawing/2014/main" val="2256946423"/>
                    </a:ext>
                  </a:extLst>
                </a:gridCol>
                <a:gridCol w="1203732">
                  <a:extLst>
                    <a:ext uri="{9D8B030D-6E8A-4147-A177-3AD203B41FA5}">
                      <a16:colId xmlns:a16="http://schemas.microsoft.com/office/drawing/2014/main" val="2022466415"/>
                    </a:ext>
                  </a:extLst>
                </a:gridCol>
              </a:tblGrid>
              <a:tr h="172624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9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HDL codes</a:t>
                      </a:r>
                      <a:endParaRPr lang="zh-CN" altLang="en-US" sz="9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628" marR="52628" marT="26314" marB="263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Statement weight [value range]</a:t>
                      </a:r>
                      <a:endParaRPr lang="en-US" altLang="zh-C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628" marR="52628" marT="26314" marB="263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904021"/>
                  </a:ext>
                </a:extLst>
              </a:tr>
              <a:tr h="17025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52628" marR="52628" marT="26314" marB="263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</a:t>
                      </a:r>
                    </a:p>
                  </a:txBody>
                  <a:tcPr marL="52628" marR="52628" marT="26314" marB="263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4274825"/>
                  </a:ext>
                </a:extLst>
              </a:tr>
              <a:tr h="796404">
                <a:tc>
                  <a:txBody>
                    <a:bodyPr/>
                    <a:lstStyle/>
                    <a:p>
                      <a:r>
                        <a:rPr lang="zh-CN" altLang="en-US" sz="9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 PORT( </a:t>
                      </a:r>
                      <a:r>
                        <a:rPr lang="zh-CN" altLang="en-US" sz="900" b="0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CLK</a:t>
                      </a:r>
                      <a:r>
                        <a:rPr lang="zh-CN" altLang="en-US" sz="9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IN BIT;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CN" sz="9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zh-CN" altLang="en-US" sz="9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   </a:t>
                      </a:r>
                      <a:r>
                        <a:rPr lang="zh-CN" altLang="en-US" sz="9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zh-CN" altLang="en-US" sz="9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: IN INTEGER RANGE  </a:t>
                      </a:r>
                      <a:endParaRPr lang="en-US" altLang="zh-CN" sz="900" b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zh-CN" sz="9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</a:t>
                      </a:r>
                      <a:r>
                        <a:rPr lang="zh-CN" altLang="en-US" sz="9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 DOWNTO 0;</a:t>
                      </a:r>
                    </a:p>
                    <a:p>
                      <a:r>
                        <a:rPr lang="zh-CN" altLang="en-US" sz="9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 </a:t>
                      </a:r>
                      <a:r>
                        <a:rPr lang="zh-CN" altLang="en-US" sz="900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zh-CN" altLang="en-US" sz="9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</a:t>
                      </a:r>
                      <a:r>
                        <a:rPr lang="zh-CN" altLang="en-US" sz="9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: OUT INTEGER RANGE </a:t>
                      </a:r>
                      <a:endParaRPr lang="en-US" altLang="zh-CN" sz="900" b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zh-CN" altLang="en-US" sz="9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15 DOWNTO 0);</a:t>
                      </a:r>
                    </a:p>
                    <a:p>
                      <a:r>
                        <a:rPr lang="zh-CN" altLang="en-US" sz="9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 PROC</a:t>
                      </a:r>
                      <a:r>
                        <a:rPr lang="en-US" altLang="zh-CN" sz="9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altLang="en-US" sz="9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PROCESS(CLK)</a:t>
                      </a:r>
                    </a:p>
                  </a:txBody>
                  <a:tcPr marL="52628" marR="52628" marT="26314" marB="263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endParaRPr lang="en-US" altLang="zh-C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628" marR="52628" marT="26314" marB="263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endParaRPr lang="en-US" altLang="zh-C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628" marR="52628" marT="26314" marB="263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2141525"/>
                  </a:ext>
                </a:extLst>
              </a:tr>
              <a:tr h="172624">
                <a:tc>
                  <a:txBody>
                    <a:bodyPr/>
                    <a:lstStyle/>
                    <a:p>
                      <a:r>
                        <a:rPr lang="en-US" altLang="zh-CN" sz="9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zh-CN" altLang="en-US" sz="9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BEGIN</a:t>
                      </a:r>
                      <a:endParaRPr lang="zh-CN" altLang="en-US" sz="9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628" marR="52628" marT="26314" marB="263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{1[0,15]}</a:t>
                      </a:r>
                    </a:p>
                  </a:txBody>
                  <a:tcPr marL="52628" marR="52628" marT="26314" marB="263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{1[0,15]}</a:t>
                      </a:r>
                      <a:endParaRPr lang="zh-CN" altLang="en-US" sz="900" dirty="0"/>
                    </a:p>
                  </a:txBody>
                  <a:tcPr marL="52628" marR="52628" marT="26314" marB="263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2132571"/>
                  </a:ext>
                </a:extLst>
              </a:tr>
              <a:tr h="172624">
                <a:tc>
                  <a:txBody>
                    <a:bodyPr/>
                    <a:lstStyle/>
                    <a:p>
                      <a:r>
                        <a:rPr lang="en-US" altLang="zh-CN" sz="9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zh-CN" altLang="en-US" sz="9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     FOR </a:t>
                      </a:r>
                      <a:r>
                        <a:rPr lang="zh-CN" altLang="en-US" sz="9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zh-CN" altLang="en-US" sz="9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IN 0 TO 10 LOOP</a:t>
                      </a:r>
                      <a:endParaRPr lang="zh-CN" altLang="en-US" sz="9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628" marR="52628" marT="26314" marB="263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{1[0,15]}</a:t>
                      </a:r>
                    </a:p>
                  </a:txBody>
                  <a:tcPr marL="52628" marR="52628" marT="26314" marB="263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{1[0,15]}</a:t>
                      </a:r>
                      <a:endParaRPr lang="zh-CN" altLang="en-US" sz="900" dirty="0"/>
                    </a:p>
                  </a:txBody>
                  <a:tcPr marL="52628" marR="52628" marT="26314" marB="263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23658"/>
                  </a:ext>
                </a:extLst>
              </a:tr>
              <a:tr h="172624">
                <a:tc>
                  <a:txBody>
                    <a:bodyPr/>
                    <a:lstStyle/>
                    <a:p>
                      <a:r>
                        <a:rPr lang="en-US" altLang="zh-CN" sz="9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lang="zh-CN" altLang="en-US" sz="9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          IF (</a:t>
                      </a:r>
                      <a:r>
                        <a:rPr lang="zh-CN" altLang="en-US" sz="9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zh-CN" altLang="en-US" sz="9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&lt; 3) THEN</a:t>
                      </a:r>
                      <a:endParaRPr lang="zh-CN" altLang="en-US" sz="9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628" marR="52628" marT="26314" marB="263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{0.6875[0,10]}</a:t>
                      </a:r>
                    </a:p>
                  </a:txBody>
                  <a:tcPr marL="52628" marR="52628" marT="26314" marB="263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{1[0,15]}</a:t>
                      </a:r>
                      <a:endParaRPr lang="zh-CN" altLang="en-US" sz="900" dirty="0"/>
                    </a:p>
                  </a:txBody>
                  <a:tcPr marL="52628" marR="52628" marT="26314" marB="263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9953811"/>
                  </a:ext>
                </a:extLst>
              </a:tr>
              <a:tr h="172624">
                <a:tc>
                  <a:txBody>
                    <a:bodyPr/>
                    <a:lstStyle/>
                    <a:p>
                      <a:r>
                        <a:rPr lang="en-US" altLang="zh-CN" sz="9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lang="zh-CN" altLang="en-US" sz="9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en-US" altLang="zh-CN" sz="900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</a:t>
                      </a:r>
                      <a:r>
                        <a:rPr lang="en-US" altLang="zh-CN" sz="9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9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</a:t>
                      </a:r>
                      <a:r>
                        <a:rPr lang="en-US" altLang="zh-CN" sz="9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&lt;= </a:t>
                      </a:r>
                      <a:r>
                        <a:rPr lang="en-US" altLang="zh-CN" sz="9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altLang="zh-CN" sz="9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</a:t>
                      </a:r>
                      <a:endParaRPr lang="zh-CN" altLang="en-US" sz="9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628" marR="52628" marT="26314" marB="263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{0.1875[0,2]}</a:t>
                      </a:r>
                    </a:p>
                  </a:txBody>
                  <a:tcPr marL="52628" marR="52628" marT="26314" marB="263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{0.1875[0,2]}</a:t>
                      </a:r>
                      <a:endParaRPr lang="zh-CN" altLang="en-US" sz="900" dirty="0"/>
                    </a:p>
                  </a:txBody>
                  <a:tcPr marL="52628" marR="52628" marT="26314" marB="263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358802"/>
                  </a:ext>
                </a:extLst>
              </a:tr>
              <a:tr h="172624">
                <a:tc>
                  <a:txBody>
                    <a:bodyPr/>
                    <a:lstStyle/>
                    <a:p>
                      <a:r>
                        <a:rPr lang="en-US" altLang="zh-CN" sz="9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r>
                        <a:rPr lang="zh-CN" altLang="en-US" sz="9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         ELSEIF (</a:t>
                      </a:r>
                      <a:r>
                        <a:rPr lang="zh-CN" altLang="en-US" sz="9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zh-CN" altLang="en-US" sz="9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&gt; 5) THEN</a:t>
                      </a:r>
                      <a:endParaRPr lang="zh-CN" altLang="en-US" sz="9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628" marR="52628" marT="26314" marB="263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{0.6875[0,10]}</a:t>
                      </a:r>
                    </a:p>
                  </a:txBody>
                  <a:tcPr marL="52628" marR="52628" marT="26314" marB="263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{0.1875[0,2]}</a:t>
                      </a:r>
                      <a:endParaRPr lang="zh-CN" altLang="en-US" sz="900" dirty="0"/>
                    </a:p>
                  </a:txBody>
                  <a:tcPr marL="52628" marR="52628" marT="26314" marB="263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4617370"/>
                  </a:ext>
                </a:extLst>
              </a:tr>
              <a:tr h="172624">
                <a:tc>
                  <a:txBody>
                    <a:bodyPr/>
                    <a:lstStyle/>
                    <a:p>
                      <a:r>
                        <a:rPr lang="zh-CN" altLang="en-US" sz="9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9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zh-CN" altLang="en-US" sz="9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                </a:t>
                      </a:r>
                      <a:r>
                        <a:rPr lang="en-US" altLang="zh-CN" sz="9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</a:t>
                      </a:r>
                      <a:r>
                        <a:rPr lang="zh-CN" altLang="en-US" sz="9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9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zh-CN" altLang="en-US" sz="9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14 - </a:t>
                      </a:r>
                      <a:r>
                        <a:rPr lang="zh-CN" altLang="en-US" sz="9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zh-CN" altLang="en-US" sz="9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</a:t>
                      </a:r>
                      <a:endParaRPr lang="zh-CN" altLang="en-US" sz="9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628" marR="52628" marT="26314" marB="263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{0.3125[6,10]}</a:t>
                      </a:r>
                    </a:p>
                  </a:txBody>
                  <a:tcPr marL="52628" marR="52628" marT="26314" marB="263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{0.3125[4,8]}</a:t>
                      </a:r>
                      <a:endParaRPr lang="zh-CN" altLang="en-US" sz="900" dirty="0"/>
                    </a:p>
                  </a:txBody>
                  <a:tcPr marL="52628" marR="52628" marT="26314" marB="263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0541209"/>
                  </a:ext>
                </a:extLst>
              </a:tr>
              <a:tr h="172624">
                <a:tc>
                  <a:txBody>
                    <a:bodyPr/>
                    <a:lstStyle/>
                    <a:p>
                      <a:r>
                        <a:rPr lang="zh-CN" altLang="en-US" sz="9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9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altLang="en-US" sz="9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         END IF;</a:t>
                      </a:r>
                      <a:endParaRPr lang="zh-CN" altLang="en-US" sz="9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628" marR="52628" marT="26314" marB="263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{0.6875[0,10]}</a:t>
                      </a:r>
                    </a:p>
                  </a:txBody>
                  <a:tcPr marL="52628" marR="52628" marT="26314" marB="263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{0.6875[0,2] U [4,8]}</a:t>
                      </a:r>
                      <a:endParaRPr lang="zh-CN" altLang="en-US" sz="900" dirty="0"/>
                    </a:p>
                  </a:txBody>
                  <a:tcPr marL="52628" marR="52628" marT="26314" marB="263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605387"/>
                  </a:ext>
                </a:extLst>
              </a:tr>
              <a:tr h="172624">
                <a:tc>
                  <a:txBody>
                    <a:bodyPr/>
                    <a:lstStyle/>
                    <a:p>
                      <a:r>
                        <a:rPr lang="zh-CN" altLang="en-US" sz="9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9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zh-CN" altLang="en-US" sz="9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     END LOOP;</a:t>
                      </a:r>
                      <a:endParaRPr lang="zh-CN" altLang="en-US" sz="9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628" marR="52628" marT="26314" marB="263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{1[0,15]}</a:t>
                      </a:r>
                    </a:p>
                  </a:txBody>
                  <a:tcPr marL="52628" marR="52628" marT="26314" marB="263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{0.6875[0,2] U [4,8]}</a:t>
                      </a:r>
                      <a:endParaRPr lang="zh-CN" altLang="en-US" sz="900" dirty="0"/>
                    </a:p>
                  </a:txBody>
                  <a:tcPr marL="52628" marR="52628" marT="26314" marB="263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5968769"/>
                  </a:ext>
                </a:extLst>
              </a:tr>
              <a:tr h="172624">
                <a:tc>
                  <a:txBody>
                    <a:bodyPr/>
                    <a:lstStyle/>
                    <a:p>
                      <a:r>
                        <a:rPr lang="en-US" altLang="zh-CN" sz="9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r>
                        <a:rPr lang="zh-CN" altLang="en-US" sz="9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END PROCESS PROC</a:t>
                      </a:r>
                      <a:r>
                        <a:rPr lang="en-US" altLang="zh-CN" sz="9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altLang="en-US" sz="9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</a:t>
                      </a:r>
                      <a:endParaRPr lang="zh-CN" altLang="en-US" sz="9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628" marR="52628" marT="26314" marB="263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{1[0,15]}</a:t>
                      </a:r>
                    </a:p>
                  </a:txBody>
                  <a:tcPr marL="52628" marR="52628" marT="26314" marB="263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{0.6875[0,2] U [4,8]}</a:t>
                      </a:r>
                      <a:endParaRPr lang="zh-CN" altLang="en-US" sz="900" dirty="0"/>
                    </a:p>
                  </a:txBody>
                  <a:tcPr marL="52628" marR="52628" marT="26314" marB="263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9876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972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F0F9F6F4-D9C9-4245-8C51-E435BB4062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3072639"/>
              </p:ext>
            </p:extLst>
          </p:nvPr>
        </p:nvGraphicFramePr>
        <p:xfrm>
          <a:off x="2483770" y="1484790"/>
          <a:ext cx="3528393" cy="2637108"/>
        </p:xfrm>
        <a:graphic>
          <a:graphicData uri="http://schemas.openxmlformats.org/drawingml/2006/table">
            <a:tbl>
              <a:tblPr/>
              <a:tblGrid>
                <a:gridCol w="504057">
                  <a:extLst>
                    <a:ext uri="{9D8B030D-6E8A-4147-A177-3AD203B41FA5}">
                      <a16:colId xmlns:a16="http://schemas.microsoft.com/office/drawing/2014/main" val="2449844990"/>
                    </a:ext>
                  </a:extLst>
                </a:gridCol>
                <a:gridCol w="720081">
                  <a:extLst>
                    <a:ext uri="{9D8B030D-6E8A-4147-A177-3AD203B41FA5}">
                      <a16:colId xmlns:a16="http://schemas.microsoft.com/office/drawing/2014/main" val="1235612195"/>
                    </a:ext>
                  </a:extLst>
                </a:gridCol>
                <a:gridCol w="914878">
                  <a:extLst>
                    <a:ext uri="{9D8B030D-6E8A-4147-A177-3AD203B41FA5}">
                      <a16:colId xmlns:a16="http://schemas.microsoft.com/office/drawing/2014/main" val="2256946423"/>
                    </a:ext>
                  </a:extLst>
                </a:gridCol>
                <a:gridCol w="1389377">
                  <a:extLst>
                    <a:ext uri="{9D8B030D-6E8A-4147-A177-3AD203B41FA5}">
                      <a16:colId xmlns:a16="http://schemas.microsoft.com/office/drawing/2014/main" val="2022466415"/>
                    </a:ext>
                  </a:extLst>
                </a:gridCol>
              </a:tblGrid>
              <a:tr h="504057">
                <a:tc rowSpan="2"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 number</a:t>
                      </a:r>
                    </a:p>
                  </a:txBody>
                  <a:tcPr marL="52628" marR="52628" marT="26314" marB="263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Statement hardness (1/Tw)</a:t>
                      </a:r>
                    </a:p>
                  </a:txBody>
                  <a:tcPr marL="52628" marR="52628" marT="26314" marB="263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9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Statement weight [</a:t>
                      </a:r>
                      <a:r>
                        <a:rPr lang="en-US" sz="9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 range]</a:t>
                      </a:r>
                      <a:endParaRPr lang="en-US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628" marR="52628" marT="26314" marB="263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904021"/>
                  </a:ext>
                </a:extLst>
              </a:tr>
              <a:tr h="25491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52628" marR="52628" marT="26314" marB="263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</a:t>
                      </a:r>
                    </a:p>
                  </a:txBody>
                  <a:tcPr marL="52628" marR="52628" marT="26314" marB="263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4274825"/>
                  </a:ext>
                </a:extLst>
              </a:tr>
              <a:tr h="2105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52628" marR="52628" marT="26314" marB="263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52628" marR="52628" marT="26314" marB="263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{1[0,15]}</a:t>
                      </a:r>
                    </a:p>
                  </a:txBody>
                  <a:tcPr marL="52628" marR="52628" marT="26314" marB="263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{1[0,15]}</a:t>
                      </a:r>
                      <a:endParaRPr lang="zh-CN" altLang="en-US" sz="900"/>
                    </a:p>
                  </a:txBody>
                  <a:tcPr marL="52628" marR="52628" marT="26314" marB="263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2132571"/>
                  </a:ext>
                </a:extLst>
              </a:tr>
              <a:tr h="2105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52628" marR="52628" marT="26314" marB="263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52628" marR="52628" marT="26314" marB="263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{1[0,15]}</a:t>
                      </a:r>
                    </a:p>
                  </a:txBody>
                  <a:tcPr marL="52628" marR="52628" marT="26314" marB="263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{1[0,15]}</a:t>
                      </a:r>
                      <a:endParaRPr lang="zh-CN" altLang="en-US" sz="900"/>
                    </a:p>
                  </a:txBody>
                  <a:tcPr marL="52628" marR="52628" marT="26314" marB="263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23658"/>
                  </a:ext>
                </a:extLst>
              </a:tr>
              <a:tr h="2105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52628" marR="52628" marT="26314" marB="263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1/0.6875</a:t>
                      </a:r>
                    </a:p>
                  </a:txBody>
                  <a:tcPr marL="52628" marR="52628" marT="26314" marB="263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{0.6875[0,10]}</a:t>
                      </a:r>
                    </a:p>
                  </a:txBody>
                  <a:tcPr marL="52628" marR="52628" marT="26314" marB="263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{1[0,15]}</a:t>
                      </a:r>
                      <a:endParaRPr lang="zh-CN" altLang="en-US" sz="900"/>
                    </a:p>
                  </a:txBody>
                  <a:tcPr marL="52628" marR="52628" marT="26314" marB="263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9953811"/>
                  </a:ext>
                </a:extLst>
              </a:tr>
              <a:tr h="2105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52628" marR="52628" marT="26314" marB="263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1/0.1875</a:t>
                      </a:r>
                    </a:p>
                  </a:txBody>
                  <a:tcPr marL="52628" marR="52628" marT="26314" marB="263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{0.1875[0,2]}</a:t>
                      </a:r>
                    </a:p>
                  </a:txBody>
                  <a:tcPr marL="52628" marR="52628" marT="26314" marB="263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{0.1875[0,2]}</a:t>
                      </a:r>
                      <a:endParaRPr lang="zh-CN" altLang="en-US" sz="900"/>
                    </a:p>
                  </a:txBody>
                  <a:tcPr marL="52628" marR="52628" marT="26314" marB="263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358802"/>
                  </a:ext>
                </a:extLst>
              </a:tr>
              <a:tr h="2105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52628" marR="52628" marT="26314" marB="263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1/0.6875</a:t>
                      </a:r>
                    </a:p>
                  </a:txBody>
                  <a:tcPr marL="52628" marR="52628" marT="26314" marB="263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{0.6875[0,10]}</a:t>
                      </a:r>
                    </a:p>
                  </a:txBody>
                  <a:tcPr marL="52628" marR="52628" marT="26314" marB="263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{0.1875[0,2]}</a:t>
                      </a:r>
                      <a:endParaRPr lang="zh-CN" altLang="en-US" sz="900"/>
                    </a:p>
                  </a:txBody>
                  <a:tcPr marL="52628" marR="52628" marT="26314" marB="263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4617370"/>
                  </a:ext>
                </a:extLst>
              </a:tr>
              <a:tr h="21050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52628" marR="52628" marT="26314" marB="263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1/0.3125</a:t>
                      </a:r>
                    </a:p>
                  </a:txBody>
                  <a:tcPr marL="52628" marR="52628" marT="26314" marB="263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{0.3125[6,10]}</a:t>
                      </a:r>
                    </a:p>
                  </a:txBody>
                  <a:tcPr marL="52628" marR="52628" marT="26314" marB="263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{0.3125[4,8]}</a:t>
                      </a:r>
                      <a:endParaRPr lang="zh-CN" altLang="en-US" sz="900"/>
                    </a:p>
                  </a:txBody>
                  <a:tcPr marL="52628" marR="52628" marT="26314" marB="263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0541209"/>
                  </a:ext>
                </a:extLst>
              </a:tr>
              <a:tr h="2050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52628" marR="52628" marT="26314" marB="263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1/0.6875</a:t>
                      </a:r>
                    </a:p>
                  </a:txBody>
                  <a:tcPr marL="52628" marR="52628" marT="26314" marB="263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{0.6875[0,10]}</a:t>
                      </a:r>
                    </a:p>
                  </a:txBody>
                  <a:tcPr marL="52628" marR="52628" marT="26314" marB="263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{0.6875[0,2] U [4,8]}</a:t>
                      </a:r>
                      <a:endParaRPr lang="zh-CN" altLang="en-US" sz="900" dirty="0"/>
                    </a:p>
                  </a:txBody>
                  <a:tcPr marL="52628" marR="52628" marT="26314" marB="263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605387"/>
                  </a:ext>
                </a:extLst>
              </a:tr>
              <a:tr h="2050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52628" marR="52628" marT="26314" marB="263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52628" marR="52628" marT="26314" marB="263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{1[0,15]}</a:t>
                      </a:r>
                    </a:p>
                  </a:txBody>
                  <a:tcPr marL="52628" marR="52628" marT="26314" marB="263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{0.6875[0,2] U [4,8]}</a:t>
                      </a:r>
                      <a:endParaRPr lang="zh-CN" altLang="en-US" sz="900" dirty="0"/>
                    </a:p>
                  </a:txBody>
                  <a:tcPr marL="52628" marR="52628" marT="26314" marB="263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5968769"/>
                  </a:ext>
                </a:extLst>
              </a:tr>
              <a:tr h="20502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marL="52628" marR="52628" marT="26314" marB="263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52628" marR="52628" marT="26314" marB="263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{1[0,15]}</a:t>
                      </a:r>
                    </a:p>
                  </a:txBody>
                  <a:tcPr marL="52628" marR="52628" marT="26314" marB="263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{0.6875[0,2] U [4,8]}</a:t>
                      </a:r>
                      <a:endParaRPr lang="zh-CN" altLang="en-US" sz="900" dirty="0"/>
                    </a:p>
                  </a:txBody>
                  <a:tcPr marL="52628" marR="52628" marT="26314" marB="263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9876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3620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48"/>
          <p:cNvSpPr>
            <a:spLocks noChangeArrowheads="1"/>
          </p:cNvSpPr>
          <p:nvPr/>
        </p:nvSpPr>
        <p:spPr bwMode="auto">
          <a:xfrm>
            <a:off x="7166636" y="2049878"/>
            <a:ext cx="309880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0" lang="en-US" altLang="ja-JP" sz="1600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9" name="Oval 48"/>
          <p:cNvSpPr>
            <a:spLocks noChangeArrowheads="1"/>
          </p:cNvSpPr>
          <p:nvPr/>
        </p:nvSpPr>
        <p:spPr bwMode="auto">
          <a:xfrm>
            <a:off x="7881011" y="2049878"/>
            <a:ext cx="309880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0" lang="en-US" altLang="ja-JP" sz="1600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10" name="Oval 48"/>
          <p:cNvSpPr>
            <a:spLocks noChangeArrowheads="1"/>
          </p:cNvSpPr>
          <p:nvPr/>
        </p:nvSpPr>
        <p:spPr bwMode="auto">
          <a:xfrm>
            <a:off x="7881011" y="2965793"/>
            <a:ext cx="309880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0" lang="en-US" altLang="ja-JP" sz="1600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5</a:t>
            </a:r>
          </a:p>
        </p:txBody>
      </p:sp>
      <p:cxnSp>
        <p:nvCxnSpPr>
          <p:cNvPr id="11" name="AutoShape 62"/>
          <p:cNvCxnSpPr>
            <a:cxnSpLocks noChangeShapeType="1"/>
            <a:stCxn id="9" idx="4"/>
            <a:endCxn id="10" idx="0"/>
          </p:cNvCxnSpPr>
          <p:nvPr/>
        </p:nvCxnSpPr>
        <p:spPr bwMode="auto">
          <a:xfrm rot="5400000">
            <a:off x="7731981" y="2661823"/>
            <a:ext cx="607940" cy="1588"/>
          </a:xfrm>
          <a:prstGeom prst="straightConnector1">
            <a:avLst/>
          </a:prstGeom>
          <a:noFill/>
          <a:ln w="22225" cmpd="sng">
            <a:solidFill>
              <a:schemeClr val="tx1"/>
            </a:solidFill>
            <a:prstDash val="solid"/>
            <a:round/>
            <a:tailEnd type="stealth" w="med" len="lg"/>
          </a:ln>
        </p:spPr>
      </p:cxnSp>
      <p:cxnSp>
        <p:nvCxnSpPr>
          <p:cNvPr id="12" name="AutoShape 62"/>
          <p:cNvCxnSpPr>
            <a:cxnSpLocks noChangeShapeType="1"/>
            <a:stCxn id="7" idx="4"/>
            <a:endCxn id="13" idx="0"/>
          </p:cNvCxnSpPr>
          <p:nvPr/>
        </p:nvCxnSpPr>
        <p:spPr bwMode="auto">
          <a:xfrm>
            <a:off x="7321576" y="2357853"/>
            <a:ext cx="0" cy="622300"/>
          </a:xfrm>
          <a:prstGeom prst="straightConnector1">
            <a:avLst/>
          </a:prstGeom>
          <a:noFill/>
          <a:ln w="22225" cmpd="sng">
            <a:solidFill>
              <a:schemeClr val="tx1"/>
            </a:solidFill>
            <a:prstDash val="solid"/>
            <a:round/>
            <a:tailEnd type="stealth" w="med" len="lg"/>
          </a:ln>
        </p:spPr>
      </p:cxnSp>
      <p:sp>
        <p:nvSpPr>
          <p:cNvPr id="13" name="Oval 48"/>
          <p:cNvSpPr>
            <a:spLocks noChangeArrowheads="1"/>
          </p:cNvSpPr>
          <p:nvPr/>
        </p:nvSpPr>
        <p:spPr bwMode="auto">
          <a:xfrm>
            <a:off x="7166636" y="2980153"/>
            <a:ext cx="309880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0" lang="en-US" altLang="ja-JP" sz="1600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4</a:t>
            </a:r>
          </a:p>
        </p:txBody>
      </p:sp>
      <p:cxnSp>
        <p:nvCxnSpPr>
          <p:cNvPr id="14" name="AutoShape 62"/>
          <p:cNvCxnSpPr>
            <a:cxnSpLocks noChangeShapeType="1"/>
            <a:stCxn id="13" idx="4"/>
            <a:endCxn id="15" idx="0"/>
          </p:cNvCxnSpPr>
          <p:nvPr/>
        </p:nvCxnSpPr>
        <p:spPr bwMode="auto">
          <a:xfrm flipH="1">
            <a:off x="6654191" y="3288128"/>
            <a:ext cx="666750" cy="643890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tailEnd type="stealth" w="med" len="lg"/>
          </a:ln>
        </p:spPr>
      </p:cxnSp>
      <p:sp>
        <p:nvSpPr>
          <p:cNvPr id="15" name="Oval 48"/>
          <p:cNvSpPr>
            <a:spLocks noChangeArrowheads="1"/>
          </p:cNvSpPr>
          <p:nvPr/>
        </p:nvSpPr>
        <p:spPr bwMode="auto">
          <a:xfrm>
            <a:off x="6499886" y="3932018"/>
            <a:ext cx="309880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0" lang="en-US" altLang="ja-JP" sz="1600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6</a:t>
            </a:r>
          </a:p>
        </p:txBody>
      </p:sp>
      <p:cxnSp>
        <p:nvCxnSpPr>
          <p:cNvPr id="16" name="AutoShape 62"/>
          <p:cNvCxnSpPr>
            <a:cxnSpLocks noChangeShapeType="1"/>
            <a:stCxn id="13" idx="4"/>
            <a:endCxn id="17" idx="0"/>
          </p:cNvCxnSpPr>
          <p:nvPr/>
        </p:nvCxnSpPr>
        <p:spPr bwMode="auto">
          <a:xfrm>
            <a:off x="7321576" y="3288128"/>
            <a:ext cx="0" cy="644525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tailEnd type="stealth" w="med" len="lg"/>
          </a:ln>
        </p:spPr>
      </p:cxnSp>
      <p:sp>
        <p:nvSpPr>
          <p:cNvPr id="17" name="Oval 48"/>
          <p:cNvSpPr>
            <a:spLocks noChangeArrowheads="1"/>
          </p:cNvSpPr>
          <p:nvPr/>
        </p:nvSpPr>
        <p:spPr bwMode="auto">
          <a:xfrm>
            <a:off x="7166636" y="3932653"/>
            <a:ext cx="309880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0" lang="en-US" altLang="ja-JP" sz="1600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7</a:t>
            </a:r>
          </a:p>
        </p:txBody>
      </p:sp>
      <p:cxnSp>
        <p:nvCxnSpPr>
          <p:cNvPr id="18" name="AutoShape 62"/>
          <p:cNvCxnSpPr>
            <a:cxnSpLocks noChangeShapeType="1"/>
            <a:stCxn id="10" idx="4"/>
            <a:endCxn id="19" idx="0"/>
          </p:cNvCxnSpPr>
          <p:nvPr/>
        </p:nvCxnSpPr>
        <p:spPr bwMode="auto">
          <a:xfrm rot="5400000">
            <a:off x="7922616" y="3387103"/>
            <a:ext cx="226670" cy="1588"/>
          </a:xfrm>
          <a:prstGeom prst="straightConnector1">
            <a:avLst/>
          </a:prstGeom>
          <a:noFill/>
          <a:ln w="22225" cmpd="sng">
            <a:solidFill>
              <a:srgbClr val="C00000"/>
            </a:solidFill>
            <a:prstDash val="sysDot"/>
            <a:round/>
            <a:tailEnd type="stealth" w="med" len="lg"/>
          </a:ln>
        </p:spPr>
      </p:cxnSp>
      <p:sp>
        <p:nvSpPr>
          <p:cNvPr id="19" name="Oval 48"/>
          <p:cNvSpPr>
            <a:spLocks noChangeArrowheads="1"/>
          </p:cNvSpPr>
          <p:nvPr/>
        </p:nvSpPr>
        <p:spPr bwMode="auto">
          <a:xfrm>
            <a:off x="7881011" y="3500438"/>
            <a:ext cx="309880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0" lang="en-US" altLang="ja-JP" sz="1600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8</a:t>
            </a:r>
          </a:p>
        </p:txBody>
      </p:sp>
      <p:cxnSp>
        <p:nvCxnSpPr>
          <p:cNvPr id="20" name="AutoShape 62"/>
          <p:cNvCxnSpPr>
            <a:cxnSpLocks noChangeShapeType="1"/>
            <a:stCxn id="17" idx="4"/>
            <a:endCxn id="22" idx="0"/>
          </p:cNvCxnSpPr>
          <p:nvPr/>
        </p:nvCxnSpPr>
        <p:spPr bwMode="auto">
          <a:xfrm>
            <a:off x="7321576" y="4240628"/>
            <a:ext cx="394970" cy="168275"/>
          </a:xfrm>
          <a:prstGeom prst="straightConnector1">
            <a:avLst/>
          </a:prstGeom>
          <a:noFill/>
          <a:ln w="22225" cmpd="sng">
            <a:solidFill>
              <a:srgbClr val="C00000"/>
            </a:solidFill>
            <a:prstDash val="sysDot"/>
            <a:round/>
            <a:tailEnd type="stealth" w="med" len="lg"/>
          </a:ln>
        </p:spPr>
      </p:cxnSp>
      <p:cxnSp>
        <p:nvCxnSpPr>
          <p:cNvPr id="21" name="AutoShape 62"/>
          <p:cNvCxnSpPr>
            <a:cxnSpLocks noChangeShapeType="1"/>
            <a:stCxn id="19" idx="4"/>
            <a:endCxn id="22" idx="0"/>
          </p:cNvCxnSpPr>
          <p:nvPr/>
        </p:nvCxnSpPr>
        <p:spPr bwMode="auto">
          <a:xfrm rot="5400000">
            <a:off x="7576004" y="3948956"/>
            <a:ext cx="600490" cy="319405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tailEnd type="stealth" w="med" len="lg"/>
          </a:ln>
        </p:spPr>
      </p:cxnSp>
      <p:sp>
        <p:nvSpPr>
          <p:cNvPr id="22" name="Oval 48"/>
          <p:cNvSpPr>
            <a:spLocks noChangeArrowheads="1"/>
          </p:cNvSpPr>
          <p:nvPr/>
        </p:nvSpPr>
        <p:spPr bwMode="auto">
          <a:xfrm>
            <a:off x="7561606" y="4408903"/>
            <a:ext cx="309880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0" lang="en-US" altLang="ja-JP" sz="1600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10</a:t>
            </a:r>
          </a:p>
        </p:txBody>
      </p:sp>
      <p:sp>
        <p:nvSpPr>
          <p:cNvPr id="23" name="Oval 48"/>
          <p:cNvSpPr>
            <a:spLocks noChangeArrowheads="1"/>
          </p:cNvSpPr>
          <p:nvPr/>
        </p:nvSpPr>
        <p:spPr bwMode="auto">
          <a:xfrm>
            <a:off x="6501791" y="4408903"/>
            <a:ext cx="309880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0" lang="en-US" altLang="ja-JP" sz="1600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9</a:t>
            </a:r>
          </a:p>
        </p:txBody>
      </p:sp>
      <p:cxnSp>
        <p:nvCxnSpPr>
          <p:cNvPr id="24" name="AutoShape 62"/>
          <p:cNvCxnSpPr>
            <a:cxnSpLocks noChangeShapeType="1"/>
            <a:stCxn id="15" idx="4"/>
            <a:endCxn id="23" idx="0"/>
          </p:cNvCxnSpPr>
          <p:nvPr/>
        </p:nvCxnSpPr>
        <p:spPr bwMode="auto">
          <a:xfrm>
            <a:off x="6654826" y="4239993"/>
            <a:ext cx="1905" cy="168910"/>
          </a:xfrm>
          <a:prstGeom prst="straightConnector1">
            <a:avLst/>
          </a:prstGeom>
          <a:noFill/>
          <a:ln w="22225" cmpd="sng">
            <a:solidFill>
              <a:srgbClr val="C00000"/>
            </a:solidFill>
            <a:prstDash val="sysDot"/>
            <a:round/>
            <a:tailEnd type="stealth" w="med" len="lg"/>
          </a:ln>
        </p:spPr>
      </p:cxnSp>
      <p:cxnSp>
        <p:nvCxnSpPr>
          <p:cNvPr id="25" name="AutoShape 62"/>
          <p:cNvCxnSpPr>
            <a:cxnSpLocks noChangeShapeType="1"/>
            <a:stCxn id="10" idx="4"/>
            <a:endCxn id="17" idx="0"/>
          </p:cNvCxnSpPr>
          <p:nvPr/>
        </p:nvCxnSpPr>
        <p:spPr bwMode="auto">
          <a:xfrm rot="5400000">
            <a:off x="7349322" y="3246023"/>
            <a:ext cx="658885" cy="714375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tailEnd type="stealth" w="med" len="lg"/>
          </a:ln>
        </p:spPr>
      </p:cxnSp>
      <p:sp>
        <p:nvSpPr>
          <p:cNvPr id="26" name="Oval 48"/>
          <p:cNvSpPr>
            <a:spLocks noChangeArrowheads="1"/>
          </p:cNvSpPr>
          <p:nvPr/>
        </p:nvSpPr>
        <p:spPr bwMode="auto">
          <a:xfrm>
            <a:off x="6501791" y="2049878"/>
            <a:ext cx="309880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0" lang="en-US" altLang="ja-JP" sz="1600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</a:p>
        </p:txBody>
      </p:sp>
      <p:cxnSp>
        <p:nvCxnSpPr>
          <p:cNvPr id="27" name="AutoShape 62"/>
          <p:cNvCxnSpPr>
            <a:cxnSpLocks noChangeShapeType="1"/>
            <a:stCxn id="26" idx="4"/>
            <a:endCxn id="15" idx="0"/>
          </p:cNvCxnSpPr>
          <p:nvPr/>
        </p:nvCxnSpPr>
        <p:spPr bwMode="auto">
          <a:xfrm flipH="1">
            <a:off x="6654826" y="2357853"/>
            <a:ext cx="2540" cy="1574165"/>
          </a:xfrm>
          <a:prstGeom prst="straightConnector1">
            <a:avLst/>
          </a:prstGeom>
          <a:noFill/>
          <a:ln w="22225" cmpd="sng">
            <a:solidFill>
              <a:schemeClr val="tx1"/>
            </a:solidFill>
            <a:prstDash val="solid"/>
            <a:round/>
            <a:tailEnd type="stealth" w="med" len="lg"/>
          </a:ln>
        </p:spPr>
      </p:cxnSp>
      <p:cxnSp>
        <p:nvCxnSpPr>
          <p:cNvPr id="28" name="直接箭头连接符 27"/>
          <p:cNvCxnSpPr>
            <a:endCxn id="19" idx="1"/>
          </p:cNvCxnSpPr>
          <p:nvPr/>
        </p:nvCxnSpPr>
        <p:spPr bwMode="auto">
          <a:xfrm rot="16200000" flipH="1">
            <a:off x="7032997" y="2652145"/>
            <a:ext cx="1181338" cy="605452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tailEnd type="stealth" w="med" len="lg"/>
          </a:ln>
        </p:spPr>
      </p:cxnSp>
      <p:sp>
        <p:nvSpPr>
          <p:cNvPr id="30" name="Line 12"/>
          <p:cNvSpPr>
            <a:spLocks noChangeShapeType="1"/>
          </p:cNvSpPr>
          <p:nvPr/>
        </p:nvSpPr>
        <p:spPr bwMode="auto">
          <a:xfrm>
            <a:off x="6414796" y="2910938"/>
            <a:ext cx="1871980" cy="1270"/>
          </a:xfrm>
          <a:prstGeom prst="line">
            <a:avLst/>
          </a:prstGeom>
          <a:noFill/>
          <a:ln w="3175" cap="rnd">
            <a:solidFill>
              <a:srgbClr val="000000"/>
            </a:solidFill>
            <a:prstDash val="sysDot"/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47" name="Line 13"/>
          <p:cNvSpPr>
            <a:spLocks noChangeShapeType="1"/>
          </p:cNvSpPr>
          <p:nvPr/>
        </p:nvSpPr>
        <p:spPr bwMode="auto">
          <a:xfrm>
            <a:off x="6414796" y="2448658"/>
            <a:ext cx="1871980" cy="1270"/>
          </a:xfrm>
          <a:prstGeom prst="line">
            <a:avLst/>
          </a:prstGeom>
          <a:noFill/>
          <a:ln w="3175" cap="rnd">
            <a:solidFill>
              <a:srgbClr val="000000"/>
            </a:solidFill>
            <a:prstDash val="sysDot"/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48" name="Line 14"/>
          <p:cNvSpPr>
            <a:spLocks noChangeShapeType="1"/>
          </p:cNvSpPr>
          <p:nvPr/>
        </p:nvSpPr>
        <p:spPr bwMode="auto">
          <a:xfrm>
            <a:off x="6414796" y="3372583"/>
            <a:ext cx="1871980" cy="1270"/>
          </a:xfrm>
          <a:prstGeom prst="line">
            <a:avLst/>
          </a:prstGeom>
          <a:noFill/>
          <a:ln w="3175" cap="rnd">
            <a:solidFill>
              <a:srgbClr val="000000"/>
            </a:solidFill>
            <a:prstDash val="sysDot"/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49" name="Line 15"/>
          <p:cNvSpPr>
            <a:spLocks noChangeShapeType="1"/>
          </p:cNvSpPr>
          <p:nvPr/>
        </p:nvSpPr>
        <p:spPr bwMode="auto">
          <a:xfrm>
            <a:off x="6414796" y="1979393"/>
            <a:ext cx="1871980" cy="1270"/>
          </a:xfrm>
          <a:prstGeom prst="line">
            <a:avLst/>
          </a:prstGeom>
          <a:noFill/>
          <a:ln w="3175" cap="rnd">
            <a:solidFill>
              <a:srgbClr val="000000"/>
            </a:solidFill>
            <a:prstDash val="sysDot"/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50" name="Line 14"/>
          <p:cNvSpPr>
            <a:spLocks noChangeShapeType="1"/>
          </p:cNvSpPr>
          <p:nvPr/>
        </p:nvSpPr>
        <p:spPr bwMode="auto">
          <a:xfrm>
            <a:off x="6414796" y="3832958"/>
            <a:ext cx="1871980" cy="1270"/>
          </a:xfrm>
          <a:prstGeom prst="line">
            <a:avLst/>
          </a:prstGeom>
          <a:noFill/>
          <a:ln w="3175" cap="rnd">
            <a:solidFill>
              <a:srgbClr val="000000"/>
            </a:solidFill>
            <a:prstDash val="sysDot"/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55" name="Line 14"/>
          <p:cNvSpPr>
            <a:spLocks noChangeShapeType="1"/>
          </p:cNvSpPr>
          <p:nvPr/>
        </p:nvSpPr>
        <p:spPr bwMode="auto">
          <a:xfrm>
            <a:off x="6412256" y="4784400"/>
            <a:ext cx="1871980" cy="1270"/>
          </a:xfrm>
          <a:prstGeom prst="line">
            <a:avLst/>
          </a:prstGeom>
          <a:noFill/>
          <a:ln w="3175" cap="rnd">
            <a:solidFill>
              <a:srgbClr val="000000"/>
            </a:solidFill>
            <a:prstDash val="sysDot"/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53" name="Line 14"/>
          <p:cNvSpPr>
            <a:spLocks noChangeShapeType="1"/>
          </p:cNvSpPr>
          <p:nvPr/>
        </p:nvSpPr>
        <p:spPr bwMode="auto">
          <a:xfrm>
            <a:off x="6412256" y="4292063"/>
            <a:ext cx="1871980" cy="1270"/>
          </a:xfrm>
          <a:prstGeom prst="line">
            <a:avLst/>
          </a:prstGeom>
          <a:noFill/>
          <a:ln w="3175" cap="rnd">
            <a:solidFill>
              <a:srgbClr val="000000"/>
            </a:solidFill>
            <a:prstDash val="sysDot"/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97" name="Oval 48"/>
          <p:cNvSpPr>
            <a:spLocks noChangeArrowheads="1"/>
          </p:cNvSpPr>
          <p:nvPr/>
        </p:nvSpPr>
        <p:spPr bwMode="auto">
          <a:xfrm>
            <a:off x="5051423" y="2014547"/>
            <a:ext cx="309880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0" lang="en-US" altLang="ja-JP" sz="1600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98" name="Oval 48"/>
          <p:cNvSpPr>
            <a:spLocks noChangeArrowheads="1"/>
          </p:cNvSpPr>
          <p:nvPr/>
        </p:nvSpPr>
        <p:spPr bwMode="auto">
          <a:xfrm>
            <a:off x="5765798" y="2014547"/>
            <a:ext cx="309880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0" lang="en-US" altLang="ja-JP" sz="1600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99" name="Oval 48"/>
          <p:cNvSpPr>
            <a:spLocks noChangeArrowheads="1"/>
          </p:cNvSpPr>
          <p:nvPr/>
        </p:nvSpPr>
        <p:spPr bwMode="auto">
          <a:xfrm>
            <a:off x="5765798" y="2536517"/>
            <a:ext cx="309880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0" lang="en-US" altLang="ja-JP" sz="1600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5</a:t>
            </a:r>
          </a:p>
        </p:txBody>
      </p:sp>
      <p:cxnSp>
        <p:nvCxnSpPr>
          <p:cNvPr id="100" name="AutoShape 62"/>
          <p:cNvCxnSpPr>
            <a:cxnSpLocks noChangeShapeType="1"/>
            <a:stCxn id="98" idx="4"/>
            <a:endCxn id="99" idx="0"/>
          </p:cNvCxnSpPr>
          <p:nvPr/>
        </p:nvCxnSpPr>
        <p:spPr bwMode="auto">
          <a:xfrm>
            <a:off x="5920738" y="2322522"/>
            <a:ext cx="0" cy="213995"/>
          </a:xfrm>
          <a:prstGeom prst="straightConnector1">
            <a:avLst/>
          </a:prstGeom>
          <a:noFill/>
          <a:ln w="22225" cmpd="sng">
            <a:solidFill>
              <a:srgbClr val="C00000"/>
            </a:solidFill>
            <a:prstDash val="sysDot"/>
            <a:round/>
            <a:tailEnd type="stealth" w="med" len="lg"/>
          </a:ln>
        </p:spPr>
      </p:cxnSp>
      <p:cxnSp>
        <p:nvCxnSpPr>
          <p:cNvPr id="101" name="AutoShape 62"/>
          <p:cNvCxnSpPr>
            <a:cxnSpLocks noChangeShapeType="1"/>
            <a:stCxn id="97" idx="4"/>
            <a:endCxn id="102" idx="0"/>
          </p:cNvCxnSpPr>
          <p:nvPr/>
        </p:nvCxnSpPr>
        <p:spPr bwMode="auto">
          <a:xfrm>
            <a:off x="5206363" y="2322522"/>
            <a:ext cx="0" cy="191770"/>
          </a:xfrm>
          <a:prstGeom prst="straightConnector1">
            <a:avLst/>
          </a:prstGeom>
          <a:noFill/>
          <a:ln w="22225" cmpd="sng">
            <a:solidFill>
              <a:srgbClr val="C00000"/>
            </a:solidFill>
            <a:prstDash val="sysDot"/>
            <a:round/>
            <a:tailEnd type="stealth" w="med" len="lg"/>
          </a:ln>
        </p:spPr>
      </p:cxnSp>
      <p:sp>
        <p:nvSpPr>
          <p:cNvPr id="102" name="Oval 48"/>
          <p:cNvSpPr>
            <a:spLocks noChangeArrowheads="1"/>
          </p:cNvSpPr>
          <p:nvPr/>
        </p:nvSpPr>
        <p:spPr bwMode="auto">
          <a:xfrm>
            <a:off x="5051423" y="2514292"/>
            <a:ext cx="309880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0" lang="en-US" altLang="ja-JP" sz="1600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4</a:t>
            </a:r>
          </a:p>
        </p:txBody>
      </p:sp>
      <p:cxnSp>
        <p:nvCxnSpPr>
          <p:cNvPr id="103" name="AutoShape 62"/>
          <p:cNvCxnSpPr>
            <a:cxnSpLocks noChangeShapeType="1"/>
            <a:stCxn id="102" idx="4"/>
            <a:endCxn id="104" idx="0"/>
          </p:cNvCxnSpPr>
          <p:nvPr/>
        </p:nvCxnSpPr>
        <p:spPr bwMode="auto">
          <a:xfrm flipH="1">
            <a:off x="4538978" y="2822267"/>
            <a:ext cx="666750" cy="643890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tailEnd type="stealth" w="med" len="lg"/>
          </a:ln>
        </p:spPr>
      </p:cxnSp>
      <p:sp>
        <p:nvSpPr>
          <p:cNvPr id="104" name="Oval 48"/>
          <p:cNvSpPr>
            <a:spLocks noChangeArrowheads="1"/>
          </p:cNvSpPr>
          <p:nvPr/>
        </p:nvSpPr>
        <p:spPr bwMode="auto">
          <a:xfrm>
            <a:off x="4384673" y="3466157"/>
            <a:ext cx="309880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0" lang="en-US" altLang="ja-JP" sz="1600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6</a:t>
            </a:r>
          </a:p>
        </p:txBody>
      </p:sp>
      <p:cxnSp>
        <p:nvCxnSpPr>
          <p:cNvPr id="105" name="AutoShape 62"/>
          <p:cNvCxnSpPr>
            <a:cxnSpLocks noChangeShapeType="1"/>
            <a:stCxn id="102" idx="4"/>
            <a:endCxn id="106" idx="0"/>
          </p:cNvCxnSpPr>
          <p:nvPr/>
        </p:nvCxnSpPr>
        <p:spPr bwMode="auto">
          <a:xfrm>
            <a:off x="5206363" y="2822267"/>
            <a:ext cx="0" cy="644525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tailEnd type="stealth" w="med" len="lg"/>
          </a:ln>
        </p:spPr>
      </p:cxnSp>
      <p:sp>
        <p:nvSpPr>
          <p:cNvPr id="106" name="Oval 48"/>
          <p:cNvSpPr>
            <a:spLocks noChangeArrowheads="1"/>
          </p:cNvSpPr>
          <p:nvPr/>
        </p:nvSpPr>
        <p:spPr bwMode="auto">
          <a:xfrm>
            <a:off x="5051423" y="3466792"/>
            <a:ext cx="309880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0" lang="en-US" altLang="ja-JP" sz="1600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7</a:t>
            </a:r>
          </a:p>
        </p:txBody>
      </p:sp>
      <p:cxnSp>
        <p:nvCxnSpPr>
          <p:cNvPr id="107" name="AutoShape 62"/>
          <p:cNvCxnSpPr>
            <a:cxnSpLocks noChangeShapeType="1"/>
            <a:stCxn id="99" idx="4"/>
            <a:endCxn id="108" idx="0"/>
          </p:cNvCxnSpPr>
          <p:nvPr/>
        </p:nvCxnSpPr>
        <p:spPr bwMode="auto">
          <a:xfrm>
            <a:off x="5920738" y="2844492"/>
            <a:ext cx="0" cy="599440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tailEnd type="stealth" w="med" len="lg"/>
          </a:ln>
        </p:spPr>
      </p:cxnSp>
      <p:sp>
        <p:nvSpPr>
          <p:cNvPr id="108" name="Oval 48"/>
          <p:cNvSpPr>
            <a:spLocks noChangeArrowheads="1"/>
          </p:cNvSpPr>
          <p:nvPr/>
        </p:nvSpPr>
        <p:spPr bwMode="auto">
          <a:xfrm>
            <a:off x="5765798" y="3443932"/>
            <a:ext cx="309880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0" lang="en-US" altLang="ja-JP" sz="1600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8</a:t>
            </a:r>
          </a:p>
        </p:txBody>
      </p:sp>
      <p:cxnSp>
        <p:nvCxnSpPr>
          <p:cNvPr id="109" name="AutoShape 62"/>
          <p:cNvCxnSpPr>
            <a:cxnSpLocks noChangeShapeType="1"/>
            <a:stCxn id="106" idx="4"/>
            <a:endCxn id="111" idx="0"/>
          </p:cNvCxnSpPr>
          <p:nvPr/>
        </p:nvCxnSpPr>
        <p:spPr bwMode="auto">
          <a:xfrm>
            <a:off x="5206363" y="3774767"/>
            <a:ext cx="394970" cy="598805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tailEnd type="stealth" w="med" len="lg"/>
          </a:ln>
        </p:spPr>
      </p:cxnSp>
      <p:cxnSp>
        <p:nvCxnSpPr>
          <p:cNvPr id="110" name="AutoShape 62"/>
          <p:cNvCxnSpPr>
            <a:cxnSpLocks noChangeShapeType="1"/>
            <a:stCxn id="108" idx="4"/>
            <a:endCxn id="111" idx="0"/>
          </p:cNvCxnSpPr>
          <p:nvPr/>
        </p:nvCxnSpPr>
        <p:spPr bwMode="auto">
          <a:xfrm flipH="1">
            <a:off x="5601333" y="3751907"/>
            <a:ext cx="319405" cy="621665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tailEnd type="stealth" w="med" len="lg"/>
          </a:ln>
        </p:spPr>
      </p:cxnSp>
      <p:sp>
        <p:nvSpPr>
          <p:cNvPr id="111" name="Oval 48"/>
          <p:cNvSpPr>
            <a:spLocks noChangeArrowheads="1"/>
          </p:cNvSpPr>
          <p:nvPr/>
        </p:nvSpPr>
        <p:spPr bwMode="auto">
          <a:xfrm>
            <a:off x="5446393" y="4373572"/>
            <a:ext cx="309880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0" lang="en-US" altLang="ja-JP" sz="1600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10</a:t>
            </a:r>
          </a:p>
        </p:txBody>
      </p:sp>
      <p:sp>
        <p:nvSpPr>
          <p:cNvPr id="112" name="Oval 48"/>
          <p:cNvSpPr>
            <a:spLocks noChangeArrowheads="1"/>
          </p:cNvSpPr>
          <p:nvPr/>
        </p:nvSpPr>
        <p:spPr bwMode="auto">
          <a:xfrm>
            <a:off x="4386578" y="4373572"/>
            <a:ext cx="309880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0" lang="en-US" altLang="ja-JP" sz="1600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9</a:t>
            </a:r>
          </a:p>
        </p:txBody>
      </p:sp>
      <p:cxnSp>
        <p:nvCxnSpPr>
          <p:cNvPr id="113" name="AutoShape 62"/>
          <p:cNvCxnSpPr>
            <a:cxnSpLocks noChangeShapeType="1"/>
            <a:stCxn id="104" idx="4"/>
            <a:endCxn id="112" idx="0"/>
          </p:cNvCxnSpPr>
          <p:nvPr/>
        </p:nvCxnSpPr>
        <p:spPr bwMode="auto">
          <a:xfrm>
            <a:off x="4538978" y="3774132"/>
            <a:ext cx="2540" cy="599440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tailEnd type="stealth" w="med" len="lg"/>
          </a:ln>
        </p:spPr>
      </p:cxnSp>
      <p:cxnSp>
        <p:nvCxnSpPr>
          <p:cNvPr id="114" name="AutoShape 62"/>
          <p:cNvCxnSpPr>
            <a:cxnSpLocks noChangeShapeType="1"/>
            <a:stCxn id="99" idx="4"/>
            <a:endCxn id="106" idx="0"/>
          </p:cNvCxnSpPr>
          <p:nvPr/>
        </p:nvCxnSpPr>
        <p:spPr bwMode="auto">
          <a:xfrm flipH="1">
            <a:off x="5206363" y="2844492"/>
            <a:ext cx="714375" cy="622300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tailEnd type="stealth" w="med" len="lg"/>
          </a:ln>
        </p:spPr>
      </p:cxnSp>
      <p:sp>
        <p:nvSpPr>
          <p:cNvPr id="115" name="Oval 48"/>
          <p:cNvSpPr>
            <a:spLocks noChangeArrowheads="1"/>
          </p:cNvSpPr>
          <p:nvPr/>
        </p:nvSpPr>
        <p:spPr bwMode="auto">
          <a:xfrm>
            <a:off x="4386578" y="2014547"/>
            <a:ext cx="309880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600" i="1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0" lang="en-US" altLang="ja-JP" sz="1600" baseline="-25000" dirty="0"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</a:p>
        </p:txBody>
      </p:sp>
      <p:cxnSp>
        <p:nvCxnSpPr>
          <p:cNvPr id="116" name="AutoShape 62"/>
          <p:cNvCxnSpPr>
            <a:cxnSpLocks noChangeShapeType="1"/>
            <a:stCxn id="115" idx="4"/>
            <a:endCxn id="104" idx="0"/>
          </p:cNvCxnSpPr>
          <p:nvPr/>
        </p:nvCxnSpPr>
        <p:spPr bwMode="auto">
          <a:xfrm flipH="1">
            <a:off x="4539613" y="2322522"/>
            <a:ext cx="1905" cy="1143635"/>
          </a:xfrm>
          <a:prstGeom prst="straightConnector1">
            <a:avLst/>
          </a:prstGeom>
          <a:noFill/>
          <a:ln w="22225" cmpd="sng">
            <a:solidFill>
              <a:schemeClr val="tx1"/>
            </a:solidFill>
            <a:prstDash val="solid"/>
            <a:round/>
            <a:tailEnd type="stealth" w="med" len="lg"/>
          </a:ln>
        </p:spPr>
      </p:cxnSp>
      <p:cxnSp>
        <p:nvCxnSpPr>
          <p:cNvPr id="117" name="直接箭头连接符 116"/>
          <p:cNvCxnSpPr/>
          <p:nvPr/>
        </p:nvCxnSpPr>
        <p:spPr bwMode="auto">
          <a:xfrm>
            <a:off x="5302248" y="2297757"/>
            <a:ext cx="546100" cy="1152525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tailEnd type="stealth" w="med" len="lg"/>
          </a:ln>
        </p:spPr>
      </p:cxnSp>
      <p:sp>
        <p:nvSpPr>
          <p:cNvPr id="118" name="Line 12"/>
          <p:cNvSpPr>
            <a:spLocks noChangeShapeType="1"/>
          </p:cNvSpPr>
          <p:nvPr/>
        </p:nvSpPr>
        <p:spPr bwMode="auto">
          <a:xfrm>
            <a:off x="4301488" y="2445077"/>
            <a:ext cx="1871980" cy="1270"/>
          </a:xfrm>
          <a:prstGeom prst="line">
            <a:avLst/>
          </a:prstGeom>
          <a:noFill/>
          <a:ln w="3175" cap="rnd">
            <a:solidFill>
              <a:srgbClr val="000000"/>
            </a:solidFill>
            <a:prstDash val="sysDot"/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19" name="Line 13"/>
          <p:cNvSpPr>
            <a:spLocks noChangeShapeType="1"/>
          </p:cNvSpPr>
          <p:nvPr/>
        </p:nvSpPr>
        <p:spPr bwMode="auto">
          <a:xfrm>
            <a:off x="4301488" y="1982797"/>
            <a:ext cx="1871980" cy="1270"/>
          </a:xfrm>
          <a:prstGeom prst="line">
            <a:avLst/>
          </a:prstGeom>
          <a:noFill/>
          <a:ln w="3175" cap="rnd">
            <a:solidFill>
              <a:srgbClr val="000000"/>
            </a:solidFill>
            <a:prstDash val="sysDot"/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20" name="Line 14"/>
          <p:cNvSpPr>
            <a:spLocks noChangeShapeType="1"/>
          </p:cNvSpPr>
          <p:nvPr/>
        </p:nvSpPr>
        <p:spPr bwMode="auto">
          <a:xfrm>
            <a:off x="4301488" y="2906722"/>
            <a:ext cx="1871980" cy="1270"/>
          </a:xfrm>
          <a:prstGeom prst="line">
            <a:avLst/>
          </a:prstGeom>
          <a:noFill/>
          <a:ln w="3175" cap="rnd">
            <a:solidFill>
              <a:srgbClr val="000000"/>
            </a:solidFill>
            <a:prstDash val="sysDot"/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22" name="Line 14"/>
          <p:cNvSpPr>
            <a:spLocks noChangeShapeType="1"/>
          </p:cNvSpPr>
          <p:nvPr/>
        </p:nvSpPr>
        <p:spPr bwMode="auto">
          <a:xfrm>
            <a:off x="4301488" y="3367097"/>
            <a:ext cx="1871980" cy="1270"/>
          </a:xfrm>
          <a:prstGeom prst="line">
            <a:avLst/>
          </a:prstGeom>
          <a:noFill/>
          <a:ln w="3175" cap="rnd">
            <a:solidFill>
              <a:srgbClr val="000000"/>
            </a:solidFill>
            <a:prstDash val="sysDot"/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23" name="Line 14"/>
          <p:cNvSpPr>
            <a:spLocks noChangeShapeType="1"/>
          </p:cNvSpPr>
          <p:nvPr/>
        </p:nvSpPr>
        <p:spPr bwMode="auto">
          <a:xfrm>
            <a:off x="4298948" y="3827472"/>
            <a:ext cx="1871980" cy="1270"/>
          </a:xfrm>
          <a:prstGeom prst="line">
            <a:avLst/>
          </a:prstGeom>
          <a:noFill/>
          <a:ln w="3175" cap="rnd">
            <a:solidFill>
              <a:srgbClr val="000000"/>
            </a:solidFill>
            <a:prstDash val="sysDot"/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24" name="Line 14"/>
          <p:cNvSpPr>
            <a:spLocks noChangeShapeType="1"/>
          </p:cNvSpPr>
          <p:nvPr/>
        </p:nvSpPr>
        <p:spPr bwMode="auto">
          <a:xfrm>
            <a:off x="4298948" y="4287212"/>
            <a:ext cx="1871980" cy="1270"/>
          </a:xfrm>
          <a:prstGeom prst="line">
            <a:avLst/>
          </a:prstGeom>
          <a:noFill/>
          <a:ln w="3175" cap="rnd">
            <a:solidFill>
              <a:srgbClr val="000000"/>
            </a:solidFill>
            <a:prstDash val="sysDot"/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25" name="Line 14"/>
          <p:cNvSpPr>
            <a:spLocks noChangeShapeType="1"/>
          </p:cNvSpPr>
          <p:nvPr/>
        </p:nvSpPr>
        <p:spPr bwMode="auto">
          <a:xfrm>
            <a:off x="4286248" y="4785052"/>
            <a:ext cx="1871980" cy="1270"/>
          </a:xfrm>
          <a:prstGeom prst="line">
            <a:avLst/>
          </a:prstGeom>
          <a:noFill/>
          <a:ln w="3175" cap="rnd">
            <a:solidFill>
              <a:srgbClr val="000000"/>
            </a:solidFill>
            <a:prstDash val="sysDot"/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79" name="文本框 154"/>
          <p:cNvSpPr txBox="1"/>
          <p:nvPr/>
        </p:nvSpPr>
        <p:spPr>
          <a:xfrm>
            <a:off x="4357686" y="1272589"/>
            <a:ext cx="1785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schedule length optimization result</a:t>
            </a:r>
          </a:p>
        </p:txBody>
      </p:sp>
      <p:sp>
        <p:nvSpPr>
          <p:cNvPr id="80" name="文本框 155"/>
          <p:cNvSpPr txBox="1"/>
          <p:nvPr/>
        </p:nvSpPr>
        <p:spPr>
          <a:xfrm>
            <a:off x="6500826" y="1271319"/>
            <a:ext cx="17799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schedule length optimization result</a:t>
            </a:r>
          </a:p>
        </p:txBody>
      </p:sp>
      <p:sp>
        <p:nvSpPr>
          <p:cNvPr id="81" name="矩形 80"/>
          <p:cNvSpPr/>
          <p:nvPr/>
        </p:nvSpPr>
        <p:spPr>
          <a:xfrm>
            <a:off x="4172306" y="1857364"/>
            <a:ext cx="4230000" cy="30718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</p:spPr>
        <p:txBody>
          <a:bodyPr wrap="none" rtlCol="0" anchor="ctr"/>
          <a:lstStyle/>
          <a:p>
            <a:pPr algn="ctr"/>
            <a:endParaRPr lang="zh-CN" altLang="en-US" dirty="0"/>
          </a:p>
        </p:txBody>
      </p:sp>
      <p:cxnSp>
        <p:nvCxnSpPr>
          <p:cNvPr id="82" name="直接连接符 81"/>
          <p:cNvCxnSpPr>
            <a:stCxn id="81" idx="0"/>
            <a:endCxn id="81" idx="2"/>
          </p:cNvCxnSpPr>
          <p:nvPr/>
        </p:nvCxnSpPr>
        <p:spPr>
          <a:xfrm rot="16200000" flipH="1">
            <a:off x="4751389" y="3393281"/>
            <a:ext cx="3071834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none" w="med" len="med"/>
          </a:ln>
        </p:spPr>
      </p:cxnSp>
      <p:sp>
        <p:nvSpPr>
          <p:cNvPr id="2" name="文本框 1"/>
          <p:cNvSpPr txBox="1"/>
          <p:nvPr/>
        </p:nvSpPr>
        <p:spPr>
          <a:xfrm>
            <a:off x="4951077" y="2268090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883231" y="227466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6636608" y="4170814"/>
            <a:ext cx="453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0.33</a:t>
            </a:r>
            <a:endParaRPr lang="zh-CN" alt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7202268" y="4256116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endParaRPr lang="zh-CN" alt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8010855" y="3232496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4228632" y="2677871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4711075" y="2909440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5015560" y="2948432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5339723" y="2966977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5421302" y="2508577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5873426" y="3013045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4139952" y="3942585"/>
            <a:ext cx="453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0.33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5059070" y="3948080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5720325" y="3949084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7842103" y="4011423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7110093" y="2512968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7452320" y="2544773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7967189" y="2512746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6828968" y="3368059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7116016" y="3477558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7492543" y="3399157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6341745" y="2690523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9399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1000100" y="785794"/>
            <a:ext cx="648000" cy="540000"/>
          </a:xfrm>
          <a:prstGeom prst="rect">
            <a:avLst/>
          </a:prstGeom>
          <a:solidFill>
            <a:schemeClr val="bg1">
              <a:lumMod val="85000"/>
              <a:alpha val="70195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rtlCol="0" anchor="ctr"/>
          <a:lstStyle/>
          <a:p>
            <a:pPr algn="ctr"/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0-10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500034" y="1785926"/>
            <a:ext cx="648000" cy="540000"/>
          </a:xfrm>
          <a:prstGeom prst="rect">
            <a:avLst/>
          </a:prstGeom>
          <a:solidFill>
            <a:schemeClr val="bg1">
              <a:lumMod val="85000"/>
              <a:alpha val="70195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rtlCol="0" anchor="ctr"/>
          <a:lstStyle/>
          <a:p>
            <a:pPr algn="ctr"/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10-20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1500166" y="1785926"/>
            <a:ext cx="648000" cy="540000"/>
          </a:xfrm>
          <a:prstGeom prst="rect">
            <a:avLst/>
          </a:prstGeom>
          <a:solidFill>
            <a:schemeClr val="bg1">
              <a:lumMod val="85000"/>
              <a:alpha val="70195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rtlCol="0" anchor="ctr"/>
          <a:lstStyle/>
          <a:p>
            <a:pPr algn="ctr"/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20-30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995042" y="2786058"/>
            <a:ext cx="648000" cy="540000"/>
          </a:xfrm>
          <a:prstGeom prst="rect">
            <a:avLst/>
          </a:prstGeom>
          <a:solidFill>
            <a:schemeClr val="bg1">
              <a:lumMod val="85000"/>
              <a:alpha val="70195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rtlCol="0" anchor="ctr"/>
          <a:lstStyle/>
          <a:p>
            <a:pPr algn="ctr"/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30-40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-32" y="2786058"/>
            <a:ext cx="648000" cy="540000"/>
          </a:xfrm>
          <a:prstGeom prst="rect">
            <a:avLst/>
          </a:prstGeom>
          <a:solidFill>
            <a:schemeClr val="bg1">
              <a:lumMod val="85000"/>
              <a:alpha val="70195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rtlCol="0" anchor="ctr"/>
          <a:lstStyle/>
          <a:p>
            <a:pPr algn="ctr"/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20-30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2000232" y="2786058"/>
            <a:ext cx="648000" cy="540000"/>
          </a:xfrm>
          <a:prstGeom prst="rect">
            <a:avLst/>
          </a:prstGeom>
          <a:solidFill>
            <a:schemeClr val="bg1">
              <a:lumMod val="85000"/>
              <a:alpha val="70195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rtlCol="0" anchor="ctr"/>
          <a:lstStyle/>
          <a:p>
            <a:pPr algn="ctr"/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40-50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500034" y="3786190"/>
            <a:ext cx="648000" cy="540000"/>
          </a:xfrm>
          <a:prstGeom prst="rect">
            <a:avLst/>
          </a:prstGeom>
          <a:solidFill>
            <a:schemeClr val="bg1">
              <a:lumMod val="85000"/>
              <a:alpha val="70195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rtlCol="0" anchor="ctr"/>
          <a:lstStyle/>
          <a:p>
            <a:pPr algn="ctr"/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40-50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1500166" y="3786190"/>
            <a:ext cx="648000" cy="540000"/>
          </a:xfrm>
          <a:prstGeom prst="rect">
            <a:avLst/>
          </a:prstGeom>
          <a:solidFill>
            <a:schemeClr val="bg1">
              <a:lumMod val="85000"/>
              <a:alpha val="70195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rtlCol="0" anchor="ctr"/>
          <a:lstStyle/>
          <a:p>
            <a:pPr algn="ctr"/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50-60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995042" y="4786322"/>
            <a:ext cx="648000" cy="540000"/>
          </a:xfrm>
          <a:prstGeom prst="rect">
            <a:avLst/>
          </a:prstGeom>
          <a:solidFill>
            <a:schemeClr val="bg1">
              <a:lumMod val="85000"/>
              <a:alpha val="70195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rtlCol="0" anchor="ctr"/>
          <a:lstStyle/>
          <a:p>
            <a:pPr algn="ctr"/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60-70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直接箭头连接符 12"/>
          <p:cNvCxnSpPr/>
          <p:nvPr/>
        </p:nvCxnSpPr>
        <p:spPr bwMode="auto">
          <a:xfrm rot="5400000">
            <a:off x="804576" y="1450800"/>
            <a:ext cx="460800" cy="216000"/>
          </a:xfrm>
          <a:prstGeom prst="straightConnector1">
            <a:avLst/>
          </a:prstGeom>
          <a:noFill/>
          <a:ln w="15875">
            <a:solidFill>
              <a:schemeClr val="tx1"/>
            </a:solidFill>
            <a:prstDash val="dash"/>
            <a:round/>
            <a:tailEnd type="stealth"/>
          </a:ln>
        </p:spPr>
      </p:cxnSp>
      <p:cxnSp>
        <p:nvCxnSpPr>
          <p:cNvPr id="14" name="直接箭头连接符 13"/>
          <p:cNvCxnSpPr/>
          <p:nvPr/>
        </p:nvCxnSpPr>
        <p:spPr bwMode="auto">
          <a:xfrm rot="5400000">
            <a:off x="306196" y="2447658"/>
            <a:ext cx="460800" cy="216000"/>
          </a:xfrm>
          <a:prstGeom prst="straightConnector1">
            <a:avLst/>
          </a:prstGeom>
          <a:noFill/>
          <a:ln w="15875">
            <a:solidFill>
              <a:schemeClr val="tx1"/>
            </a:solidFill>
            <a:prstDash val="dash"/>
            <a:round/>
            <a:tailEnd type="stealth"/>
          </a:ln>
        </p:spPr>
      </p:cxnSp>
      <p:cxnSp>
        <p:nvCxnSpPr>
          <p:cNvPr id="15" name="直接箭头连接符 14"/>
          <p:cNvCxnSpPr/>
          <p:nvPr/>
        </p:nvCxnSpPr>
        <p:spPr bwMode="auto">
          <a:xfrm rot="5400000">
            <a:off x="1304642" y="2447658"/>
            <a:ext cx="460800" cy="216000"/>
          </a:xfrm>
          <a:prstGeom prst="straightConnector1">
            <a:avLst/>
          </a:prstGeom>
          <a:noFill/>
          <a:ln w="15875">
            <a:solidFill>
              <a:schemeClr val="tx1"/>
            </a:solidFill>
            <a:prstDash val="dash"/>
            <a:round/>
            <a:tailEnd type="stealth"/>
          </a:ln>
        </p:spPr>
      </p:cxnSp>
      <p:cxnSp>
        <p:nvCxnSpPr>
          <p:cNvPr id="16" name="直接箭头连接符 15"/>
          <p:cNvCxnSpPr/>
          <p:nvPr/>
        </p:nvCxnSpPr>
        <p:spPr bwMode="auto">
          <a:xfrm rot="5400000">
            <a:off x="806262" y="3447790"/>
            <a:ext cx="460800" cy="216000"/>
          </a:xfrm>
          <a:prstGeom prst="straightConnector1">
            <a:avLst/>
          </a:prstGeom>
          <a:noFill/>
          <a:ln w="15875">
            <a:solidFill>
              <a:schemeClr val="tx1"/>
            </a:solidFill>
            <a:prstDash val="dash"/>
            <a:round/>
            <a:tailEnd type="stealth"/>
          </a:ln>
        </p:spPr>
      </p:cxnSp>
      <p:cxnSp>
        <p:nvCxnSpPr>
          <p:cNvPr id="17" name="直接箭头连接符 16"/>
          <p:cNvCxnSpPr/>
          <p:nvPr/>
        </p:nvCxnSpPr>
        <p:spPr bwMode="auto">
          <a:xfrm rot="5400000">
            <a:off x="1806394" y="3447790"/>
            <a:ext cx="460800" cy="216000"/>
          </a:xfrm>
          <a:prstGeom prst="straightConnector1">
            <a:avLst/>
          </a:prstGeom>
          <a:noFill/>
          <a:ln w="15875">
            <a:solidFill>
              <a:schemeClr val="tx1"/>
            </a:solidFill>
            <a:prstDash val="dash"/>
            <a:round/>
            <a:tailEnd type="stealth"/>
          </a:ln>
        </p:spPr>
      </p:cxnSp>
      <p:cxnSp>
        <p:nvCxnSpPr>
          <p:cNvPr id="18" name="直接箭头连接符 17"/>
          <p:cNvCxnSpPr/>
          <p:nvPr/>
        </p:nvCxnSpPr>
        <p:spPr bwMode="auto">
          <a:xfrm rot="5400000">
            <a:off x="1304642" y="4447922"/>
            <a:ext cx="460800" cy="216000"/>
          </a:xfrm>
          <a:prstGeom prst="straightConnector1">
            <a:avLst/>
          </a:prstGeom>
          <a:noFill/>
          <a:ln w="15875">
            <a:solidFill>
              <a:schemeClr val="tx1"/>
            </a:solidFill>
            <a:prstDash val="dash"/>
            <a:round/>
            <a:tailEnd type="stealth"/>
          </a:ln>
        </p:spPr>
      </p:cxnSp>
      <p:cxnSp>
        <p:nvCxnSpPr>
          <p:cNvPr id="19" name="直接箭头连接符 18"/>
          <p:cNvCxnSpPr/>
          <p:nvPr/>
        </p:nvCxnSpPr>
        <p:spPr bwMode="auto">
          <a:xfrm rot="16200000" flipH="1">
            <a:off x="1377766" y="1447526"/>
            <a:ext cx="460800" cy="216000"/>
          </a:xfrm>
          <a:prstGeom prst="straightConnector1">
            <a:avLst/>
          </a:prstGeom>
          <a:noFill/>
          <a:ln w="15875">
            <a:solidFill>
              <a:schemeClr val="tx1"/>
            </a:solidFill>
            <a:prstDash val="solid"/>
            <a:round/>
            <a:tailEnd type="stealth"/>
          </a:ln>
        </p:spPr>
      </p:cxnSp>
      <p:cxnSp>
        <p:nvCxnSpPr>
          <p:cNvPr id="20" name="直接箭头连接符 19"/>
          <p:cNvCxnSpPr/>
          <p:nvPr/>
        </p:nvCxnSpPr>
        <p:spPr bwMode="auto">
          <a:xfrm rot="16200000" flipH="1">
            <a:off x="1876146" y="2447658"/>
            <a:ext cx="460800" cy="216000"/>
          </a:xfrm>
          <a:prstGeom prst="straightConnector1">
            <a:avLst/>
          </a:prstGeom>
          <a:noFill/>
          <a:ln w="15875">
            <a:solidFill>
              <a:schemeClr val="tx1"/>
            </a:solidFill>
            <a:prstDash val="solid"/>
            <a:round/>
            <a:tailEnd type="stealth"/>
          </a:ln>
        </p:spPr>
      </p:cxnSp>
      <p:cxnSp>
        <p:nvCxnSpPr>
          <p:cNvPr id="21" name="直接箭头连接符 20"/>
          <p:cNvCxnSpPr/>
          <p:nvPr/>
        </p:nvCxnSpPr>
        <p:spPr bwMode="auto">
          <a:xfrm rot="16200000" flipH="1">
            <a:off x="877700" y="2447658"/>
            <a:ext cx="460800" cy="216000"/>
          </a:xfrm>
          <a:prstGeom prst="straightConnector1">
            <a:avLst/>
          </a:prstGeom>
          <a:noFill/>
          <a:ln w="15875">
            <a:solidFill>
              <a:schemeClr val="tx1"/>
            </a:solidFill>
            <a:prstDash val="solid"/>
            <a:round/>
            <a:tailEnd type="stealth"/>
          </a:ln>
        </p:spPr>
      </p:cxnSp>
      <p:cxnSp>
        <p:nvCxnSpPr>
          <p:cNvPr id="22" name="直接箭头连接符 21"/>
          <p:cNvCxnSpPr/>
          <p:nvPr/>
        </p:nvCxnSpPr>
        <p:spPr bwMode="auto">
          <a:xfrm rot="16200000" flipH="1">
            <a:off x="1376080" y="3447790"/>
            <a:ext cx="460800" cy="216000"/>
          </a:xfrm>
          <a:prstGeom prst="straightConnector1">
            <a:avLst/>
          </a:prstGeom>
          <a:noFill/>
          <a:ln w="15875">
            <a:solidFill>
              <a:schemeClr val="tx1"/>
            </a:solidFill>
            <a:prstDash val="solid"/>
            <a:round/>
            <a:tailEnd type="stealth"/>
          </a:ln>
        </p:spPr>
      </p:cxnSp>
      <p:cxnSp>
        <p:nvCxnSpPr>
          <p:cNvPr id="23" name="直接箭头连接符 22"/>
          <p:cNvCxnSpPr/>
          <p:nvPr/>
        </p:nvCxnSpPr>
        <p:spPr bwMode="auto">
          <a:xfrm rot="16200000" flipH="1">
            <a:off x="377634" y="3447790"/>
            <a:ext cx="460800" cy="216000"/>
          </a:xfrm>
          <a:prstGeom prst="straightConnector1">
            <a:avLst/>
          </a:prstGeom>
          <a:noFill/>
          <a:ln w="15875">
            <a:solidFill>
              <a:schemeClr val="tx1"/>
            </a:solidFill>
            <a:prstDash val="solid"/>
            <a:round/>
            <a:tailEnd type="stealth"/>
          </a:ln>
        </p:spPr>
      </p:cxnSp>
      <p:cxnSp>
        <p:nvCxnSpPr>
          <p:cNvPr id="24" name="直接箭头连接符 23"/>
          <p:cNvCxnSpPr/>
          <p:nvPr/>
        </p:nvCxnSpPr>
        <p:spPr bwMode="auto">
          <a:xfrm rot="16200000" flipH="1">
            <a:off x="876014" y="4447922"/>
            <a:ext cx="460800" cy="216000"/>
          </a:xfrm>
          <a:prstGeom prst="straightConnector1">
            <a:avLst/>
          </a:prstGeom>
          <a:noFill/>
          <a:ln w="15875">
            <a:solidFill>
              <a:schemeClr val="tx1"/>
            </a:solidFill>
            <a:prstDash val="solid"/>
            <a:round/>
            <a:tailEnd type="stealth"/>
          </a:ln>
        </p:spPr>
      </p:cxnSp>
      <p:sp>
        <p:nvSpPr>
          <p:cNvPr id="25" name="矩形 24"/>
          <p:cNvSpPr/>
          <p:nvPr/>
        </p:nvSpPr>
        <p:spPr bwMode="auto">
          <a:xfrm>
            <a:off x="4209752" y="785794"/>
            <a:ext cx="648000" cy="540000"/>
          </a:xfrm>
          <a:prstGeom prst="rect">
            <a:avLst/>
          </a:prstGeom>
          <a:solidFill>
            <a:schemeClr val="bg1">
              <a:lumMod val="85000"/>
              <a:alpha val="70195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rtlCol="0" anchor="ctr"/>
          <a:lstStyle/>
          <a:p>
            <a:pPr algn="ctr"/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0-10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3709686" y="1785926"/>
            <a:ext cx="648000" cy="540000"/>
          </a:xfrm>
          <a:prstGeom prst="rect">
            <a:avLst/>
          </a:prstGeom>
          <a:solidFill>
            <a:schemeClr val="bg1">
              <a:lumMod val="50000"/>
              <a:alpha val="7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rtlCol="0" anchor="ctr"/>
          <a:lstStyle/>
          <a:p>
            <a:pPr algn="ctr"/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20-32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4709818" y="1785926"/>
            <a:ext cx="648000" cy="540000"/>
          </a:xfrm>
          <a:prstGeom prst="rect">
            <a:avLst/>
          </a:prstGeom>
          <a:solidFill>
            <a:schemeClr val="bg1">
              <a:lumMod val="50000"/>
              <a:alpha val="7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rtlCol="0" anchor="ctr"/>
          <a:lstStyle/>
          <a:p>
            <a:pPr algn="ctr"/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20-32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4204694" y="2786058"/>
            <a:ext cx="648000" cy="540000"/>
          </a:xfrm>
          <a:prstGeom prst="rect">
            <a:avLst/>
          </a:prstGeom>
          <a:solidFill>
            <a:schemeClr val="bg1">
              <a:lumMod val="85000"/>
              <a:alpha val="70195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rtlCol="0" anchor="ctr"/>
          <a:lstStyle/>
          <a:p>
            <a:pPr algn="ctr"/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42-52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3209620" y="2786058"/>
            <a:ext cx="648000" cy="540000"/>
          </a:xfrm>
          <a:prstGeom prst="rect">
            <a:avLst/>
          </a:prstGeom>
          <a:solidFill>
            <a:schemeClr val="bg1">
              <a:lumMod val="85000"/>
              <a:alpha val="70195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rtlCol="0" anchor="ctr"/>
          <a:lstStyle/>
          <a:p>
            <a:pPr algn="ctr"/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42-52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5209884" y="2786058"/>
            <a:ext cx="648000" cy="540000"/>
          </a:xfrm>
          <a:prstGeom prst="rect">
            <a:avLst/>
          </a:prstGeom>
          <a:solidFill>
            <a:schemeClr val="bg1">
              <a:lumMod val="85000"/>
              <a:alpha val="70195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rtlCol="0" anchor="ctr"/>
          <a:lstStyle/>
          <a:p>
            <a:pPr algn="ctr"/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42-52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3709686" y="3786190"/>
            <a:ext cx="648000" cy="540000"/>
          </a:xfrm>
          <a:prstGeom prst="rect">
            <a:avLst/>
          </a:prstGeom>
          <a:solidFill>
            <a:schemeClr val="bg1">
              <a:lumMod val="50000"/>
              <a:alpha val="7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rtlCol="0" anchor="ctr"/>
          <a:lstStyle/>
          <a:p>
            <a:pPr algn="ctr"/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62-74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4709818" y="3786190"/>
            <a:ext cx="648000" cy="540000"/>
          </a:xfrm>
          <a:prstGeom prst="rect">
            <a:avLst/>
          </a:prstGeom>
          <a:solidFill>
            <a:schemeClr val="bg1">
              <a:lumMod val="50000"/>
              <a:alpha val="7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rtlCol="0" anchor="ctr"/>
          <a:lstStyle/>
          <a:p>
            <a:pPr algn="ctr"/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62-74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4204694" y="4786322"/>
            <a:ext cx="648000" cy="540000"/>
          </a:xfrm>
          <a:prstGeom prst="rect">
            <a:avLst/>
          </a:prstGeom>
          <a:solidFill>
            <a:schemeClr val="bg1">
              <a:lumMod val="85000"/>
              <a:alpha val="70195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rtlCol="0" anchor="ctr"/>
          <a:lstStyle/>
          <a:p>
            <a:pPr algn="ctr"/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84-94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直接箭头连接符 33"/>
          <p:cNvCxnSpPr/>
          <p:nvPr/>
        </p:nvCxnSpPr>
        <p:spPr bwMode="auto">
          <a:xfrm rot="5400000">
            <a:off x="4014228" y="1450800"/>
            <a:ext cx="460800" cy="216000"/>
          </a:xfrm>
          <a:prstGeom prst="straightConnector1">
            <a:avLst/>
          </a:prstGeom>
          <a:noFill/>
          <a:ln w="15875">
            <a:solidFill>
              <a:schemeClr val="tx1"/>
            </a:solidFill>
            <a:prstDash val="solid"/>
            <a:round/>
            <a:tailEnd type="stealth"/>
          </a:ln>
        </p:spPr>
      </p:cxnSp>
      <p:cxnSp>
        <p:nvCxnSpPr>
          <p:cNvPr id="35" name="直接箭头连接符 34"/>
          <p:cNvCxnSpPr/>
          <p:nvPr/>
        </p:nvCxnSpPr>
        <p:spPr bwMode="auto">
          <a:xfrm rot="5400000">
            <a:off x="3515848" y="2447658"/>
            <a:ext cx="460800" cy="216000"/>
          </a:xfrm>
          <a:prstGeom prst="straightConnector1">
            <a:avLst/>
          </a:prstGeom>
          <a:noFill/>
          <a:ln w="15875">
            <a:solidFill>
              <a:schemeClr val="tx1"/>
            </a:solidFill>
            <a:prstDash val="solid"/>
            <a:round/>
            <a:tailEnd type="stealth"/>
          </a:ln>
        </p:spPr>
      </p:cxnSp>
      <p:cxnSp>
        <p:nvCxnSpPr>
          <p:cNvPr id="36" name="直接箭头连接符 35"/>
          <p:cNvCxnSpPr/>
          <p:nvPr/>
        </p:nvCxnSpPr>
        <p:spPr bwMode="auto">
          <a:xfrm rot="5400000">
            <a:off x="4514294" y="2447658"/>
            <a:ext cx="460800" cy="216000"/>
          </a:xfrm>
          <a:prstGeom prst="straightConnector1">
            <a:avLst/>
          </a:prstGeom>
          <a:noFill/>
          <a:ln w="15875">
            <a:solidFill>
              <a:schemeClr val="tx1"/>
            </a:solidFill>
            <a:prstDash val="solid"/>
            <a:round/>
            <a:tailEnd type="stealth"/>
          </a:ln>
        </p:spPr>
      </p:cxnSp>
      <p:cxnSp>
        <p:nvCxnSpPr>
          <p:cNvPr id="37" name="直接箭头连接符 36"/>
          <p:cNvCxnSpPr/>
          <p:nvPr/>
        </p:nvCxnSpPr>
        <p:spPr bwMode="auto">
          <a:xfrm rot="5400000">
            <a:off x="4015914" y="3447790"/>
            <a:ext cx="460800" cy="216000"/>
          </a:xfrm>
          <a:prstGeom prst="straightConnector1">
            <a:avLst/>
          </a:prstGeom>
          <a:noFill/>
          <a:ln w="15875">
            <a:solidFill>
              <a:schemeClr val="tx1"/>
            </a:solidFill>
            <a:prstDash val="solid"/>
            <a:round/>
            <a:tailEnd type="stealth"/>
          </a:ln>
        </p:spPr>
      </p:cxnSp>
      <p:cxnSp>
        <p:nvCxnSpPr>
          <p:cNvPr id="38" name="直接箭头连接符 37"/>
          <p:cNvCxnSpPr/>
          <p:nvPr/>
        </p:nvCxnSpPr>
        <p:spPr bwMode="auto">
          <a:xfrm rot="5400000">
            <a:off x="5016046" y="3447790"/>
            <a:ext cx="460800" cy="216000"/>
          </a:xfrm>
          <a:prstGeom prst="straightConnector1">
            <a:avLst/>
          </a:prstGeom>
          <a:noFill/>
          <a:ln w="15875">
            <a:solidFill>
              <a:schemeClr val="tx1"/>
            </a:solidFill>
            <a:prstDash val="solid"/>
            <a:round/>
            <a:tailEnd type="stealth"/>
          </a:ln>
        </p:spPr>
      </p:cxnSp>
      <p:cxnSp>
        <p:nvCxnSpPr>
          <p:cNvPr id="39" name="直接箭头连接符 38"/>
          <p:cNvCxnSpPr/>
          <p:nvPr/>
        </p:nvCxnSpPr>
        <p:spPr bwMode="auto">
          <a:xfrm rot="5400000">
            <a:off x="4514294" y="4447922"/>
            <a:ext cx="460800" cy="216000"/>
          </a:xfrm>
          <a:prstGeom prst="straightConnector1">
            <a:avLst/>
          </a:prstGeom>
          <a:noFill/>
          <a:ln w="15875">
            <a:solidFill>
              <a:schemeClr val="tx1"/>
            </a:solidFill>
            <a:prstDash val="solid"/>
            <a:round/>
            <a:tailEnd type="stealth"/>
          </a:ln>
        </p:spPr>
      </p:cxnSp>
      <p:cxnSp>
        <p:nvCxnSpPr>
          <p:cNvPr id="40" name="直接箭头连接符 39"/>
          <p:cNvCxnSpPr/>
          <p:nvPr/>
        </p:nvCxnSpPr>
        <p:spPr bwMode="auto">
          <a:xfrm rot="16200000" flipH="1">
            <a:off x="4587418" y="1447526"/>
            <a:ext cx="460800" cy="216000"/>
          </a:xfrm>
          <a:prstGeom prst="straightConnector1">
            <a:avLst/>
          </a:prstGeom>
          <a:noFill/>
          <a:ln w="15875">
            <a:solidFill>
              <a:schemeClr val="tx1"/>
            </a:solidFill>
            <a:prstDash val="solid"/>
            <a:round/>
            <a:tailEnd type="stealth"/>
          </a:ln>
        </p:spPr>
      </p:cxnSp>
      <p:cxnSp>
        <p:nvCxnSpPr>
          <p:cNvPr id="41" name="直接箭头连接符 40"/>
          <p:cNvCxnSpPr/>
          <p:nvPr/>
        </p:nvCxnSpPr>
        <p:spPr bwMode="auto">
          <a:xfrm rot="16200000" flipH="1">
            <a:off x="5085798" y="2447658"/>
            <a:ext cx="460800" cy="216000"/>
          </a:xfrm>
          <a:prstGeom prst="straightConnector1">
            <a:avLst/>
          </a:prstGeom>
          <a:noFill/>
          <a:ln w="15875">
            <a:solidFill>
              <a:schemeClr val="tx1"/>
            </a:solidFill>
            <a:prstDash val="solid"/>
            <a:round/>
            <a:tailEnd type="stealth"/>
          </a:ln>
        </p:spPr>
      </p:cxnSp>
      <p:cxnSp>
        <p:nvCxnSpPr>
          <p:cNvPr id="42" name="直接箭头连接符 41"/>
          <p:cNvCxnSpPr/>
          <p:nvPr/>
        </p:nvCxnSpPr>
        <p:spPr bwMode="auto">
          <a:xfrm rot="16200000" flipH="1">
            <a:off x="4087352" y="2447658"/>
            <a:ext cx="460800" cy="216000"/>
          </a:xfrm>
          <a:prstGeom prst="straightConnector1">
            <a:avLst/>
          </a:prstGeom>
          <a:noFill/>
          <a:ln w="15875">
            <a:solidFill>
              <a:schemeClr val="tx1"/>
            </a:solidFill>
            <a:prstDash val="solid"/>
            <a:round/>
            <a:tailEnd type="stealth"/>
          </a:ln>
        </p:spPr>
      </p:cxnSp>
      <p:cxnSp>
        <p:nvCxnSpPr>
          <p:cNvPr id="43" name="直接箭头连接符 42"/>
          <p:cNvCxnSpPr/>
          <p:nvPr/>
        </p:nvCxnSpPr>
        <p:spPr bwMode="auto">
          <a:xfrm rot="16200000" flipH="1">
            <a:off x="4585732" y="3447790"/>
            <a:ext cx="460800" cy="216000"/>
          </a:xfrm>
          <a:prstGeom prst="straightConnector1">
            <a:avLst/>
          </a:prstGeom>
          <a:noFill/>
          <a:ln w="15875">
            <a:solidFill>
              <a:schemeClr val="tx1"/>
            </a:solidFill>
            <a:prstDash val="solid"/>
            <a:round/>
            <a:tailEnd type="stealth"/>
          </a:ln>
        </p:spPr>
      </p:cxnSp>
      <p:cxnSp>
        <p:nvCxnSpPr>
          <p:cNvPr id="44" name="直接箭头连接符 43"/>
          <p:cNvCxnSpPr/>
          <p:nvPr/>
        </p:nvCxnSpPr>
        <p:spPr bwMode="auto">
          <a:xfrm rot="16200000" flipH="1">
            <a:off x="3587286" y="3447790"/>
            <a:ext cx="460800" cy="216000"/>
          </a:xfrm>
          <a:prstGeom prst="straightConnector1">
            <a:avLst/>
          </a:prstGeom>
          <a:noFill/>
          <a:ln w="15875">
            <a:solidFill>
              <a:schemeClr val="tx1"/>
            </a:solidFill>
            <a:prstDash val="solid"/>
            <a:round/>
            <a:tailEnd type="stealth"/>
          </a:ln>
        </p:spPr>
      </p:cxnSp>
      <p:cxnSp>
        <p:nvCxnSpPr>
          <p:cNvPr id="45" name="直接箭头连接符 44"/>
          <p:cNvCxnSpPr/>
          <p:nvPr/>
        </p:nvCxnSpPr>
        <p:spPr bwMode="auto">
          <a:xfrm rot="16200000" flipH="1">
            <a:off x="4085666" y="4447922"/>
            <a:ext cx="460800" cy="216000"/>
          </a:xfrm>
          <a:prstGeom prst="straightConnector1">
            <a:avLst/>
          </a:prstGeom>
          <a:noFill/>
          <a:ln w="15875">
            <a:solidFill>
              <a:schemeClr val="tx1"/>
            </a:solidFill>
            <a:prstDash val="solid"/>
            <a:round/>
            <a:tailEnd type="stealth"/>
          </a:ln>
        </p:spPr>
      </p:cxnSp>
      <p:sp>
        <p:nvSpPr>
          <p:cNvPr id="46" name="矩形 45"/>
          <p:cNvSpPr/>
          <p:nvPr/>
        </p:nvSpPr>
        <p:spPr bwMode="auto">
          <a:xfrm>
            <a:off x="7215206" y="785794"/>
            <a:ext cx="648000" cy="540000"/>
          </a:xfrm>
          <a:prstGeom prst="rect">
            <a:avLst/>
          </a:prstGeom>
          <a:solidFill>
            <a:schemeClr val="bg1">
              <a:lumMod val="50000"/>
              <a:alpha val="7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rtlCol="0" anchor="ctr"/>
          <a:lstStyle/>
          <a:p>
            <a:pPr algn="ctr"/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1’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0-12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矩形 46"/>
          <p:cNvSpPr/>
          <p:nvPr/>
        </p:nvSpPr>
        <p:spPr bwMode="auto">
          <a:xfrm>
            <a:off x="6715140" y="1785926"/>
            <a:ext cx="648000" cy="54000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rtlCol="0" anchor="ctr"/>
          <a:lstStyle/>
          <a:p>
            <a:pPr algn="ctr"/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2’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22-32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矩形 47"/>
          <p:cNvSpPr/>
          <p:nvPr/>
        </p:nvSpPr>
        <p:spPr bwMode="auto">
          <a:xfrm>
            <a:off x="7715272" y="1785926"/>
            <a:ext cx="648000" cy="54000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rtlCol="0" anchor="ctr"/>
          <a:lstStyle/>
          <a:p>
            <a:pPr algn="ctr"/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3’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22-32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矩形 48"/>
          <p:cNvSpPr/>
          <p:nvPr/>
        </p:nvSpPr>
        <p:spPr bwMode="auto">
          <a:xfrm>
            <a:off x="7210148" y="2786058"/>
            <a:ext cx="648000" cy="540000"/>
          </a:xfrm>
          <a:prstGeom prst="rect">
            <a:avLst/>
          </a:prstGeom>
          <a:solidFill>
            <a:schemeClr val="bg1">
              <a:lumMod val="50000"/>
              <a:alpha val="7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rtlCol="0" anchor="ctr"/>
          <a:lstStyle/>
          <a:p>
            <a:pPr algn="ctr"/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5’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42-54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矩形 49"/>
          <p:cNvSpPr/>
          <p:nvPr/>
        </p:nvSpPr>
        <p:spPr bwMode="auto">
          <a:xfrm>
            <a:off x="6215074" y="2786058"/>
            <a:ext cx="648000" cy="540000"/>
          </a:xfrm>
          <a:prstGeom prst="rect">
            <a:avLst/>
          </a:prstGeom>
          <a:solidFill>
            <a:schemeClr val="bg1">
              <a:lumMod val="50000"/>
              <a:alpha val="7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rtlCol="0" anchor="ctr"/>
          <a:lstStyle/>
          <a:p>
            <a:pPr algn="ctr"/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4’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42-54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矩形 50"/>
          <p:cNvSpPr/>
          <p:nvPr/>
        </p:nvSpPr>
        <p:spPr bwMode="auto">
          <a:xfrm>
            <a:off x="8215338" y="2786058"/>
            <a:ext cx="648000" cy="540000"/>
          </a:xfrm>
          <a:prstGeom prst="rect">
            <a:avLst/>
          </a:prstGeom>
          <a:solidFill>
            <a:schemeClr val="bg1">
              <a:lumMod val="50000"/>
              <a:alpha val="7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rtlCol="0" anchor="ctr"/>
          <a:lstStyle/>
          <a:p>
            <a:pPr algn="ctr"/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6’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42-54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矩形 51"/>
          <p:cNvSpPr/>
          <p:nvPr/>
        </p:nvSpPr>
        <p:spPr bwMode="auto">
          <a:xfrm>
            <a:off x="6715140" y="3786190"/>
            <a:ext cx="648000" cy="54000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rtlCol="0" anchor="ctr"/>
          <a:lstStyle/>
          <a:p>
            <a:pPr algn="ctr"/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7’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64-74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矩形 52"/>
          <p:cNvSpPr/>
          <p:nvPr/>
        </p:nvSpPr>
        <p:spPr bwMode="auto">
          <a:xfrm>
            <a:off x="7715272" y="3786190"/>
            <a:ext cx="648000" cy="540000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rtlCol="0" anchor="ctr"/>
          <a:lstStyle/>
          <a:p>
            <a:pPr algn="ctr"/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8’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64-74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矩形 53"/>
          <p:cNvSpPr/>
          <p:nvPr/>
        </p:nvSpPr>
        <p:spPr bwMode="auto">
          <a:xfrm>
            <a:off x="7210148" y="4786322"/>
            <a:ext cx="648000" cy="540000"/>
          </a:xfrm>
          <a:prstGeom prst="rect">
            <a:avLst/>
          </a:prstGeom>
          <a:solidFill>
            <a:schemeClr val="bg1">
              <a:lumMod val="50000"/>
              <a:alpha val="7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rtlCol="0" anchor="ctr"/>
          <a:lstStyle/>
          <a:p>
            <a:pPr algn="ctr"/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9’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84-96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5" name="直接箭头连接符 54"/>
          <p:cNvCxnSpPr/>
          <p:nvPr/>
        </p:nvCxnSpPr>
        <p:spPr bwMode="auto">
          <a:xfrm rot="5400000">
            <a:off x="7019682" y="1450800"/>
            <a:ext cx="460800" cy="216000"/>
          </a:xfrm>
          <a:prstGeom prst="straightConnector1">
            <a:avLst/>
          </a:prstGeom>
          <a:noFill/>
          <a:ln w="15875">
            <a:solidFill>
              <a:schemeClr val="tx1"/>
            </a:solidFill>
            <a:prstDash val="solid"/>
            <a:round/>
            <a:tailEnd type="stealth"/>
          </a:ln>
        </p:spPr>
      </p:cxnSp>
      <p:cxnSp>
        <p:nvCxnSpPr>
          <p:cNvPr id="56" name="直接箭头连接符 55"/>
          <p:cNvCxnSpPr/>
          <p:nvPr/>
        </p:nvCxnSpPr>
        <p:spPr bwMode="auto">
          <a:xfrm rot="5400000">
            <a:off x="6521302" y="2447658"/>
            <a:ext cx="460800" cy="216000"/>
          </a:xfrm>
          <a:prstGeom prst="straightConnector1">
            <a:avLst/>
          </a:prstGeom>
          <a:noFill/>
          <a:ln w="15875">
            <a:solidFill>
              <a:schemeClr val="tx1"/>
            </a:solidFill>
            <a:prstDash val="solid"/>
            <a:round/>
            <a:tailEnd type="stealth"/>
          </a:ln>
        </p:spPr>
      </p:cxnSp>
      <p:cxnSp>
        <p:nvCxnSpPr>
          <p:cNvPr id="57" name="直接箭头连接符 56"/>
          <p:cNvCxnSpPr/>
          <p:nvPr/>
        </p:nvCxnSpPr>
        <p:spPr bwMode="auto">
          <a:xfrm rot="5400000">
            <a:off x="7519748" y="2447658"/>
            <a:ext cx="460800" cy="216000"/>
          </a:xfrm>
          <a:prstGeom prst="straightConnector1">
            <a:avLst/>
          </a:prstGeom>
          <a:noFill/>
          <a:ln w="15875">
            <a:solidFill>
              <a:schemeClr val="tx1"/>
            </a:solidFill>
            <a:prstDash val="solid"/>
            <a:round/>
            <a:tailEnd type="stealth"/>
          </a:ln>
        </p:spPr>
      </p:cxnSp>
      <p:cxnSp>
        <p:nvCxnSpPr>
          <p:cNvPr id="58" name="直接箭头连接符 57"/>
          <p:cNvCxnSpPr/>
          <p:nvPr/>
        </p:nvCxnSpPr>
        <p:spPr bwMode="auto">
          <a:xfrm rot="5400000">
            <a:off x="7021368" y="3447790"/>
            <a:ext cx="460800" cy="216000"/>
          </a:xfrm>
          <a:prstGeom prst="straightConnector1">
            <a:avLst/>
          </a:prstGeom>
          <a:noFill/>
          <a:ln w="15875">
            <a:solidFill>
              <a:schemeClr val="tx1"/>
            </a:solidFill>
            <a:prstDash val="solid"/>
            <a:round/>
            <a:tailEnd type="stealth"/>
          </a:ln>
        </p:spPr>
      </p:cxnSp>
      <p:cxnSp>
        <p:nvCxnSpPr>
          <p:cNvPr id="59" name="直接箭头连接符 58"/>
          <p:cNvCxnSpPr/>
          <p:nvPr/>
        </p:nvCxnSpPr>
        <p:spPr bwMode="auto">
          <a:xfrm rot="5400000">
            <a:off x="8021500" y="3447790"/>
            <a:ext cx="460800" cy="216000"/>
          </a:xfrm>
          <a:prstGeom prst="straightConnector1">
            <a:avLst/>
          </a:prstGeom>
          <a:noFill/>
          <a:ln w="15875">
            <a:solidFill>
              <a:schemeClr val="tx1"/>
            </a:solidFill>
            <a:prstDash val="solid"/>
            <a:round/>
            <a:tailEnd type="stealth"/>
          </a:ln>
        </p:spPr>
      </p:cxnSp>
      <p:cxnSp>
        <p:nvCxnSpPr>
          <p:cNvPr id="60" name="直接箭头连接符 59"/>
          <p:cNvCxnSpPr/>
          <p:nvPr/>
        </p:nvCxnSpPr>
        <p:spPr bwMode="auto">
          <a:xfrm rot="5400000">
            <a:off x="7519748" y="4447922"/>
            <a:ext cx="460800" cy="216000"/>
          </a:xfrm>
          <a:prstGeom prst="straightConnector1">
            <a:avLst/>
          </a:prstGeom>
          <a:noFill/>
          <a:ln w="15875">
            <a:solidFill>
              <a:schemeClr val="tx1"/>
            </a:solidFill>
            <a:prstDash val="solid"/>
            <a:round/>
            <a:tailEnd type="stealth"/>
          </a:ln>
        </p:spPr>
      </p:cxnSp>
      <p:cxnSp>
        <p:nvCxnSpPr>
          <p:cNvPr id="61" name="直接箭头连接符 60"/>
          <p:cNvCxnSpPr/>
          <p:nvPr/>
        </p:nvCxnSpPr>
        <p:spPr bwMode="auto">
          <a:xfrm rot="16200000" flipH="1">
            <a:off x="7592872" y="1447526"/>
            <a:ext cx="460800" cy="216000"/>
          </a:xfrm>
          <a:prstGeom prst="straightConnector1">
            <a:avLst/>
          </a:prstGeom>
          <a:noFill/>
          <a:ln w="15875">
            <a:solidFill>
              <a:schemeClr val="tx1"/>
            </a:solidFill>
            <a:prstDash val="solid"/>
            <a:round/>
            <a:tailEnd type="stealth"/>
          </a:ln>
        </p:spPr>
      </p:cxnSp>
      <p:cxnSp>
        <p:nvCxnSpPr>
          <p:cNvPr id="62" name="直接箭头连接符 61"/>
          <p:cNvCxnSpPr/>
          <p:nvPr/>
        </p:nvCxnSpPr>
        <p:spPr bwMode="auto">
          <a:xfrm rot="16200000" flipH="1">
            <a:off x="8091252" y="2447658"/>
            <a:ext cx="460800" cy="216000"/>
          </a:xfrm>
          <a:prstGeom prst="straightConnector1">
            <a:avLst/>
          </a:prstGeom>
          <a:noFill/>
          <a:ln w="15875">
            <a:solidFill>
              <a:schemeClr val="tx1"/>
            </a:solidFill>
            <a:prstDash val="solid"/>
            <a:round/>
            <a:tailEnd type="stealth"/>
          </a:ln>
        </p:spPr>
      </p:cxnSp>
      <p:cxnSp>
        <p:nvCxnSpPr>
          <p:cNvPr id="63" name="直接箭头连接符 62"/>
          <p:cNvCxnSpPr/>
          <p:nvPr/>
        </p:nvCxnSpPr>
        <p:spPr bwMode="auto">
          <a:xfrm rot="16200000" flipH="1">
            <a:off x="7092806" y="2447658"/>
            <a:ext cx="460800" cy="216000"/>
          </a:xfrm>
          <a:prstGeom prst="straightConnector1">
            <a:avLst/>
          </a:prstGeom>
          <a:noFill/>
          <a:ln w="15875">
            <a:solidFill>
              <a:schemeClr val="tx1"/>
            </a:solidFill>
            <a:prstDash val="solid"/>
            <a:round/>
            <a:tailEnd type="stealth"/>
          </a:ln>
        </p:spPr>
      </p:cxnSp>
      <p:cxnSp>
        <p:nvCxnSpPr>
          <p:cNvPr id="64" name="直接箭头连接符 63"/>
          <p:cNvCxnSpPr/>
          <p:nvPr/>
        </p:nvCxnSpPr>
        <p:spPr bwMode="auto">
          <a:xfrm rot="16200000" flipH="1">
            <a:off x="7591186" y="3447790"/>
            <a:ext cx="460800" cy="216000"/>
          </a:xfrm>
          <a:prstGeom prst="straightConnector1">
            <a:avLst/>
          </a:prstGeom>
          <a:noFill/>
          <a:ln w="15875">
            <a:solidFill>
              <a:schemeClr val="tx1"/>
            </a:solidFill>
            <a:prstDash val="solid"/>
            <a:round/>
            <a:tailEnd type="stealth"/>
          </a:ln>
        </p:spPr>
      </p:cxnSp>
      <p:cxnSp>
        <p:nvCxnSpPr>
          <p:cNvPr id="65" name="直接箭头连接符 64"/>
          <p:cNvCxnSpPr/>
          <p:nvPr/>
        </p:nvCxnSpPr>
        <p:spPr bwMode="auto">
          <a:xfrm rot="16200000" flipH="1">
            <a:off x="6592740" y="3447790"/>
            <a:ext cx="460800" cy="216000"/>
          </a:xfrm>
          <a:prstGeom prst="straightConnector1">
            <a:avLst/>
          </a:prstGeom>
          <a:noFill/>
          <a:ln w="15875">
            <a:solidFill>
              <a:schemeClr val="tx1"/>
            </a:solidFill>
            <a:prstDash val="solid"/>
            <a:round/>
            <a:tailEnd type="stealth"/>
          </a:ln>
        </p:spPr>
      </p:cxnSp>
      <p:cxnSp>
        <p:nvCxnSpPr>
          <p:cNvPr id="66" name="直接箭头连接符 65"/>
          <p:cNvCxnSpPr/>
          <p:nvPr/>
        </p:nvCxnSpPr>
        <p:spPr bwMode="auto">
          <a:xfrm rot="16200000" flipH="1">
            <a:off x="7091120" y="4447922"/>
            <a:ext cx="460800" cy="216000"/>
          </a:xfrm>
          <a:prstGeom prst="straightConnector1">
            <a:avLst/>
          </a:prstGeom>
          <a:noFill/>
          <a:ln w="15875">
            <a:solidFill>
              <a:schemeClr val="tx1"/>
            </a:solidFill>
            <a:prstDash val="solid"/>
            <a:round/>
            <a:tailEnd type="stealth"/>
          </a:ln>
        </p:spPr>
      </p:cxnSp>
      <p:sp>
        <p:nvSpPr>
          <p:cNvPr id="67" name="TextBox 66"/>
          <p:cNvSpPr txBox="1"/>
          <p:nvPr/>
        </p:nvSpPr>
        <p:spPr>
          <a:xfrm>
            <a:off x="785786" y="1357298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69786" y="235743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285852" y="2345288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984166" y="3357562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000232" y="3357562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500166" y="4357694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627108" y="1357298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071670" y="2357430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24272" y="2357430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515600" y="3357562"/>
            <a:ext cx="428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38812" y="3376198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038878" y="4357694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857620" y="1357298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3357554" y="2357430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429124" y="2345288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198876" y="3376198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179076" y="3376198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714876" y="4376330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841818" y="1357298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5296304" y="2357430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964630" y="2357430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753654" y="3376198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3750316" y="3376198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4250382" y="4357694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6929454" y="1357298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6363008" y="2357430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7444502" y="2376066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7220264" y="3357562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8236330" y="3357562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7715272" y="4376330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7786710" y="1357298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8254116" y="2357430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6965026" y="2357430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7736264" y="3376198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6736132" y="3357562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7250778" y="4376330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48"/>
          <p:cNvSpPr>
            <a:spLocks noChangeArrowheads="1"/>
          </p:cNvSpPr>
          <p:nvPr/>
        </p:nvSpPr>
        <p:spPr bwMode="auto">
          <a:xfrm>
            <a:off x="1381106" y="1214422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Symbol" panose="05050102010706020507" pitchFamily="18" charset="2"/>
              </a:rPr>
              <a:t>s</a:t>
            </a:r>
          </a:p>
        </p:txBody>
      </p:sp>
      <p:sp>
        <p:nvSpPr>
          <p:cNvPr id="5" name="Oval 48"/>
          <p:cNvSpPr>
            <a:spLocks noChangeArrowheads="1"/>
          </p:cNvSpPr>
          <p:nvPr/>
        </p:nvSpPr>
        <p:spPr bwMode="auto">
          <a:xfrm>
            <a:off x="904851" y="1951025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Symbol" panose="05050102010706020507" pitchFamily="18" charset="2"/>
              </a:rPr>
              <a:t>1</a:t>
            </a:r>
          </a:p>
        </p:txBody>
      </p:sp>
      <p:cxnSp>
        <p:nvCxnSpPr>
          <p:cNvPr id="6" name="AutoShape 62"/>
          <p:cNvCxnSpPr>
            <a:cxnSpLocks noChangeShapeType="1"/>
            <a:stCxn id="4" idx="4"/>
            <a:endCxn id="5" idx="0"/>
          </p:cNvCxnSpPr>
          <p:nvPr/>
        </p:nvCxnSpPr>
        <p:spPr bwMode="auto">
          <a:xfrm rot="5400000">
            <a:off x="1083447" y="1498584"/>
            <a:ext cx="428628" cy="47625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</p:cxnSp>
      <p:sp>
        <p:nvSpPr>
          <p:cNvPr id="7" name="Oval 48"/>
          <p:cNvSpPr>
            <a:spLocks noChangeArrowheads="1"/>
          </p:cNvSpPr>
          <p:nvPr/>
        </p:nvSpPr>
        <p:spPr bwMode="auto">
          <a:xfrm>
            <a:off x="1976421" y="1951025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8" name="Oval 48"/>
          <p:cNvSpPr>
            <a:spLocks noChangeArrowheads="1"/>
          </p:cNvSpPr>
          <p:nvPr/>
        </p:nvSpPr>
        <p:spPr bwMode="auto">
          <a:xfrm>
            <a:off x="1976421" y="2687628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Symbol" panose="05050102010706020507" pitchFamily="18" charset="2"/>
              </a:rPr>
              <a:t>4</a:t>
            </a:r>
          </a:p>
        </p:txBody>
      </p:sp>
      <p:cxnSp>
        <p:nvCxnSpPr>
          <p:cNvPr id="9" name="AutoShape 62"/>
          <p:cNvCxnSpPr>
            <a:cxnSpLocks noChangeShapeType="1"/>
            <a:stCxn id="7" idx="4"/>
            <a:endCxn id="8" idx="0"/>
          </p:cNvCxnSpPr>
          <p:nvPr/>
        </p:nvCxnSpPr>
        <p:spPr bwMode="auto">
          <a:xfrm rot="5400000">
            <a:off x="1916889" y="2473314"/>
            <a:ext cx="428628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</p:cxnSp>
      <p:cxnSp>
        <p:nvCxnSpPr>
          <p:cNvPr id="10" name="AutoShape 62"/>
          <p:cNvCxnSpPr>
            <a:cxnSpLocks noChangeShapeType="1"/>
            <a:stCxn id="5" idx="4"/>
            <a:endCxn id="11" idx="0"/>
          </p:cNvCxnSpPr>
          <p:nvPr/>
        </p:nvCxnSpPr>
        <p:spPr bwMode="auto">
          <a:xfrm rot="5400000">
            <a:off x="856431" y="2462202"/>
            <a:ext cx="406405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</p:cxnSp>
      <p:sp>
        <p:nvSpPr>
          <p:cNvPr id="11" name="Oval 48"/>
          <p:cNvSpPr>
            <a:spLocks noChangeArrowheads="1"/>
          </p:cNvSpPr>
          <p:nvPr/>
        </p:nvSpPr>
        <p:spPr bwMode="auto">
          <a:xfrm>
            <a:off x="904851" y="2665405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Symbol" panose="05050102010706020507" pitchFamily="18" charset="2"/>
              </a:rPr>
              <a:t>3</a:t>
            </a:r>
          </a:p>
        </p:txBody>
      </p:sp>
      <p:cxnSp>
        <p:nvCxnSpPr>
          <p:cNvPr id="12" name="AutoShape 62"/>
          <p:cNvCxnSpPr>
            <a:cxnSpLocks noChangeShapeType="1"/>
            <a:stCxn id="11" idx="4"/>
            <a:endCxn id="13" idx="0"/>
          </p:cNvCxnSpPr>
          <p:nvPr/>
        </p:nvCxnSpPr>
        <p:spPr bwMode="auto">
          <a:xfrm rot="5400000">
            <a:off x="665931" y="3057520"/>
            <a:ext cx="477843" cy="3095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</p:cxnSp>
      <p:sp>
        <p:nvSpPr>
          <p:cNvPr id="13" name="Oval 48"/>
          <p:cNvSpPr>
            <a:spLocks noChangeArrowheads="1"/>
          </p:cNvSpPr>
          <p:nvPr/>
        </p:nvSpPr>
        <p:spPr bwMode="auto">
          <a:xfrm>
            <a:off x="595288" y="3451223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Symbol" panose="05050102010706020507" pitchFamily="18" charset="2"/>
              </a:rPr>
              <a:t>5</a:t>
            </a:r>
          </a:p>
        </p:txBody>
      </p:sp>
      <p:cxnSp>
        <p:nvCxnSpPr>
          <p:cNvPr id="14" name="AutoShape 62"/>
          <p:cNvCxnSpPr>
            <a:cxnSpLocks noChangeShapeType="1"/>
            <a:stCxn id="11" idx="4"/>
            <a:endCxn id="15" idx="0"/>
          </p:cNvCxnSpPr>
          <p:nvPr/>
        </p:nvCxnSpPr>
        <p:spPr bwMode="auto">
          <a:xfrm rot="16200000" flipH="1">
            <a:off x="998910" y="3034103"/>
            <a:ext cx="478637" cy="35719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</p:cxnSp>
      <p:sp>
        <p:nvSpPr>
          <p:cNvPr id="15" name="Oval 48"/>
          <p:cNvSpPr>
            <a:spLocks noChangeArrowheads="1"/>
          </p:cNvSpPr>
          <p:nvPr/>
        </p:nvSpPr>
        <p:spPr bwMode="auto">
          <a:xfrm>
            <a:off x="1262041" y="3452017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Symbol" panose="05050102010706020507" pitchFamily="18" charset="2"/>
              </a:rPr>
              <a:t>6</a:t>
            </a:r>
          </a:p>
        </p:txBody>
      </p:sp>
      <p:cxnSp>
        <p:nvCxnSpPr>
          <p:cNvPr id="16" name="AutoShape 62"/>
          <p:cNvCxnSpPr>
            <a:cxnSpLocks noChangeShapeType="1"/>
            <a:stCxn id="8" idx="4"/>
            <a:endCxn id="17" idx="0"/>
          </p:cNvCxnSpPr>
          <p:nvPr/>
        </p:nvCxnSpPr>
        <p:spPr bwMode="auto">
          <a:xfrm rot="5400000">
            <a:off x="1914505" y="3212301"/>
            <a:ext cx="433397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</p:cxnSp>
      <p:sp>
        <p:nvSpPr>
          <p:cNvPr id="17" name="Oval 48"/>
          <p:cNvSpPr>
            <a:spLocks noChangeArrowheads="1"/>
          </p:cNvSpPr>
          <p:nvPr/>
        </p:nvSpPr>
        <p:spPr bwMode="auto">
          <a:xfrm>
            <a:off x="1976421" y="3429000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Symbol" panose="05050102010706020507" pitchFamily="18" charset="2"/>
              </a:rPr>
              <a:t>7</a:t>
            </a:r>
          </a:p>
        </p:txBody>
      </p:sp>
      <p:cxnSp>
        <p:nvCxnSpPr>
          <p:cNvPr id="18" name="AutoShape 62"/>
          <p:cNvCxnSpPr>
            <a:cxnSpLocks noChangeShapeType="1"/>
            <a:stCxn id="15" idx="4"/>
            <a:endCxn id="20" idx="0"/>
          </p:cNvCxnSpPr>
          <p:nvPr/>
        </p:nvCxnSpPr>
        <p:spPr bwMode="auto">
          <a:xfrm rot="16200000" flipH="1">
            <a:off x="1392613" y="3784202"/>
            <a:ext cx="477049" cy="42862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</p:cxnSp>
      <p:cxnSp>
        <p:nvCxnSpPr>
          <p:cNvPr id="19" name="AutoShape 62"/>
          <p:cNvCxnSpPr>
            <a:cxnSpLocks noChangeShapeType="1"/>
            <a:stCxn id="17" idx="4"/>
            <a:endCxn id="20" idx="0"/>
          </p:cNvCxnSpPr>
          <p:nvPr/>
        </p:nvCxnSpPr>
        <p:spPr bwMode="auto">
          <a:xfrm rot="5400000">
            <a:off x="1738294" y="3844132"/>
            <a:ext cx="500066" cy="28575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</p:cxnSp>
      <p:sp>
        <p:nvSpPr>
          <p:cNvPr id="20" name="Oval 48"/>
          <p:cNvSpPr>
            <a:spLocks noChangeArrowheads="1"/>
          </p:cNvSpPr>
          <p:nvPr/>
        </p:nvSpPr>
        <p:spPr bwMode="auto">
          <a:xfrm>
            <a:off x="1690669" y="4237041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Symbol" panose="05050102010706020507" pitchFamily="18" charset="2"/>
              </a:rPr>
              <a:t>9</a:t>
            </a:r>
          </a:p>
        </p:txBody>
      </p:sp>
      <p:sp>
        <p:nvSpPr>
          <p:cNvPr id="21" name="Oval 48"/>
          <p:cNvSpPr>
            <a:spLocks noChangeArrowheads="1"/>
          </p:cNvSpPr>
          <p:nvPr/>
        </p:nvSpPr>
        <p:spPr bwMode="auto">
          <a:xfrm>
            <a:off x="619099" y="4237041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Symbol" panose="05050102010706020507" pitchFamily="18" charset="2"/>
              </a:rPr>
              <a:t>8</a:t>
            </a:r>
          </a:p>
        </p:txBody>
      </p:sp>
      <p:cxnSp>
        <p:nvCxnSpPr>
          <p:cNvPr id="22" name="AutoShape 62"/>
          <p:cNvCxnSpPr>
            <a:cxnSpLocks noChangeShapeType="1"/>
            <a:stCxn id="13" idx="4"/>
            <a:endCxn id="21" idx="0"/>
          </p:cNvCxnSpPr>
          <p:nvPr/>
        </p:nvCxnSpPr>
        <p:spPr bwMode="auto">
          <a:xfrm rot="16200000" flipH="1">
            <a:off x="523054" y="3986213"/>
            <a:ext cx="477843" cy="2381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</p:cxnSp>
      <p:cxnSp>
        <p:nvCxnSpPr>
          <p:cNvPr id="23" name="AutoShape 62"/>
          <p:cNvCxnSpPr>
            <a:cxnSpLocks noChangeShapeType="1"/>
            <a:stCxn id="4" idx="4"/>
            <a:endCxn id="7" idx="0"/>
          </p:cNvCxnSpPr>
          <p:nvPr/>
        </p:nvCxnSpPr>
        <p:spPr bwMode="auto">
          <a:xfrm rot="16200000" flipH="1">
            <a:off x="1619231" y="1439053"/>
            <a:ext cx="428628" cy="59531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</p:cxnSp>
      <p:sp>
        <p:nvSpPr>
          <p:cNvPr id="24" name="Oval 48"/>
          <p:cNvSpPr>
            <a:spLocks noChangeArrowheads="1"/>
          </p:cNvSpPr>
          <p:nvPr/>
        </p:nvSpPr>
        <p:spPr bwMode="auto">
          <a:xfrm>
            <a:off x="1262041" y="5000636"/>
            <a:ext cx="309563" cy="3079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/>
            <a:r>
              <a:rPr kumimoji="0" lang="en-US" altLang="ja-JP" sz="14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Symbol" panose="05050102010706020507" pitchFamily="18" charset="2"/>
              </a:rPr>
              <a:t>t</a:t>
            </a:r>
          </a:p>
        </p:txBody>
      </p:sp>
      <p:cxnSp>
        <p:nvCxnSpPr>
          <p:cNvPr id="25" name="AutoShape 62"/>
          <p:cNvCxnSpPr>
            <a:cxnSpLocks noChangeShapeType="1"/>
            <a:stCxn id="21" idx="4"/>
            <a:endCxn id="24" idx="0"/>
          </p:cNvCxnSpPr>
          <p:nvPr/>
        </p:nvCxnSpPr>
        <p:spPr bwMode="auto">
          <a:xfrm rot="16200000" flipH="1">
            <a:off x="867542" y="4451355"/>
            <a:ext cx="455620" cy="64294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</p:cxnSp>
      <p:cxnSp>
        <p:nvCxnSpPr>
          <p:cNvPr id="26" name="AutoShape 62"/>
          <p:cNvCxnSpPr>
            <a:cxnSpLocks noChangeShapeType="1"/>
            <a:stCxn id="20" idx="4"/>
            <a:endCxn id="24" idx="0"/>
          </p:cNvCxnSpPr>
          <p:nvPr/>
        </p:nvCxnSpPr>
        <p:spPr bwMode="auto">
          <a:xfrm rot="5400000">
            <a:off x="1403327" y="4558512"/>
            <a:ext cx="455620" cy="42862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</p:cxnSp>
      <p:cxnSp>
        <p:nvCxnSpPr>
          <p:cNvPr id="27" name="AutoShape 62"/>
          <p:cNvCxnSpPr>
            <a:cxnSpLocks noChangeShapeType="1"/>
            <a:stCxn id="11" idx="4"/>
            <a:endCxn id="17" idx="0"/>
          </p:cNvCxnSpPr>
          <p:nvPr/>
        </p:nvCxnSpPr>
        <p:spPr bwMode="auto">
          <a:xfrm rot="16200000" flipH="1">
            <a:off x="1367608" y="2665405"/>
            <a:ext cx="455620" cy="107157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</p:spPr>
      </p:cxn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11898a90-44b3-4daa-b436-feb3ccbd4a2c"/>
  <p:tag name="COMMONDATA" val="eyJoZGlkIjoiYTkxM2FhNDAyNTAwN2NlZWY0MGY1ZTdlZmM0NzEzNTY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61d9b9c4-644c-42f1-a805-5b0cde3f2d5a}"/>
  <p:tag name="TABLE_ENDDRAG_ORIGIN_RECT" val="197*280"/>
  <p:tag name="TABLE_ENDDRAG_RECT" val="428*113*197*280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61d9b9c4-644c-42f1-a805-5b0cde3f2d5a}"/>
  <p:tag name="TABLE_ENDDRAG_ORIGIN_RECT" val="197*280"/>
  <p:tag name="TABLE_ENDDRAG_RECT" val="428*113*197*280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61d9b9c4-644c-42f1-a805-5b0cde3f2d5a}"/>
  <p:tag name="TABLE_ENDDRAG_ORIGIN_RECT" val="197*280"/>
  <p:tag name="TABLE_ENDDRAG_RECT" val="428*113*197*280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61d9b9c4-644c-42f1-a805-5b0cde3f2d5a}"/>
  <p:tag name="TABLE_ENDDRAG_ORIGIN_RECT" val="197*280"/>
  <p:tag name="TABLE_ENDDRAG_RECT" val="428*113*197*280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61d9b9c4-644c-42f1-a805-5b0cde3f2d5a}"/>
  <p:tag name="TABLE_ENDDRAG_ORIGIN_RECT" val="196*259"/>
  <p:tag name="TABLE_ENDDRAG_RECT" val="422*17*197*259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b49c0b60-0492-45d3-ac33-93cc505e73b5}"/>
  <p:tag name="TABLE_ENDDRAG_ORIGIN_RECT" val="209*178"/>
  <p:tag name="TABLE_ENDDRAG_RECT" val="331*24*209*17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tx1"/>
          </a:solidFill>
          <a:round/>
        </a:ln>
      </a:spPr>
      <a:bodyPr wrap="none" anchor="ctr"/>
      <a:lstStyle>
        <a:defPPr algn="ctr">
          <a:defRPr kumimoji="0" lang="en-US" altLang="ja-JP" sz="1600" i="1" dirty="0" smtClean="0">
            <a:latin typeface="Times New Roman" panose="02020603050405020304" pitchFamily="18" charset="0"/>
            <a:ea typeface="Arial Unicode MS" panose="020B0604020202020204" pitchFamily="34" charset="-122"/>
            <a:cs typeface="Times New Roman" panose="02020603050405020304" pitchFamily="18" charset="0"/>
            <a:sym typeface="Symbol" panose="05050102010706020507" pitchFamily="18" charset="2"/>
          </a:defRPr>
        </a:defPPr>
      </a:lstStyle>
    </a:spDef>
    <a:lnDef>
      <a:spPr bwMode="auto">
        <a:noFill/>
        <a:ln w="9525">
          <a:solidFill>
            <a:schemeClr val="tx1"/>
          </a:solidFill>
          <a:round/>
          <a:tailEnd type="none" w="med" len="med"/>
        </a:ln>
      </a:spPr>
      <a:bodyPr/>
      <a:lstStyle/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4548</Words>
  <Application>Microsoft Office PowerPoint</Application>
  <PresentationFormat>全屏显示(4:3)</PresentationFormat>
  <Paragraphs>3344</Paragraphs>
  <Slides>67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67</vt:i4>
      </vt:variant>
    </vt:vector>
  </HeadingPairs>
  <TitlesOfParts>
    <vt:vector size="79" baseType="lpstr">
      <vt:lpstr>Arial Unicode MS</vt:lpstr>
      <vt:lpstr>Meiryo</vt:lpstr>
      <vt:lpstr>ＭＳ Ｐゴシック</vt:lpstr>
      <vt:lpstr>黑体</vt:lpstr>
      <vt:lpstr>宋体</vt:lpstr>
      <vt:lpstr>Arial</vt:lpstr>
      <vt:lpstr>Calibri</vt:lpstr>
      <vt:lpstr>Symbol</vt:lpstr>
      <vt:lpstr>Times New Roman</vt:lpstr>
      <vt:lpstr>Office テーマ</vt:lpstr>
      <vt:lpstr>公式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wangnan</dc:creator>
  <cp:lastModifiedBy>admin</cp:lastModifiedBy>
  <cp:revision>1295</cp:revision>
  <dcterms:created xsi:type="dcterms:W3CDTF">2012-10-27T10:57:00Z</dcterms:created>
  <dcterms:modified xsi:type="dcterms:W3CDTF">2024-08-21T09:59:34Z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FC136C50A3CE40FCB1FF250B9C2FBF65</vt:lpwstr>
  </property>
  <property fmtid="{D5CDD505-2E9C-101B-9397-08002B2CF9AE}" pid="3" name="KSOProductBuildVer">
    <vt:lpwstr>2052-11.1.0.13703</vt:lpwstr>
  </property>
</Properties>
</file>