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B327-6BAF-51FE-0316-66E958A4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E5169-3590-176C-986D-B88D1D6F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F2338-A07D-E053-5AFB-D0F6BEC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BE1BA-51B3-1825-468B-583B374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5B14C-7942-59CC-37C6-6B3C7B1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6368-14E5-C9F0-4117-56C04163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927A0-8602-6164-0118-0318B1BC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1BA69-1AB8-13F4-AC17-EED723C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21A7-86CE-994C-4319-A8D3786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D096-37F2-2B5A-B125-15EC15B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09769F-8391-EEBE-4934-D47CEFB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02708-6E10-8C8F-29F4-00C1C1E3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0FB2-C913-31AA-9583-E57CBD6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57108-99F8-206C-9347-70EEF5E4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096DE-73F1-2C50-F206-E27C60FB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A941-59E1-DAC6-C389-6AD1B65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F728-911A-2ABE-6365-1F5CDF6A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CA7A0-1C75-2938-758F-2C8631DA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DC569-7BE7-3E50-B86C-059B8789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6962-7A47-E8AC-C731-AE452F6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C352-8AFD-65A2-E59B-86D537D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64153-5624-8F00-8F52-9D3EE23A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E82E5-1836-2B3C-3841-BD0D7854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C076-D131-A7AE-2F6D-7EC2AE1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0336E-6431-7451-EE4B-D14C16E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B825-730C-55AF-B799-AD71AA8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8197-E49C-B53F-E395-D1ACB2B8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E63C6-7F65-5BA6-A6BA-1607D659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082D2-B1F6-5FA2-CA00-6D578AE7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E19D-CD33-9FFB-4F4C-E7E43C3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8E456-1129-857E-D5F7-ED0BBB73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3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1487-84A2-8090-A646-323418CD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9ABB4-A499-4158-F183-7A49EA87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8119B-0E5E-7D2B-C6A5-3AD7B0EA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BD261E-CB7E-3D7C-7A37-892BAB1E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8EFD2-BC67-8016-D55B-60F2B3D2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27AA-6462-5719-A22C-202342D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7479EA-1206-8B81-5875-9496C59D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A65E6-1B9F-4B38-0333-B36B2BC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262B-2153-285F-8D85-6B752D78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3E8ADD-8660-858B-4DF8-78A504EF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11F8D-10D1-7413-4634-1807E508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77683-7B04-5B98-0262-CA19450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178BE-2E77-CB58-2E2F-03CF0B46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65A6D-43C0-4E36-4059-C81D6E4F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B15B8-686D-9202-6B4D-EFEBB158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8715-3315-D54B-DD5A-415C5FDA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A9FB9-7426-0BA9-BF44-87BF0883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EE1E3-4983-B3D8-D223-4B2232B6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2156-4431-C8E4-31B7-45774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38807-EF7E-6243-437B-D7006A2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5007A-D64E-DFF8-EDDB-F580FB08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6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B8E6-5530-614C-0826-77E82FF7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4C45E-BF54-D7DF-0F0F-99AAA878D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228E7-D156-29F1-00C5-98698E34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6A245-1E5F-0E4F-2259-9FE7FC68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8AAC4-75CD-2200-4A12-56020509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9D0BC-45A0-48B8-F275-BF0DC4D0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9F090-FA55-3169-228C-48FBC9A4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FAC3-F107-3EFC-8221-E8E8336D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BE16-ECBA-252A-B833-0FBD270B8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710C-D696-E6A7-14FF-69CCAD59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E4508-8AB4-BC94-FA56-3B3B2339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2C175E8-40DE-BF20-DB1D-FAE3D9249FA4}"/>
              </a:ext>
            </a:extLst>
          </p:cNvPr>
          <p:cNvSpPr/>
          <p:nvPr/>
        </p:nvSpPr>
        <p:spPr>
          <a:xfrm>
            <a:off x="1669091" y="1333500"/>
            <a:ext cx="2381613" cy="4061589"/>
          </a:xfrm>
          <a:custGeom>
            <a:avLst/>
            <a:gdLst>
              <a:gd name="connsiteX0" fmla="*/ 4 w 2250881"/>
              <a:gd name="connsiteY0" fmla="*/ 3705381 h 3704677"/>
              <a:gd name="connsiteX1" fmla="*/ 4 w 2250881"/>
              <a:gd name="connsiteY1" fmla="*/ 703 h 3704677"/>
              <a:gd name="connsiteX2" fmla="*/ 2250886 w 2250881"/>
              <a:gd name="connsiteY2" fmla="*/ 703 h 3704677"/>
              <a:gd name="connsiteX3" fmla="*/ 2250886 w 2250881"/>
              <a:gd name="connsiteY3" fmla="*/ 3705381 h 3704677"/>
              <a:gd name="connsiteX4" fmla="*/ 4 w 2250881"/>
              <a:gd name="connsiteY4" fmla="*/ 3705381 h 370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81" h="3704677">
                <a:moveTo>
                  <a:pt x="4" y="3705381"/>
                </a:moveTo>
                <a:lnTo>
                  <a:pt x="4" y="703"/>
                </a:lnTo>
                <a:lnTo>
                  <a:pt x="2250886" y="703"/>
                </a:lnTo>
                <a:lnTo>
                  <a:pt x="2250886" y="3705381"/>
                </a:lnTo>
                <a:lnTo>
                  <a:pt x="4" y="3705381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DAB16-7390-06CF-21E2-B5659AD30113}"/>
              </a:ext>
            </a:extLst>
          </p:cNvPr>
          <p:cNvSpPr txBox="1"/>
          <p:nvPr/>
        </p:nvSpPr>
        <p:spPr>
          <a:xfrm>
            <a:off x="1657282" y="1309899"/>
            <a:ext cx="230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Performance-constrained t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ask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lustering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1338147"/>
            <a:ext cx="2545966" cy="2707997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097424" y="1317445"/>
            <a:ext cx="29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Vendor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ssignment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with core usage minimization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099A6E8-E15D-F13A-4CB7-E5A75EA3B08C}"/>
              </a:ext>
            </a:extLst>
          </p:cNvPr>
          <p:cNvSpPr/>
          <p:nvPr/>
        </p:nvSpPr>
        <p:spPr>
          <a:xfrm>
            <a:off x="2498823" y="1647450"/>
            <a:ext cx="848200" cy="34356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CDFACF-6EB1-46C3-B68C-2255D9A29762}"/>
              </a:ext>
            </a:extLst>
          </p:cNvPr>
          <p:cNvSpPr txBox="1"/>
          <p:nvPr/>
        </p:nvSpPr>
        <p:spPr>
          <a:xfrm>
            <a:off x="2491330" y="1665053"/>
            <a:ext cx="86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graph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0A12C3-1F1F-67A3-1775-B2604FF6ADBB}"/>
              </a:ext>
            </a:extLst>
          </p:cNvPr>
          <p:cNvSpPr txBox="1"/>
          <p:nvPr/>
        </p:nvSpPr>
        <p:spPr>
          <a:xfrm>
            <a:off x="2618789" y="264781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Yes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913A08-1B5E-6183-0B57-9F754CCB99A2}"/>
              </a:ext>
            </a:extLst>
          </p:cNvPr>
          <p:cNvSpPr txBox="1"/>
          <p:nvPr/>
        </p:nvSpPr>
        <p:spPr>
          <a:xfrm>
            <a:off x="3789316" y="2203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No</a:t>
            </a: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ED92C903-E6D4-FDF6-3364-5CA85E40B1C1}"/>
              </a:ext>
            </a:extLst>
          </p:cNvPr>
          <p:cNvSpPr/>
          <p:nvPr/>
        </p:nvSpPr>
        <p:spPr>
          <a:xfrm>
            <a:off x="1960109" y="2153490"/>
            <a:ext cx="1925627" cy="538655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DAF9FA-6D47-9F28-6BBE-D1B1B797923B}"/>
              </a:ext>
            </a:extLst>
          </p:cNvPr>
          <p:cNvSpPr txBox="1"/>
          <p:nvPr/>
        </p:nvSpPr>
        <p:spPr>
          <a:xfrm>
            <a:off x="2079852" y="2278235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Is schedule_length &gt; </a:t>
            </a:r>
            <a:r>
              <a:rPr lang="zh-CN" altLang="en-US" sz="1200" i="1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pc</a:t>
            </a:r>
            <a:r>
              <a:rPr lang="zh-CN" altLang="en-US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?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60B54409-AACB-FA3A-ACAD-FF6198C42E00}"/>
              </a:ext>
            </a:extLst>
          </p:cNvPr>
          <p:cNvSpPr/>
          <p:nvPr/>
        </p:nvSpPr>
        <p:spPr>
          <a:xfrm>
            <a:off x="1984249" y="2960487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TVG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calculate edge weights</a:t>
            </a: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36291804-1576-B368-CF8D-0695F20E8DEC}"/>
              </a:ext>
            </a:extLst>
          </p:cNvPr>
          <p:cNvSpPr/>
          <p:nvPr/>
        </p:nvSpPr>
        <p:spPr>
          <a:xfrm>
            <a:off x="1984249" y="3740631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ECCG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find the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F2B269B8-8762-5C81-A241-7A4A8A3AC571}"/>
              </a:ext>
            </a:extLst>
          </p:cNvPr>
          <p:cNvSpPr/>
          <p:nvPr/>
        </p:nvSpPr>
        <p:spPr>
          <a:xfrm>
            <a:off x="1984249" y="4541289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3: Contract edges based on the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</a:t>
            </a:r>
            <a:endParaRPr lang="en-US" altLang="zh-CN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ABA7AA70-CBF4-C13A-F94E-13F766D62D51}"/>
              </a:ext>
            </a:extLst>
          </p:cNvPr>
          <p:cNvSpPr/>
          <p:nvPr/>
        </p:nvSpPr>
        <p:spPr>
          <a:xfrm>
            <a:off x="5126370" y="5024438"/>
            <a:ext cx="848200" cy="32019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DED6BD4-66AB-C98C-7713-B1475FD5B185}"/>
              </a:ext>
            </a:extLst>
          </p:cNvPr>
          <p:cNvSpPr txBox="1"/>
          <p:nvPr/>
        </p:nvSpPr>
        <p:spPr>
          <a:xfrm>
            <a:off x="5175207" y="5032214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90C97C7D-6F55-7D44-E135-DBC66E1135BD}"/>
              </a:ext>
            </a:extLst>
          </p:cNvPr>
          <p:cNvSpPr/>
          <p:nvPr/>
        </p:nvSpPr>
        <p:spPr>
          <a:xfrm>
            <a:off x="4436067" y="1647450"/>
            <a:ext cx="2232327" cy="422971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Weight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VCPG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edges by the potential core reduction.</a:t>
            </a: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839319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3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Assign clusters to vendors</a:t>
            </a: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BB28BE05-1111-53BE-BEA5-8A32537BD9AF}"/>
              </a:ext>
            </a:extLst>
          </p:cNvPr>
          <p:cNvSpPr/>
          <p:nvPr/>
        </p:nvSpPr>
        <p:spPr>
          <a:xfrm>
            <a:off x="4422775" y="3469615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4: Adjust vendor assignment considering core speed. </a:t>
            </a: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B83A6447-11E9-93B5-0A32-E5FB628BCE5E}"/>
              </a:ext>
            </a:extLst>
          </p:cNvPr>
          <p:cNvSpPr/>
          <p:nvPr/>
        </p:nvSpPr>
        <p:spPr>
          <a:xfrm>
            <a:off x="4436068" y="4345968"/>
            <a:ext cx="2232326" cy="505432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 tasks of each vendor using force-directed scheduling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34C783-A4B8-58BB-261E-A7D7A4470C34}"/>
              </a:ext>
            </a:extLst>
          </p:cNvPr>
          <p:cNvCxnSpPr>
            <a:cxnSpLocks/>
            <a:stCxn id="16" idx="1"/>
            <a:endCxn id="96" idx="0"/>
          </p:cNvCxnSpPr>
          <p:nvPr/>
        </p:nvCxnSpPr>
        <p:spPr>
          <a:xfrm flipH="1">
            <a:off x="2922923" y="1991707"/>
            <a:ext cx="6" cy="1617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B3A6F5A-A30F-AA1D-A2EF-4BCD99755116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>
            <a:off x="2922923" y="2692145"/>
            <a:ext cx="1" cy="2683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0251E0D-029F-EB1B-9885-2C4DE37DB6EC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922924" y="3493995"/>
            <a:ext cx="0" cy="2466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F32AC4D-1D7B-2A2E-3DB5-E4CBD152B7B8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2922924" y="4274139"/>
            <a:ext cx="0" cy="2671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4CB56DB-9C91-1547-6B16-955F83F22CE9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5400000" flipH="1">
            <a:off x="1115527" y="3267401"/>
            <a:ext cx="2651979" cy="962815"/>
          </a:xfrm>
          <a:prstGeom prst="bentConnector4">
            <a:avLst>
              <a:gd name="adj1" fmla="val -6034"/>
              <a:gd name="adj2" fmla="val 118203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06E42AA-A763-0523-08A4-42D5D5931425}"/>
              </a:ext>
            </a:extLst>
          </p:cNvPr>
          <p:cNvCxnSpPr>
            <a:stCxn id="104" idx="2"/>
            <a:endCxn id="46" idx="0"/>
          </p:cNvCxnSpPr>
          <p:nvPr/>
        </p:nvCxnSpPr>
        <p:spPr>
          <a:xfrm>
            <a:off x="5552231" y="2070421"/>
            <a:ext cx="499" cy="1601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5552730" y="3277189"/>
            <a:ext cx="0" cy="1924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7572C3B-58C8-B588-7895-23D6167C9A0B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5552231" y="3907485"/>
            <a:ext cx="499" cy="4384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D38134-B369-D44B-396F-800F8D4B87F2}"/>
              </a:ext>
            </a:extLst>
          </p:cNvPr>
          <p:cNvCxnSpPr>
            <a:stCxn id="107" idx="2"/>
            <a:endCxn id="102" idx="3"/>
          </p:cNvCxnSpPr>
          <p:nvPr/>
        </p:nvCxnSpPr>
        <p:spPr>
          <a:xfrm flipH="1">
            <a:off x="5550476" y="4851400"/>
            <a:ext cx="1755" cy="1736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230541"/>
            <a:ext cx="2259909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Cluster merging for core usage minimization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stCxn id="46" idx="2"/>
            <a:endCxn id="105" idx="0"/>
          </p:cNvCxnSpPr>
          <p:nvPr/>
        </p:nvCxnSpPr>
        <p:spPr>
          <a:xfrm>
            <a:off x="5552730" y="2668411"/>
            <a:ext cx="0" cy="1709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4118236"/>
            <a:ext cx="2545966" cy="1276853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215174" y="4100441"/>
            <a:ext cx="1047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scheduling 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cxnSp>
        <p:nvCxnSpPr>
          <p:cNvPr id="35" name="肘形连接符 34"/>
          <p:cNvCxnSpPr>
            <a:stCxn id="96" idx="3"/>
            <a:endCxn id="104" idx="1"/>
          </p:cNvCxnSpPr>
          <p:nvPr/>
        </p:nvCxnSpPr>
        <p:spPr>
          <a:xfrm flipV="1">
            <a:off x="3885736" y="1858936"/>
            <a:ext cx="550331" cy="5638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lijun</dc:creator>
  <cp:lastModifiedBy>lu lijun</cp:lastModifiedBy>
  <cp:revision>9</cp:revision>
  <dcterms:created xsi:type="dcterms:W3CDTF">2025-09-11T02:56:13Z</dcterms:created>
  <dcterms:modified xsi:type="dcterms:W3CDTF">2025-09-11T09:06:23Z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3-bc88714345d2_Enabled">
    <vt:lpwstr>true</vt:lpwstr>
  </property>
  <property fmtid="{D5CDD505-2E9C-101B-9397-08002B2CF9AE}" pid="3" name="MSIP_Label_defa4170-0d19-0005-0003-bc88714345d2_SetDate">
    <vt:lpwstr>2025-09-11T07:38:55Z</vt:lpwstr>
  </property>
  <property fmtid="{D5CDD505-2E9C-101B-9397-08002B2CF9AE}" pid="4" name="MSIP_Label_defa4170-0d19-0005-0003-bc88714345d2_Method">
    <vt:lpwstr>Privileged</vt:lpwstr>
  </property>
  <property fmtid="{D5CDD505-2E9C-101B-9397-08002B2CF9AE}" pid="5" name="MSIP_Label_defa4170-0d19-0005-0003-bc88714345d2_Name">
    <vt:lpwstr>defa4170-0d19-0005-0003-bc88714345d2</vt:lpwstr>
  </property>
  <property fmtid="{D5CDD505-2E9C-101B-9397-08002B2CF9AE}" pid="6" name="MSIP_Label_defa4170-0d19-0005-0003-bc88714345d2_SiteId">
    <vt:lpwstr>b4e49044-333f-4fe1-bd30-0afe20230a3f</vt:lpwstr>
  </property>
  <property fmtid="{D5CDD505-2E9C-101B-9397-08002B2CF9AE}" pid="7" name="MSIP_Label_defa4170-0d19-0005-0003-bc88714345d2_ActionId">
    <vt:lpwstr>b46c9eef-e7d5-4297-8919-edc738084bd1</vt:lpwstr>
  </property>
  <property fmtid="{D5CDD505-2E9C-101B-9397-08002B2CF9AE}" pid="8" name="MSIP_Label_defa4170-0d19-0005-0003-bc88714345d2_ContentBits">
    <vt:lpwstr>0</vt:lpwstr>
  </property>
  <property fmtid="{D5CDD505-2E9C-101B-9397-08002B2CF9AE}" pid="9" name="MSIP_Label_defa4170-0d19-0005-0003-bc88714345d2_Tag">
    <vt:lpwstr>10, 0, 1, 1</vt:lpwstr>
  </property>
</Properties>
</file>