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5" r:id="rId4"/>
    <p:sldId id="286" r:id="rId5"/>
    <p:sldId id="281" r:id="rId6"/>
    <p:sldId id="282" r:id="rId7"/>
    <p:sldId id="293" r:id="rId8"/>
    <p:sldId id="283" r:id="rId9"/>
    <p:sldId id="288" r:id="rId10"/>
    <p:sldId id="284" r:id="rId11"/>
    <p:sldId id="287" r:id="rId12"/>
    <p:sldId id="289" r:id="rId13"/>
    <p:sldId id="290" r:id="rId14"/>
    <p:sldId id="291" r:id="rId15"/>
    <p:sldId id="292" r:id="rId16"/>
    <p:sldId id="294" r:id="rId17"/>
    <p:sldId id="295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14" d="100"/>
          <a:sy n="114" d="100"/>
        </p:scale>
        <p:origin x="474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3:3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16 800,'0'0'1476,"0"0"-407,0 0-240,0 0-19,0 0-10,0-16 4443,-2 47-5097,0 0-1,-2 0 1,-13 48-1,-36 94-104,29-99 51,9-25 43,-1-1 0,-3-1 0,-2 0 0,-2-1-1,-37 54 1,56-100-835,2-11 513,3-18 126,6-3 82,1 0 0,2 1-1,1 0 1,1 0 0,22-37-1,-11 19-10,52-84 46,-37 69-14,-33 53-1,0-1-1,-1 1 0,0-1 1,-1 0-1,-1 0 0,2-16 1,-3 17 51,1 1 0,0 0 0,0-1 0,1 1 0,1 0 0,-1 1 0,7-12 0,-10 21-82,1 0 0,0 0 1,-1 0-1,1 0 0,-1 0 0,1 0 0,0 0 1,-1 0-1,1 0 0,0 0 0,-1 0 0,1 0 1,-1 1-1,1-1 0,0 0 0,-1 0 0,1 1 1,-1-1-1,1 0 0,-1 1 0,1-1 0,-1 1 1,1-1-1,-1 1 0,0-1 0,1 1 0,-1-1 1,1 1-1,-1-1 0,0 1 0,0-1 0,1 1 1,-1-1-1,0 1 0,0 0 0,1 0 0,88 275 923,-66-192-976,3-1 1,39 82-1,-44-133-634,-22-32 609,1-1 0,0 1-1,0-1 1,0 1 0,0 0 0,0-1 0,1 1-1,-1-1 1,0 1 0,0-1 0,0 1 0,0-1 0,0 1-1,1 0 1,-1-1 0,0 1 0,0-1 0,1 1-1,-1 0 1,0-1 0,0 1 0,1 0 0,-1-1 0,1 1-1,-1 0 1,0-1 0,1 1 0,-1 0 0,1 0 0,-1 0-1,0-1 1,1 1 0,-1 0 0,1 0 0,-1 0-1,1 0 1,-1 0 0,1 0 0,-1 0 0,1 0 0,-1 0-1,0 0 1,1 0 0,-1 0 0,1 0 0,-1 0-1,1 0 1,-1 1 0,1-1 0,-1 0 0,0 0 0,1 0-1,-1 1 1,1-1 0,-1 0 0,0 1 0,1-1-1,-1 0 1,0 1 0,1-1 0,-1 0 0,0 1 0,0-1-1,1 1 1,-1-1 0,0 0 0,0 1 0,0-1 0,1 2-1,0-24-4381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6:4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2072,'0'0'0,"0"0"-1280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0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4672,'63'-13'700,"138"-35"2335,-157 37-2186,-1 2 0,1 2 0,0 3 0,0 1 0,58 3 0,-93 0-853,-1 1 0,1 0 1,-1 0-1,0 1 1,1 0-1,-1 0 0,0 1 1,0 0-1,0 0 1,-1 1-1,1 0 0,-1 1 1,0-1-1,0 1 1,0 1-1,9 9 0,-15-13 9,0 0 0,0 0 0,1 0 0,-1 0 0,0 0 0,-1 1 0,1-1-1,0 0 1,-1 1 0,1-1 0,-1 1 0,0-1 0,0 0 0,0 1 0,0-1 0,0 1-1,0-1 1,-1 1 0,1-1 0,-1 0 0,0 1 0,0-1 0,0 0 0,0 0 0,0 0-1,0 1 1,0-1 0,-1 0 0,1 0 0,-1-1 0,1 1 0,-1 0 0,0 0 0,0-1-1,-2 2 1,-8 7 78,0-2 0,0 1 0,-1-2 0,-17 9-1,29-16-84,-12 7-5,8-4-32,-1 0-1,1 0 1,-1-1 0,1 1-1,-1-1 1,0 0 0,0-1-1,-6 1 1,11-2-436,2-3 388,-1 0-1,1 0 1,0-1-1,0 1 0,0 0 1,0 0-1,0 0 0,1 0 1,-1 0-1,1 0 1,0 0-1,0 1 0,0-1 1,0 1-1,1-1 1,-1 1-1,1 0 0,-1 0 1,1 0-1,0 0 1,0 0-1,0 1 0,5-3 1,1 0 131,-1 0 0,1 1 0,0 1 0,0-1 1,0 1-1,0 1 0,19-1 0,-17 3-291,1 1 0,-1 0 0,1 1 0,-1 0 0,0 1 0,0 0 0,-1 1 0,11 6-1,-5-3-376,1-1-1,28 9 1,-32-13 306,0 0 0,1-1 0,23 0 0,-37-2 360,1 0 1,0 0-1,-1 0 0,1-1 1,-1 1-1,1 0 0,0 0 1,-1 0-1,1-1 0,-1 1 1,1 0-1,-1-1 0,1 1 1,-1-1-1,1 1 0,-1 0 1,1-1-1,-1 1 0,1-1 1,-1 1-1,0-1 0,1 1 1,-1-1-1,0 0 0,1 1 0,-1-1 1,0 1-1,0-1 0,0 0 1,0 1-1,1-1 0,-1-1 1,0-23 3011,0 18-1411,0 6-959,17 20-1318,-10-14 592,0 0-1,0-1 1,0 0 0,1 0 0,-1-1 0,1 0 0,0 0 0,-1-1 0,16 3 0,1-2-221,47-1 0,-68-2 260,0 0 0,0-1 0,1 1 0,-1-1 0,0 0 0,0 0 1,0 0-1,0 0 0,0-1 0,0 1 0,-1-1 0,1 0 0,0 0 0,-1 0 0,1 0 0,-1 0 0,0 0 0,0-1 1,0 1-1,0-1 0,0 1 0,0-1 0,-1 0 0,1 0 0,-1 0 0,0 0 0,0 0 0,0 0 0,0 0 0,0-6 1,3-10 183,-1-1 1,-1 1-1,-1-37 1,-2 42-13,1 13-167,0 0 0,0 0-1,0 0 1,-1 1 0,1-1-1,0 0 1,-1 0-1,1 1 1,0-1 0,-1 0-1,1 0 1,-1 1 0,1-1-1,-1 0 1,0 1 0,1-1-1,-1 1 1,0-1 0,1 1-1,-1-1 1,0 1-1,0 0 1,1-1 0,-1 1-1,0 0 1,0-1 0,0 1-1,1 0 1,-1 0 0,0 0-1,0 0 1,0 0-1,-1 0 1,0 0-26,0 0 0,0 0-1,0 0 1,0 0 0,0 0 0,0 1 0,0-1-1,0 1 1,0-1 0,0 1 0,0 0-1,0 0 1,0 0 0,1 0 0,-1 0 0,-1 1-1,-4 7 65,1 0 0,0 0 0,1 1-1,0 0 1,0 0 0,1 0 0,0 0 0,1 0-1,0 1 1,1 0 0,0-1 0,1 1-1,0 0 1,1 0 0,0 0 0,0 0 0,4 16-1,-3-25-59,-1 0-1,1 0 1,0 0-1,0 0 1,1 0-1,-1 0 1,0 0-1,1-1 0,-1 1 1,1-1-1,-1 1 1,1-1-1,0 1 1,-1-1-1,1 0 1,0 0-1,0 0 1,0 0-1,0 0 1,0 0-1,0 0 1,0-1-1,1 1 0,-1-1 1,0 0-1,0 0 1,0 1-1,0-1 1,1 0-1,1-1 1,7 0-146,0 0 1,0 0-1,0-1 1,19-6-1,-20 4-68,0 1-1,-1-2 1,0 1 0,10-7-1,26-26-2003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0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46 2776,'0'0'6294,"0"0"-4374,0 0-1549,0 0 7,0 0-99,29-8-379,93-24-235,-116 30 301,1 1 0,0 0 0,-1 0 0,1 0 1,0 1-1,-1 0 0,1 0 0,0 1 0,-1 0 0,1 0 0,10 4 0,-15-5 34,-1 1 0,0-1 0,1 1 0,-1 0 0,1 0 0,-1 0 0,0 0 0,0 0 0,0 0 0,1 0 0,-1 0 0,0 0 1,0 1-1,0-1 0,-1 0 0,1 1 0,0-1 0,0 1 0,-1-1 0,1 0 0,-1 1 0,1 0 0,-1-1 0,0 1 0,0-1 0,1 1 0,-1-1 0,0 1 0,0 0 0,-1-1 1,1 1-1,0-1 0,0 1 0,-1-1 0,1 1 0,-1-1 0,0 1 0,-1 2 0,0 0 46,0 0 0,-1 0 0,1 0 0,-1-1 0,0 1 0,0-1 0,-1 1 0,1-1 0,-1 0-1,-6 4 1,-49 27 297,0 2 140,59-36-448,0 0 1,0 1-1,0-1 1,0 1 0,0-1-1,0 1 1,0-1-1,0 1 1,0-1 0,0 1-1,0-1 1,0 1-1,0-1 1,0 0 0,0 1-1,1-1 1,-1 1-1,0-1 1,0 1-1,1-1 1,-1 0 0,0 1-1,1-1 1,-1 0-1,0 1 1,1-1 0,-1 0-1,0 1 1,1-1-1,-1 0 1,1 0 0,-1 0-1,0 1 1,1-1-1,-1 0 1,1 0 0,-1 0-1,1 0 1,0 0-1,29 16-61,-17-11 158,2 3-43,-1 1 0,0 0 0,0 1 0,17 16-1,-25-20-49,-1 0 0,0 0 0,-1 0 0,0 0-1,0 1 1,0 0 0,-1 0 0,1 0 0,-2 0 0,1 0-1,-1 1 1,1 8 0,-1-6 96,0 0 1,0 0-1,-1 1 1,-1-1-1,0 1 1,-2 13-1,1-19-71,0-1-1,0 0 1,0 0-1,-1 0 1,0 0-1,0 0 1,0 0-1,0 0 1,0-1-1,-1 1 1,0-1-1,0 0 1,0 0-1,0 0 1,0 0-1,-1 0 1,1 0-1,-6 2 1,-26 14-467,-1-2 1,-2-2 0,1-1 0,-1-2-1,-78 14 1,25-10-5221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1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10842,'0'0'2284,"0"0"-1355,0 0-513,0 0 161,0 0 54,7-5-211,15-8-231,1 1 0,0 1 0,1 1-1,48-14 1,110-19-54,-155 42-1772,-23 1-1233,-19 0 1894,0 1 1155,-11 0 959,9-3 2681,17 7-3643,0 674 988,0-673-1157,0 1 0,-1-1 0,0 1 0,0-1 0,-1 1 0,1-1 0,-1 0 0,-1 0 0,1 0 0,-1 0 0,-7 10 0,8-13-36,0 0 0,-1 0 1,1 0-1,-1 0 0,0 0 1,0-1-1,0 1 0,0-1 1,-1 0-1,1 0 0,-1 0 0,1 0 1,-1-1-1,1 0 0,-1 1 1,0-1-1,0-1 0,0 1 1,0 0-1,-5-1 0,8 0-184,1 0 22,0 0 102,0-1 80,0 0-1,0 0 1,0 0 0,1 0 0,-1 0-1,0 0 1,1 0 0,-1 0 0,1 0-1,-1 0 1,1 0 0,-1 0 0,1 1-1,0-1 1,0 0 0,-1 0 0,1 1-1,0-1 1,0 0 0,0 1 0,1-2-1,24-14 130,-23 14-119,29-16 73,1 2 0,0 1-1,1 2 1,62-17 0,9 13-2494,-81 16-512,-5-3-2296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1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1736,'0'0'7256,"0"0"-4653,0 0-1709,0 0 134,0 0-4,0 0-170,-23 13-263,-73 46-343,91-56-233,1 1 0,-1 0 0,1 1 0,0-1 0,0 1 0,1 0 0,-1 0 0,1 0 0,0 0 0,0 0 0,1 1 0,0-1 0,-2 8 0,1 1 46,0-1 0,2 1 0,-1 25 0,1-17 22,1-7-48,-2 0-17,2-1-1,0 1 1,1 0-1,3 21 0,-3-32-28,0 0-1,0 0 1,0 0 0,1 0-1,0-1 1,0 1-1,0-1 1,0 1-1,0-1 1,0 0 0,1 0-1,0 0 1,-1 0-1,1 0 1,0-1-1,1 1 1,-1-1-1,0 0 1,1 0 0,-1 0-1,6 2 1,3 0-119,0 0 0,0-1 0,0 0 1,1-1-1,-1-1 0,0 0 0,1 0 0,-1-2 1,1 1-1,-1-1 0,1-1 0,-1 0 0,0-1 1,0-1-1,0 0 0,0 0 0,-1-1 0,1 0 1,-1-1-1,0 0 0,-1-1 0,0-1 0,0 1 1,15-16-1,4-9-1775,-1-2-1,25-41 1,-19 15-3192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2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 4993,'0'0'2804,"0"0"-630,0 0-182,0 0-59,0 0-324,-5-1-508,-15-2-520,15 3-334,7 2-226,-1 1 1,0-1 0,1 1 0,0-1 0,0 1 0,0-1-1,0 0 1,0 0 0,0 0 0,0 0 0,0 0-1,1-1 1,-1 1 0,1-1 0,0 1 0,2 0-1,2 2 42,26 17 55,-9-5-378,0-1-1,0-1 1,1-1-1,1-1 1,0-2-1,33 10 1,-26-19-2742,-24-1-475,-8 0-1630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2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9329,'0'0'4009,"0"0"-3481,0 0 529,0 0 127,90-176-328,-42 124-448,-6 4-256,0 10-88,-13 14-64,-17 15-64,0-1-600,-12 10-696,0 0-721,0 10-1935,0 9-3906</inkml:trace>
  <inkml:trace contextRef="#ctx0" brushRef="#br0" timeOffset="1">502 172 9674,'0'0'2504,"0"0"-1632,0 0 273,0 0 215,0 0-472,0 0-536,0 0 120,0 0-144,0 200 40,0-148-240,-6-4-128,6-15-32,0-9-608,12-24-736,18 0-1569,12-14-2936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24 256 4849,'0'0'2403,"0"0"-911,0 0-204,-4-6 406,-12-19-96,12 18-262,4 7-288,0 0-114,0 0-270,3 29-142,0-25-514,-1-1 0,1 1 0,0-1 0,0 0-1,0 0 1,1 0 0,-1 0 0,1-1 0,-1 1-1,1-1 1,0 0 0,0 0 0,0 0 0,0-1-1,0 1 1,1-1 0,-1 0 0,8 1 0,5 1-61,0-1 1,0-1-1,26-2 1,-38 1 32,0-1-1,0 0 1,1 0 0,-1 0-1,0-1 1,0 0 0,0 0 0,-1 0-1,1 0 1,0-1 0,-1 0-1,0 0 1,1 0 0,-1-1 0,0 1-1,-1-1 1,1 0 0,-1 0-1,0 0 1,1-1 0,-2 1-1,1-1 1,-1 1 0,1-1 0,-1 0-1,-1 0 1,1 0 0,-1 0-1,1-6 1,4-17 42,-2 0 1,-1-1-1,-1 0 1,-2-31-1,0 40 112,-2 81 527,0-29-635,3 56-1,12-10 106,2 0-1,30 82 1,-14-51 29,-30-107-135,-1 0 0,1 0 0,0 0 0,-1 0 0,1 0 0,-1 1 0,1-1 0,-1 0 0,0 0 0,0 0 0,0 0 0,0 1 0,-1-1 0,1 0 0,0 0 0,-1 0 0,0 0 0,1 0 0,-1 0 0,0 0 0,0 0 0,0 0 0,0 0 0,-1 0 0,-1 1 0,-1 0 11,0-1 1,-1 0 0,1 0 0,-1 0 0,0-1 0,0 0-1,1 1 1,-1-2 0,0 1 0,-9 0 0,-147 1-245,96-3-876,65 1 978,-1 0 1,1-1-1,0 1 0,-1 0 0,1-1 1,0 1-1,0 0 0,-1-1 1,1 1-1,0 0 0,0-1 0,0 1 1,0 0-1,0-1 0,-1 1 0,1-1 1,0 1-1,0 0 0,0-1 0,0 1 1,0-1-1,0 1 0,0-1 1,0 1-1,0 0 0,0-1 0,1 1 1,-1-1-1,0 1 0,0 0 0,0-1 1,0 1-1,1 0 0,-1-1 0,0 1 1,0 0-1,1-1 0,-1 1 0,0 0 1,1-1-1,19-17-5189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2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9762,'0'0'4136,"0"0"-2384,0 0-874,0 0-124,0 0-164,23 25-47,-7-7-445,27 30 237,67 96 0,-71-84 280,44 90 0,-71-123-500,0 0 1,-2 1 0,-1 0 0,-2 1 0,-1-1 0,4 40 0,-7-38-44,-2 0 0,-1 0-1,-2 1 1,-1-1 0,-6 31 0,7-54-189,0 1 0,0-1 1,0 1-1,-1-1 0,0 0 0,0 0 1,0 0-1,-1-1 0,0 1 1,-1-1-1,0 0 0,0 0 1,0 0-1,0-1 0,-1 1 0,0-1 1,0-1-1,0 1 0,-1-1 1,0 0-1,1-1 0,-1 0 1,-1 0-1,-10 3 0,-28 1-3905,13-7-5044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1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3040,'0'0'3768,"0"0"-2076,0 0-917,0 0 113,0-11 1479,0 10 1513,-29 845-2561,5-311-865,11 146 216,14-660-647,0 1-1,2-1 0,0 1 1,10 32-1,-10-40-28,1-2-1,0 1 1,1 0 0,0-1-1,1 0 1,0 0-1,1 0 1,0-1 0,8 8-1,-15-16 6,0 0 0,1-1 0,-1 1 0,1-1-1,-1 1 1,1-1 0,-1 1 0,1-1 0,-1 1-1,1-1 1,0 0 0,-1 1 0,1-1 0,-1 0 0,1 1-1,0-1 1,-1 0 0,1 0 0,0 0 0,0 1-1,-1-1 1,1 0 0,0 0 0,-1 0 0,1 0-1,0 0 1,-1 0 0,1-1 0,0 1 0,0 0 0,-1 0-1,1 0 1,0-1 0,-1 1 0,1 0 0,-1-1-1,1 1 1,0 0 0,-1-1 0,1 1 0,-1-1-1,1 1 1,-1-1 0,1 1 0,-1-1 0,1 0 0,-1 1-1,0-1 1,1 1 0,-1-1 0,0 0 0,0 1-1,1-1 1,-1 0 0,0 1 0,0-1 0,0 0-1,0 0 1,7-46 190,-7 47-191,0-1 0,1 1 1,-1-1-1,1 0 0,-1 1 0,1-1 1,0 1-1,-1-1 0,1 1 0,-1 0 0,1-1 1,0 1-1,0 0 0,-1-1 0,1 1 0,0 0 1,-1 0-1,1-1 0,0 1 0,0 0 1,-1 0-1,1 0 0,0 0 0,0 0 0,0 0 1,-1 0-1,1 0 0,0 1 0,1-1 1,3 0-2,488-115 634,-337 71-467,319-45 1,-395 85-173,1 3-1,85 11 1,-158-9-126,0 0 0,0-1 0,0-1-1,0 1 1,0-2 0,0 1 0,0-1 0,0 0 0,0 0 0,-1-1 0,1 0 0,-1 0 0,13-9 0,-10 5-320,0-1 1,0-1-1,-1 0 1,0 0-1,0-1 1,-1 0-1,12-20 0,9-18-3741,-10 4-2083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1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87 324 4761,'0'0'2040,"0"0"-489,0 0 23,0 0 194,0 0-286,0 0-399,-18 0-271,-19 2-580,6-1 426,74-5-452,183-31 113,-223 34-314,510-116 679,162-29 97,-572 133-1285,188 2 0,-290 11 414,-1 0 70,0 0 25,0 0 16,0 0 41,0 0-34,0 0 16,0 0 9,0 0-22,0 0 10,0 0-24,0 0 7,0 0 38,0 28 131,-34 1143 1237,9-493-800,24-365-177,18-346-782,-16 28 327,2-2 3,-1 0 1,0 0 0,0 0 0,-1-1-1,0 1 1,0 0 0,-1-12 0,0 17-166,0 2-142,0 0-34,0 0-4,0 0-95,0-9-1539,-1 2 1508,1 0-1,-1 0 1,0 0 0,-1 1-1,1-1 1,-5-9-1,-6-13-3439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6:4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19 122 1696,'-2'1'1100,"-11"5"-1369,10-4 2726,5-1 5844,1 4-8038,1 0 0,-1 1 1,0-1-1,0 1 0,-1 0 0,4 8 0,-2-2-27,36 93 475,-27-65-619,31 63 1,-44-102-118,1 0 0,-1 0 0,0 0 0,1-1 0,-1 1 1,1 0-1,-1 0 0,1 0 0,-1-1 0,1 1 0,0 0 0,-1 0 0,1-1 0,0 1 0,0-1 0,-1 1 1,1-1-1,0 1 0,0-1 0,0 1 0,0-1 0,0 0 0,0 1 0,0-1 0,-1 0 0,1 0 0,0 0 1,0 0-1,0 0 0,0 0 0,0 0 0,0 0 0,0 0 0,0 0 0,0 0 0,0-1 0,0 1 1,0 0-1,0-1 0,0 1 0,-1 0 0,1-1 0,0 1 0,0-1 0,0 0 0,-1 1 0,1-1 0,0 0 1,-1 1-1,2-2 0,29-43-1070,-30 44 1097,24-48-350,23-65 0,-21 45-178,-27 70 519,0-1 1,0 0-1,0 0 1,0 0-1,0 1 1,0-1-1,0 0 0,0 0 1,0 1-1,1-1 1,-1 0-1,0 0 0,0 0 1,0 1-1,0-1 1,0 0-1,0 0 1,0 0-1,1 1 0,-1-1 1,0 0-1,0 0 1,0 0-1,0 0 0,1 1 1,-1-1-1,0 0 1,0 0-1,0 0 1,1 0-1,-1 0 0,0 0 1,0 0-1,1 0 1,-1 0-1,0 0 0,0 0 1,0 0-1,1 0 1,-1 0-1,0 0 1,0 0-1,1 0 0,-1 0 1,0 0-1,0 0 1,1 0-1,-1 0 0,0 0 1,0 0-1,0 0 1,1 0-1,-1-1 1,0 1-1,0 0 0,0 0 1,0 0-1,1 0 1,-1 0-1,0-1 0,0 1 1,0 0-1,0 0 1,0 0-1,0-1 1,1 1-1,-1 0 0,0 0 1,0-1-1,10 28 75,-6-14-82,0-5 32,0 1 0,0-1 0,1 0 0,0 0 0,0-1 0,1 1 0,0-1 0,8 7 0,-9-10-17,0-1-1,-1 1 1,1-1-1,0-1 1,1 1 0,-1-1-1,0 0 1,1 0-1,-1-1 1,1 1 0,-1-1-1,1 0 1,0-1-1,10 1 1,-8-1 3,0 0 0,0-1-1,0 0 1,0 0 0,-1 0 0,1-1-1,0 0 1,0-1 0,-1 1 0,0-2-1,1 1 1,-1-1 0,0 0 0,-1 0-1,1-1 1,-1 0 0,0 0 0,0-1-1,0 1 1,-1-1 0,0 0 0,0-1 0,-1 1-1,1-1 1,-1 0 0,-1 0 0,6-15-1,-2 5-38,-2-1-1,0 0 0,0 0 1,-2 0-1,0 0 0,-1-1 1,-1-33-1,-1 52 38,-1-1 1,1 0-1,-1 0 1,1 0-1,0 1 1,-1-1-1,1 0 1,-1 0-1,0 1 1,1-1-1,-1 1 1,1-1-1,-1 0 1,0 1-1,0-1 1,1 1-1,-1-1 1,0 1-1,0 0 1,0-1-1,1 1 1,-1 0-1,0 0 1,0-1-1,0 1 0,0 0 1,0 0-1,1 0 1,-1 0-1,0 0 1,0 0-1,0 0 1,0 1-1,0-1 1,1 0-1,-1 0 1,0 1-1,0-1 1,0 0-1,-1 2 1,-2-2 20,0 2 1,0-1-1,0 0 1,0 1-1,0 0 1,0 0-1,0 0 1,-4 3-1,-2 6 93,0 1 0,1-1-1,1 1 1,0 1 0,0-1 0,1 1-1,1 1 1,0-1 0,-7 29-1,8-21 39,0 1 0,2 0 0,0 0-1,1 0 1,2 0 0,1 23-1,0-42-136,-1 0-1,0 0 1,1 0-1,0 0 1,-1 0-1,1 0 0,1 0 1,-1 0-1,0 0 1,1-1-1,-1 1 1,1 0-1,0-1 1,-1 0-1,1 1 1,1-1-1,-1 0 0,0 0 1,0 0-1,1 0 1,-1 0-1,1-1 1,0 1-1,3 1 1,0-1-48,1 0 0,-1 0 0,1-1 1,0 1-1,0-2 0,0 1 1,0-1-1,0 0 0,12-2 0,-16 2-120,0-1 0,0-1 0,0 1 0,0 0 0,0-1 0,0 1-1,-1-1 1,1 0 0,-1 0 0,1 0 0,-1 0 0,0-1 0,0 1 0,1-1 0,-2 1-1,1-1 1,0 0 0,-1 1 0,1-1 0,-1 0 0,2-6 0,0 4-532,9-19-3265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2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3 182 6209,'0'0'2092,"0"0"-767,0 0-338,0 0 77,0 0-60,0 0-238,-1-12-277,-1-34-70,3 43-385,0 0 1,0 0-1,0 0 0,1 0 1,-1 1-1,1-1 0,-1 0 1,1 1-1,0-1 0,0 1 1,0 0-1,0 0 0,0 0 1,1 0-1,-1 0 0,1 0 1,-1 0-1,1 1 0,0-1 1,0 1-1,-1 0 0,1 0 1,0 0-1,0 0 0,3 0 1,6-3 73,22-9 83,1 1 0,0 3 1,0 0-1,1 3 0,38-3 0,183 1 686,-237 7-769,0 2 0,0 1-1,36 7 1,-47-7-44,1 1 1,-1 1 0,0 0 0,0 0-1,0 1 1,-1 0 0,1 0-1,-1 1 1,12 11 0,60 63 508,31 27-289,-86-87-224,0 2 0,-2 0 0,-1 2 0,-1 0 0,-1 1 0,-1 2 1,-1-1-1,-1 2 0,-2 1 0,13 33 0,45 182 222,10 25-200,-73-247-82,0 0 1,2-1-1,1 0 0,0-1 0,26 29 1,92 83 30,-47-50-8,-42-39-98,3-2 0,88 63 0,-103-84 12,2-1-1,1-2 0,0-1 1,1-1-1,66 18 0,-2-10-2,199 21-1,-190-36-86,170-8 1,-216-8 131,98-27 0,24-3 28,-95 31-117,139 5 1,53-3 136,66-6-10,54-6-3,-62-51 26,-89 14 24,-203 48-16,-29 5-78,-17 1 20,0 0 0,0 0 1,0 0-1,0 0 1,0 0-1,0 0 0,0 0 1,0 0-1,0 0 1,0 0-1,0 0 0,0 0 1,0 0-1,0 1 1,0-1-1,0 0 1,0 0-1,0 0 0,0 0 1,0 0-1,0 0 1,0 0-1,0 0 0,0 0 1,0 0-1,0 0 1,0 0-1,0 0 0,0 0 1,0 0-1,1 0 1,-1 1-1,0-1 1,-16 6-1631,9-3 325,0 0-1,0 0 1,0-1-1,-15 3 1,4-4-2698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2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1512,'0'0'7487,"0"0"-4127,0 0-1698,0 0-255,0 0-432,-10 0-487,3-1-425,-19-1 62,24 1-41,19 1 52,33 3 307,1 3 1,-1 2-1,-1 2 1,0 3 0,63 24-1,-73-23-324,0 2 0,-1 1 0,-1 2 0,-1 2 1,61 46-1,-95-66-104,-1 1 0,0-1 0,1 0 1,-1 1-1,0-1 0,0 1 1,1-1-1,-1 1 0,0-1 0,-1 1 1,1 0-1,0 0 0,0-1 0,-1 1 1,1 0-1,-1 0 0,0 0 0,1 0 1,-1 0-1,0 0 0,0-1 1,0 1-1,0 0 0,0 0 0,-1 0 1,1 0-1,-1 0 0,1 0 0,-1-1 1,0 1-1,1 0 0,-1-1 0,0 1 1,0 0-1,0-1 0,-3 3 1,-5 8 91,0-2 0,-1 1 1,0-1-1,-13 9 0,7-5-90,-196 194 521,187-172-734,24-33-359,3-22-2730,9-20 190,6-3-1527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2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127 181 7105,'0'0'1456,"0"0"-551,0 0 58,0 0 426,0 0-53,0 0-334,0 14 433,-12 483 1705,13-474-3116,-1 5-83,-6-27-106,-8-14-146,3-2 182,1 0-1,0 0 1,1-1-1,1 0 1,0 0-1,1-1 1,1 0-1,-6-27 1,6 15 44,2 0 1,1 0-1,2-1 1,3-47-1,0 65 75,0 0 0,1 0 0,1 0-1,0 0 1,0 1 0,1 0 0,1 0 0,0 0-1,0 0 1,11-13 0,13-13 25,41-43 0,-60 68-14,0 0 0,1 0 1,0 1-1,1 1 0,0 0 1,0 1-1,1 0 0,1 1 1,19-8-1,-34 16 2,1 0 1,0 0-1,0 0 0,-1-1 0,1 1 1,0 0-1,0 0 0,-1 0 0,1 1 1,0-1-1,0 0 0,-1 0 0,1 0 1,0 0-1,0 1 0,-1-1 0,1 0 1,0 1-1,-1-1 0,1 1 0,0-1 1,-1 1-1,1-1 0,-1 1 0,1-1 1,-1 1-1,1-1 0,-1 1 0,1 0 1,-1-1-1,0 1 0,1 0 0,-1 0 1,7 37 249,-12 41 214,-2-52-421,0-1 0,-2 0 0,0 0 1,-2-1-1,-1 0 0,-1-1 0,-1-1 0,-1 0 1,-1-1-1,-1 0 0,-27 26 0,42-43-589,12-6 93,113-22 332,-108 21 149,0 1 1,0 0-1,1 1 1,-1 1 0,0 1-1,21 3 1,-31-3 6,0 0 0,0 0 0,0 1 1,-1 0-1,1-1 0,-1 1 0,1 1 1,-1-1-1,0 1 0,-1-1 0,1 1 0,-1 0 1,1 1-1,-1-1 0,0 0 0,-1 1 1,1 0-1,-1 0 0,0 0 0,0 0 1,0 0-1,-1 0 0,0 0 0,0 0 1,0 0-1,-1 1 0,1-1 0,-1 0 0,-1 1 1,1-1-1,-1 0 0,0 1 0,-2 8 1,1-11-24,1 0 0,-1 1 1,0-1-1,0 0 0,0 0 1,0 0-1,0 0 1,-1 0-1,0-1 0,1 1 1,-1-1-1,0 1 0,0-1 1,0 0-1,-1 0 0,1-1 1,0 1-1,-1-1 0,1 1 1,-1-1-1,1 0 1,-6 0-1,-7 3-16,0-2 0,-1 0 0,-24-1-1,38-1-548,-14 0 1143,13-1-2641,10-2-4862,5 2 1167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2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7681,'0'0'2573,"0"0"-1158,0 0-382,0 0-174,0 0-498,12-17-349,-9 13-15,9-13 17,0-1 1,-1-1 0,-1 0-1,0 0 1,-2-1-1,0-1 1,7-30 0,-11 10 63,-1-75 0,-3 82-95,-4 7 48,4 26-7,-1 1 1,1-1 0,-1 0-1,1 1 1,-1-1 0,1 0-1,-1 1 1,0-1 0,1 1-1,-1-1 1,0 1 0,1-1-1,-1 1 1,0 0 0,0-1-1,1 1 1,-1 0 0,0 0-1,0-1 1,0 1 0,1 0-1,-1 0 1,0 0 0,0 0-1,-1 0 1,-5 28 967,2 17-722,2 1-1,2 0 1,6 64 0,-4-97-196,1 0 1,1 0 0,0 0-1,1-1 1,0 1 0,10 20 0,-10-26-73,-1-1-1,1 0 1,0 0 0,0-1 0,0 1 0,1-1 0,0 0 0,0 0 0,0-1 0,0 1 0,1-1 0,0 0 0,0-1 0,9 5 0,-14-7-44,1 0 0,0-1 0,0 1 0,0 0 0,0-1 1,0 1-1,0-1 0,0 1 0,0-1 0,0 0 0,0 0 1,0 0-1,0 0 0,0 0 0,0 0 0,0-1 0,0 1 0,0-1 1,0 1-1,0-1 0,0 0 0,0 0 0,-1 1 0,1-1 1,0-1-1,0 1 0,-1 0 0,1 0 0,1-3 0,1-1-422,0-1-1,-1 0 1,0-1-1,0 1 1,-1-1-1,1 1 1,0-8-1,4-8-1754,10-21-4128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2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8385,'0'0'3782,"0"0"-2199,0 0-406,0 0 214,0 0-335,0 0-522,7 8-310,5 15-184,16 21 123,-26-42-223,0 0-1,0 0 0,0 0 0,1-1 0,-1 1 0,0-1 1,1 1-1,-1-1 0,1 0 0,0 0 0,-1 0 0,1 0 1,0-1-1,0 1 0,-1-1 0,1 0 0,4 1 0,-5-1 33,-1 0-1,0-1 0,0 1 0,1 0 0,-1 0 0,0 0 1,0-1-1,0 1 0,0-1 0,1 1 0,-1-1 0,0 1 1,0-1-1,0 0 0,0 0 0,0 1 0,0-1 0,0 0 1,0 0-1,-1 0 0,1 0 0,0 0 0,-1 0 0,1 0 1,1-2-1,7-35-179,-4 14 273,-5 24-52,1-1-1,-1 0 0,1 1 1,-1-1-1,1 1 1,-1-1-1,1 1 0,-1-1 1,1 1-1,-1 0 0,1-1 1,-1 1-1,1-1 0,0 1 1,-1 0-1,1 0 1,0-1-1,-1 1 0,1 0 1,0 0-1,-1 0 0,1 0 1,0 0-1,0 0 1,-1 0-1,1 0 0,0 0 1,-1 0-1,1 0 0,0 0 1,-1 1-1,1-1 1,0 0-1,-1 0 0,1 1 1,0-1-1,-1 0 0,1 1 1,-1-1-1,1 1 0,30 18-73,-27-16 85,27 14 168,-24-14-877,0 0 0,1-1 0,-1 1 0,0-2 0,12 2-1,-16-2 398,0-1-1,0 0 0,0 1 0,0-1 0,0-1 1,0 1-1,0 0 0,0-1 0,0 0 0,0 1 1,-1-1-1,1 0 0,0-1 0,0 1 0,-1 0 1,1-1-1,-1 1 0,1-1 0,-1 0 0,0 0 1,0 0-1,0 0 0,0 0 0,0-1 0,0 1 1,0 0-1,-1-1 0,2-3 0,0-1 273,-1 0 1,0 0-1,0-1 0,1-14 0,4-15 3168,-2 33 3390,1 11-4577,6 14-2605,-11-18 1339,18 38 153,-13-28-713,0 1-1,1-1 0,0 0 1,13 16-1,-20-29-140,0 1 1,1-1-1,-1 1 1,0-1-1,1 0 0,-1 1 1,0-1-1,1 0 1,-1 1-1,1-1 0,-1 0 1,0 1-1,1-1 1,-1 0-1,1 0 1,-1 0-1,1 0 0,-1 1 1,1-1-1,-1 0 1,1 0-1,-1 0 0,1 0 1,-1 0-1,1 0 1,-1 0-1,1 0 0,-1 0 1,1-1-1,-1 1 1,1 0-1,-1 0 0,1 0 1,-1 0-1,1-1 1,-1 1-1,0 0 0,1-1 1,-1 1-1,1 0 1,-1-1-1,0 1 0,1 0 1,-1-1-1,0 1 1,1 0-1,-1-1 1,0 1-1,0-1 0,1 1 1,-1-1-1,0 0 1,13-31-242,-10 23 307,10-26-44,-7 17 21,1-1-1,1 2 0,0-1 1,21-31-1,-25 44-23,0 0 0,0 1 0,1 0 0,-1-1 0,1 2 0,0-1 0,0 0 0,0 1 0,1 0 1,-1 0-1,1 1 0,-1 0 0,1 0 0,0 0 0,0 0 0,0 1 0,0 0 0,0 0 0,0 1 0,8 0 0,-1 0-10,4-1-150,0 1 1,0 1 0,-1 0-1,1 2 1,29 7-1,-18-1-1018,19 7-4907,-26-3-3407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2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305 239 5169,'0'0'2049,"0"0"-874,0 0-304,0 0 363,0 0 189,0 0-1283,0-1 1,0 1-1,0-1 1,0 0-1,0 1 1,0-1-1,-1 1 1,1-1-1,0 1 1,0-1 0,0 1-1,-1-1 1,1 1-1,0-1 1,-1 1-1,1-1 1,-1 1-1,1 0 1,0-1-1,-1 1 1,1-1-1,-1 1 1,1 0-1,-1 0 1,1-1-1,-2 1 1,-3 5 2,0 0 0,0 1 0,0 0-1,1 0 1,-1 0 0,2 0 0,-1 1 0,1 0 0,0-1-1,0 1 1,-3 13 0,-7 14 50,-206 507 1388,210-521-1745,6-33-391,6-42-18,58-208 151,-20 108 185,-20 60 8,61-218-304,-82 312 569,0 0 0,0 0 1,0 1-1,0-1 0,1 0 0,-1 0 1,0 1-1,1-1 0,-1 0 1,1 1-1,-1-1 0,1 0 1,-1 1-1,1-1 0,-1 1 0,1-1 1,-1 1-1,1-1 0,0 1 1,-1-1-1,1 1 0,1-1 1,9 9 402,8 32-101,-17-34-278,99 217 1222,-76-166-1136,2-2 1,3-1-1,42 59 0,-66-106-392,-1 0-1,1 0 1,0 0 0,0-1-1,1 0 1,0 0-1,0-1 1,1 0-1,-1 0 1,1-1 0,0 0-1,12 5 1,-19-11-3354,-1-9 728,0 11 2100,-5-10-6050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3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8545,'0'0'1945,"0"0"-1257,0 0 736,0 0-96,0 0-375,0 0-497,198-162-256,-151 143-96,-11 5-104,6 0-304,-6 0-584,12 4-1049,-6 0-527,-1 1-1889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3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 5569,'0'0'2794,"0"0"-1219,0 0-576,0 0 361,0 0-1321,0 0-1,0 0 1,0 0 0,0-1 0,0 1 0,1 0 0,-1 0 0,0 0 0,0 0-1,0 0 1,0 0 0,0 0 0,1-1 0,-1 1 0,0 0 0,0 0 0,0 0-1,0 0 1,1 0 0,-1 0 0,0 0 0,0 0 0,0 0 0,0 0 0,1 0-1,-1 0 1,0 0 0,0 0 0,0 0 0,0 0 0,0 0 0,1 0 0,-1 0 0,0 0-1,0 0 1,0 1 0,0-1 0,1 0 0,-1 0 0,0 0 0,0 0 0,0 0-1,0 0 1,0 0 0,0 1 0,0-1 0,1 0 0,-1 0 0,0 0 0,0 0-1,0 0 1,0 1 0,0-1 0,0 0 0,0 0 0,0 0 0,0 0 0,0 1-1,0-1 1,0 0 0,0 0 0,0 0 0,0 0 0,0 1 0,0-1 0,0 0-1,0 0 1,99 534 2792,-99-533-2841,0 0 0,0 0 1,0 0-1,0 1 0,0-1 0,-1 0 0,1 0 1,0 0-1,-1 0 0,1 1 0,-1-1 0,1 0 1,-1 0-1,0 0 0,0 0 0,1 0 0,-1 0 1,0-1-1,0 1 0,0 0 0,0 0 0,0 0 1,0-1-1,0 1 0,0-1 0,0 1 0,0-1 1,0 1-1,0-1 0,-1 1 0,1-1 0,0 0 1,0 0-1,0 0 0,-1 0 0,1 0 0,0 0 1,0 0-1,-2 0 0,-62-4-683,57 3 691,-4 0-7,-14-1 106,0-2-1,0 0 1,-45-16 0,71 20-102,0 0 1,0 0 0,0 0-1,1 0 1,-1 0 0,0 0-1,0 0 1,0 0-1,1 0 1,-1 0 0,0 0-1,0 0 1,0 0 0,1 0-1,-1 0 1,0 0 0,0-1-1,0 1 1,0 0 0,1 0-1,-1 0 1,0 0 0,0-1-1,0 1 1,0 0-1,0 0 1,0 0 0,1 0-1,-1-1 1,0 1 0,0 0-1,0 0 1,0 0 0,0-1-1,0 1 1,0 0 0,0 0-1,0 0 1,0-1 0,0 1-1,0 0 1,0 0-1,0-1 1,0 1 0,0 0-1,0 0 1,0 0 0,-1-1-1,1 1 1,0 0 0,0 0-1,0 0 1,0 0 0,0-1-1,0 1 1,-1 0 0,1 0-1,0 0 1,0 0-1,0 0 1,-1-1 0,25-5 85,-21 6-83,436-74 2360,-431 73-2339,34-2 80,-33 3-190,0-1 0,0 0-1,0 0 1,1 0 0,15-6 0,-23 6-1235,-7 1-2339,-20 0-5568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4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127 239 2968,'0'-2'2007,"0"-5"-3126,0 3 2755,0 7 8496,-4 109-9929,-4 0-1,-40 186 0,47-289-163,1-7-36,0 0 1,0-1 0,0 1-1,0-1 1,0 1-1,0-1 1,0 1-1,-1-1 1,1 1-1,-1-1 1,1 1 0,-1-1-1,1 0 1,-1 1-1,0-1 1,0 0-1,1 1 1,-1-1-1,0 0 1,0 0-1,0 0 1,-1 0 0,1 0-1,0 0 1,0 0-1,-1 0 1,1 0-1,0-1 1,-1 1-1,1 0 1,0-1-1,-4 1 1,4-2-38,-1-1 1,0 1-1,1-1 0,0 0 0,-1 1 1,1-1-1,0 0 0,0 0 1,0 0-1,0 0 0,0 0 1,0 0-1,1-1 0,-1 1 0,1 0 1,-1 0-1,1-4 0,-2 0-18,-4-29 2,0 0 0,2 0-1,2-1 1,3-51-1,0 30-27,1 19 39,2 1 1,2 0 0,2 0 0,18-54 0,-13 43 34,-10 38 7,0 0 0,0 0 0,1 1 0,1-1 0,-1 1 0,2 0 1,-1 0-1,1 1 0,0-1 0,1 1 0,0 1 0,0-1 0,1 1 0,0 1 0,0-1 0,0 1 0,1 1 0,0-1 1,0 2-1,0-1 0,1 1 0,0 0 0,-1 1 0,1 1 0,1-1 0,-1 1 0,0 1 0,13-1 0,-22 2 1,0 1-1,0-1 0,-1 0 1,1 0-1,0 0 0,0 1 1,-1-1-1,1 0 1,0 1-1,-1-1 0,1 0 1,0 1-1,-1-1 0,1 1 1,0-1-1,-1 1 0,1-1 1,-1 1-1,1 0 0,-1-1 1,0 1-1,1 0 1,-1-1-1,1 1 0,-1 0 1,0-1-1,0 1 0,1 0 1,-1 0-1,0-1 0,0 1 1,0 1-1,2 31 169,-3-24-116,1 8-5,-2-1-1,0 1 1,-1-1-1,-1 1 1,0-1-1,-1 0 1,-1-1-1,0 1 1,-1-1-1,-10 16 1,-2-2-9,-1 0 1,-1-1-1,-48 47 0,40-50-30,28-24-84,1-1-85,0 0-24,3 0-2,38-1 59,-26-1 134,0 1 0,0 1-1,0 1 1,0 0 0,0 0 0,0 2 0,-1 0 0,1 1-1,-1 0 1,25 11 0,-36-13 11,-1-1 1,1 1-1,-1-1 0,0 1 1,0 0-1,0 0 0,0 0 0,0 1 1,0-1-1,0 0 0,-1 1 1,1-1-1,-1 1 0,0-1 1,0 1-1,0 0 0,0 0 0,0-1 1,0 1-1,-1 0 0,1 0 1,-1 0-1,0 0 0,0 0 1,0-1-1,0 1 0,-1 0 1,1 0-1,-1 0 0,1 0 0,-2 2 1,-1 2 29,1-1 0,-1 0 0,0 0 0,0 0 0,0-1 0,-1 1-1,0-1 1,0 0 0,-1 0 0,1 0 0,-11 7 0,4-2-115,-1-2 0,-1 0-1,0 0 1,0-1-1,0 0 1,-1-2-1,0 1 1,0-2 0,0 0-1,-1 0 1,1-2-1,-20 2 1,34-4-38,0 0 1,-1-1-1,1 1 1,0-1-1,0 1 1,-1 0-1,1-1 0,0 1 1,0-1-1,0 1 1,0-1-1,0 1 1,0-1-1,0 1 0,0-1 1,0 1-1,0 0 1,0-1-1,0 1 1,0-1-1,0 1 0,0-1 1,1 1-1,-1-1 1,0 1-1,0 0 1,0-1-1,1 1 0,-1-1 1,0 1-1,0 0 1,1-1-1,-1 1 1,0 0-1,1-1 0,-1 1 1,1 0-1,28-23-4049,2-1-925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4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8545,'0'0'2793,"0"0"-1553,0 0 393,0 0-177,0 0-416,0 0-464,0 0-304,0 0-48,-36 119-32,30-52-40,-6-1-104,6-8-48,0-6-8,6-19-448,0-4-664,0-10-808,0-19-2193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6:4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12 1376,'0'0'2846,"0"0"-1719,0 0-668,0 0 95,2-5 65,3-1-123,-2 9-79,0 24 244,-3 64 393,-1-58-474,19 403 4382,-18-435-4963,0-1 1,0 1-1,0-1 1,0 1-1,0-1 1,-1 1-1,1-1 1,0 1-1,0-1 1,-1 1-1,1-1 1,0 1-1,-1-1 1,1 1-1,0-1 1,-1 1-1,1-1 1,-1 0-1,1 1 1,-1-1-1,1 0 1,-1 0-1,1 1 1,-1-1-1,1 0 1,-1 0-1,1 1 1,-1-1-1,1 0 1,-1 0-1,1 0 1,-1 0-1,0 0 1,-25 0-323,16-1 147,-7 0-47,0-1 0,-1-1 0,1 0 0,0-1 0,-20-8 0,19 6 519,0 0 0,1 2-1,-2 0 1,1 1-1,-24-1 1,66 12-267,-10-2-1,22 4 99,-1-1 0,2-3 0,55 5 1,113-8 210,-129-4-291,-73 1-497,4 1 1099,-5 3-6040,-2-4-142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4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73 4000,'0'0'1416,"0"0"-507,0 0 70,0 0 126,0 0-172,2-11-232,7-34-103,-9 45-515,0-1 0,0 1 0,0 0 0,1-1 0,-1 1 0,-1-1 0,1 1 0,0-1 0,0 1 0,0 0 0,0-1 0,0 1 0,0-1 0,0 1 0,0 0 0,-1-1 0,1 1 0,0 0 0,0-1 0,-1 1 0,1 0 0,0-1 0,0 1 0,-1 0 0,1-1 0,0 1 0,-1 0 0,1 0 0,0 0 0,-1-1 0,1 1 0,-1 0 0,1 0 0,-23-5 758,-37 5-1100,42 0 904,13 0 34,2 0-1689,2 0-4888,11 0-1571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4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5577,'0'0'2471,"0"0"-1224,0 0-457,0 0 316,0 0-10,0 0-345,-8 0-328,-2 1-301,0 1-1,0 1 1,0-1 0,1 1 0,-1 1 0,1 0 0,0 0 0,0 1-1,0 0 1,1 1 0,-1 0 0,1 0 0,1 1 0,-1 0 0,-8 10 0,-9 11 102,0 1 1,-39 62-1,49-66-187,1 0 1,1 1-1,2 1 0,0 0 0,2 1 0,1 0 0,1 0 0,1 0 0,2 1 0,1 0 1,1 34-1,2-57-25,0 1 0,1-1 0,0 1 0,0-1 0,1 1 0,-1-1 0,2 0 0,-1 0 0,1 0 0,0 0 0,0 0 0,0-1 0,1 1 0,0-1 0,0 0 0,0 0 0,1 0 0,-1-1 0,1 1 0,0-1 0,1 0 0,-1-1 0,1 1 0,-1-1 0,1 0 0,0-1 0,0 1 0,12 2 0,3 1 6,0-2 0,1 0 0,-1-1 0,0-1 0,1-1 0,0-1 0,32-4 0,-46 3-40,0-1 0,0 0-1,0 0 1,0 0 0,-1-1 0,1 0 0,-1-1 0,1 0 0,-1 0 0,-1 0 0,12-9 0,-14 9-47,0 0 1,0 0-1,-1 0 1,1 0-1,-1-1 1,0 1-1,0-1 0,-1 0 1,1 0-1,-1 0 1,0 0-1,0 0 1,-1 0-1,1-1 1,-1 1-1,0 0 1,0-10-1,-1 8-141,-1-15-1163,-4 16-2486,-1 6-573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4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6065,'0'0'3509,"0"0"-1584,0 0-454,0 0 134,0 0-272,-1 11-474,-6 54-219,-9 171 775,16-233-1528,0 0-1,1 0 1,-1 0-1,1-1 1,-1 1-1,1 0 0,0 0 1,0-1-1,1 1 1,-1 0-1,0-1 1,4 4-1,-5-5-1,1-1 1,-1 1-1,0-1 0,1 1 1,-1-1-1,1 0 0,-1 1 1,1-1-1,-1 0 0,1 1 1,-1-1-1,1 0 0,-1 0 1,1 1-1,-1-1 0,1 0 1,0 0-1,-1 0 0,1 0 1,-1 0-1,1 0 0,0 0 1,0 0-1,0 0-142,0-1 0,0 1 0,0-1 0,0 0 0,0 1 0,-1-1 0,1 0 0,0 0 0,0 1 0,-1-1 0,1 0 0,0 0 0,-1 0 0,1 0 0,-1 0 0,1 0 0,-1 0 0,1-1 0,6-24-6558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4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22 541 4560,'0'0'2202,"0"0"-988,0 0-623,0 0 383,0 0 386,0 0-60,0 0-235,-3-13-128,-9-38-76,9 39-37,3 12-210,0 2-237,-1 60 48,-1-25-337,2 1 1,1-1 0,2 1 0,2-1 0,11 42-1,-10-52-71,-1-6-1,-3-19-157,-2-8-176,0-799-2259,0 803 2590,0 1 1,1-1-1,-1 1 1,0 0-1,0-1 1,1 1-1,-1 0 1,1-1-1,-1 1 0,1 0 1,-1-1-1,1 1 1,0 0-1,-1 0 1,1 0-1,0-1 0,0 1 1,0 0-1,0 0 1,0 1-1,0-1 1,1 0-1,-1 0 1,0 0-1,0 1 0,0-1 1,1 1-1,-1-1 1,0 1-1,1-1 1,-1 1-1,1 0 0,-1-1 1,0 1-1,1 0 1,-1 0-1,1 0 1,-1 0-1,0 0 1,1 1-1,1 0 0,4-1 62,-1 2 0,1-1 0,-1 1-1,1 0 1,-1 0 0,0 1 0,0 0-1,0 0 1,6 4 0,20 20 102,-1 1-1,-1 1 1,-2 2 0,-1 0-1,-1 2 1,-2 1 0,37 70-1,-55-94-139,0 1-1,0 0 0,-1 0 1,-1 0-1,0 1 0,-1-1 1,0 1-1,0 0 0,-1 0 1,-1 0-1,0 0 0,-1 1 1,0-1-1,-3 19 0,2-27-27,-1-1 0,1 1 0,-1 0 0,1-1 0,-1 0 0,0 1 0,-1-1 0,1 0 0,0 0 0,-1 0 0,0 0 0,-6 5 0,-43 26 61,30-21-56,-83 48 19,-50 34-313,153-94 119,0 0-1,0 0 1,1 0 0,-1 0 0,0 1-1,0-1 1,1 1 0,-1-1 0,1 1-1,-1 0 1,1 0 0,0 0 0,-1-1-1,0 5 1,3-5-155,0 0-1,0 0 1,0-1-1,0 1 1,0 0-1,0 0 1,1-1-1,-1 1 1,0-1-1,0 1 1,1-1-1,-1 0 1,0 1-1,1-1 1,-1 0-1,0 0 1,1 0 0,-1 0-1,0 0 1,1 0-1,-1 0 1,1-1-1,0 1 1,38 0-4941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4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4400,'0'0'5642,"0"0"-3858,0 0-360,0 0 385,0 0-281,0 0-624,-18 43-600,6-5-216,6 14-88,6-4-16,0 4-32,0-4 40,0-5-88,0-10-536,0-9-304,18-24-704,0 0-1345,0-5-1384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4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34 4600,'0'0'2186,"0"0"-762,0 0-223,0-5 311,0-23 1659,0 27-1989,0 1-388,0 0-152,-3 3-70,0 0-503,0 0 0,0 0 0,0 0 0,1 0 0,-1 1-1,1-1 1,0 1 0,0 0 0,0 0 0,0-1 0,1 1-1,-1 0 1,0 8 0,-6 12 120,-27 77 173,-30 134 1,55-188-328,3 0 1,1 1 0,3 0 0,2 0-1,6 63 1,-5-108-45,0 0-1,0 0 1,1 0 0,-1 0 0,1 0-1,0 0 1,0 0 0,0 0-1,0 0 1,0 0 0,1 0 0,-1-1-1,1 1 1,0-1 0,0 1 0,0-1-1,0 0 1,0 1 0,0-1-1,1 0 1,-1 0 0,1-1 0,-1 1-1,1 0 1,0-1 0,0 0-1,0 0 1,0 1 0,0-2 0,0 1-1,0 0 1,0-1 0,0 1-1,0-1 1,0 0 0,0 0 0,0 0-1,0 0 1,0-1 0,4 0-1,3-1-20,-1 0 0,1-1 0,-1 0 0,1-1 0,-1 0 0,0 0 0,0-1 0,-1 0 0,0-1 0,1 0 0,9-9 0,0-3-341,0 0 0,-1-2 0,-1 0 1,-1 0-1,23-44 0,-37 64 273,-1-1 1,0 1 0,1-1 0,-1 1-1,0-1 1,1 1 0,-1-1-1,0 1 1,0-1 0,0 1 0,0-1-1,0 1 1,0-1 0,1 1-1,-1-1 1,0 0 0,-1 1 0,1-1-1,0 1 1,0-1 0,0 1 0,0-1-1,0 1 1,0-1 0,-1 1-1,1-1 1,0 1 0,0-1 0,-1 1-1,1-1 1,0 1 0,-1-1-1,-17-2-3764,15 3 3621,-26 0-5415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4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192 620 7617,'0'0'3945,"0"0"-2809,0 0 88,0 0 81,0 0-593,0 0-472,0 0-152,0 0-88,0 0-104,149-167-568,-113 119-1153,-18 10-943,-12 10-2361</inkml:trace>
  <inkml:trace contextRef="#ctx0" brushRef="#br0" timeOffset="1">0 167 7721,'0'0'2841,"0"0"-1937,0 0-344,0 0 448,0 0-224,0 0-479,198-143-305,-97 129-225,-17 5-1439,-12 9-1184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4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10130,'0'0'2424,"0"0"-1576,0 0 417,0 0 399,30 171-344,-24-71-616,-6 19-480,0 5-55,0 0-169,0 18-313,0-32-1199,0-29-4081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31 6361,'0'0'1825,"0"0"-837,0 0-593,-7 7-43,-8 10-120,2 1 0,0 0 0,1 0 0,1 1 0,1 1 0,1 0 0,-13 38 0,14-37-92,-4 11 402,1 0 0,-6 35 0,16-54-516,3-45-297,2 1 1,1 0 0,1 0 0,19-53-1,-2 6 307,3-26 397,-26 104-420,0 0 1,0 0-1,0 1 0,0-1 1,0 0-1,0 0 0,0 0 1,0 0-1,0 0 0,0 0 1,0 0-1,0 1 0,0-1 1,0 0-1,0 0 1,0 0-1,0 0 0,0 0 1,0 0-1,0 0 0,0 0 1,0 0-1,0 1 0,0-1 1,0 0-1,0 0 0,0 0 1,1 0-1,-1 0 0,0 0 1,0 0-1,0 0 0,0 0 1,0 0-1,0 0 0,0 0 1,0 0-1,0 0 0,1 0 1,-1 0-1,0 0 1,0 0-1,0 0 0,0 0 1,0 0-1,0 0 0,0 0 1,1 0-1,-1 0 0,0 0 1,0 0-1,0 0 0,0 0 1,0 0-1,0 0 0,0 0 1,0 0-1,0 0 0,1 0 1,-1 0-1,0 0 0,0 0 1,0 0-1,0 0 0,0-1 1,0 1-1,0 0 0,0 0 1,0 0-1,8 16 213,4 17-137,18 62 371,51 141-1575,-78-230 366,-1 1 0,0-1 0,0 1 1,-1 0-1,1 0 0,-1 8 0,-1-7-5657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7161,'0'0'2257,"0"0"-1841,0 0-80,0 0 152,0 0-232,222-148-256,-163 119-128,-11 1-752,6 4-881,-12 10-919,-12 9-505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6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58 496,'0'0'1396,"0"0"-641,0 0 29,0 0 99,0 0 5,0 0 23,31-3-191,-29 3-698,246-12 1675,-228 14-1505,1 0 0,-1 1 0,0 1 0,0 1 0,23 8 0,-13-3-106,43 7-1,15-8 218,0-3 0,98-8 0,-55 0-217,10 3-30,338-11 1,-137-13-54,-140 17 22,-122 6 7,151-19 0,-168 11-88,1 2 0,0 3-1,118 10 1,384 2 96,-380-25 9,-84 6 30,0 3 0,107 8 1,-124 5 208,1-5 1,129-13-1,-122 7-89,20-4 961,-66 9-2918,-47 0-435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3504,'0'0'2162,"0"0"-362,0 0-277,0 0-161,0 0-388,0 0-545,0 0-242,0 0 49,22 5-58,70 16-79,-89-20-70,0 0-1,1 0 1,-1 0-1,0 0 1,0 0-1,0 0 1,0 1 0,0 0-1,0-1 1,-1 1-1,1 0 1,0 0-1,-1 1 1,0-1 0,1 0-1,-1 1 1,0 0-1,0-1 1,-1 1-1,1 0 1,0 0 0,-1 0-1,0 0 1,1 0-1,-1 0 1,-1 1-1,1-1 1,0 0 0,-1 0-1,0 1 1,1 4-1,-3 6 195,0-1-1,0 0 0,-1 0 1,-1 1-1,0-2 1,-7 14-1,-1 8-61,7-14-222,2 1 0,0 0 0,1 0 0,2 28 1,0-49 4,0 1 1,0-1-1,-1 1 0,1 0 1,0-1-1,0 1 1,1-1-1,-1 1 0,0-1 1,0 1-1,0 0 1,0-1-1,0 1 1,1-1-1,-1 1 0,0-1 1,1 1-1,-1-1 1,0 1-1,1-1 1,-1 1-1,0-1 0,1 0 1,-1 1-1,1-1 1,-1 1-1,1-1 1,-1 0-1,1 1 0,-1-1 1,1 0-1,-1 0 1,1 0-1,-1 1 0,1-1 1,0 0-1,-1 0 1,1 0-1,-1 0 1,1 0-1,-1 0 0,1 0 1,0 0-1,-1 0 1,1 0-1,-1 0 1,1-1-1,-1 1 0,1 0 1,0 0-1,2-1-244,-1 0 1,0 0-1,0 0 0,0-1 0,0 1 0,0 0 0,0-1 0,0 1 0,0-1 1,-1 1-1,1-1 0,2-3 0,9-22-3941</inkml:trace>
  <inkml:trace contextRef="#ctx0" brushRef="#br0" timeOffset="1">0 43 7921,'0'0'2105,"0"0"-1489,0 0 88,0 0 88,0 0-24,0 0-24,0 0-464,0 0-208,132 57-72,-96-43 0,12-14-832,-13 0-1016,-11 0-841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69 427 8689,'0'0'1916,"0"0"-1135,0 0-172,0 0 257,0 0-289,-29 4-78,27-4-561,1 0 1,0 0 0,-1 0 0,1 0-1,0 0 1,-1 0 0,1 0 0,0 0-1,0 0 1,-1-1 0,1 1 0,0-1-1,0 1 1,-1-1 0,1 1-1,0-1 1,0 0 0,0 1 0,0-1-1,0 0 1,0 0 0,0 0 0,0 0-1,0 0 1,0 0 0,0 0 0,1 0-1,-1 0 1,0 0 0,1 0-1,-1 0 1,1-1 0,-1 1 0,1 0-1,0 0 1,-1-1 0,1 1 0,0 0-1,0-3 1,-1-9-385,0-1 0,1 1 0,1-19 0,1 4 105,-2 8 252,2 0-1,0 0 0,2 1 1,0-1-1,12-34 1,-12 43 225,0 0 0,1 1-1,0-1 1,1 1 0,0 1 0,0-1 0,1 1 0,0 0 0,1 0 0,0 1 0,16-13 0,-19 18-63,1 0-1,-1 1 0,0 0 0,1 0 0,0 0 0,-1 1 1,1-1-1,0 1 0,0 1 0,-1-1 0,1 1 0,0 0 1,0 1-1,0-1 0,11 3 0,-16-2-70,1 0-1,-1 0 1,0 0 0,0 0-1,1 0 1,-1 0-1,0 0 1,0 0 0,0 1-1,0-1 1,0 0 0,-1 1-1,1-1 1,0 0-1,-1 1 1,1-1 0,0 1-1,-1-1 1,0 1 0,1-1-1,-1 1 1,0 0-1,0 2 1,0 46 67,0-34-48,-1-7-24,0 0-1,-1 0 1,0 0-1,0-1 0,-1 1 1,0 0-1,0-1 1,-1 0-1,0 0 1,-1 0-1,-7 10 0,-10 12-2,-37 38-1,41-48 19,19-20-25,-1 0 0,0 0 0,0 0 0,1 0 0,-1 0 0,0 0 0,0 0 0,1 0 0,-1 0 0,0 0 0,0 0 0,1 0 0,-1 0 0,0 0-1,0 0 1,0 0 0,1 1 0,-1-1 0,0 0 0,0 0 0,0 0 0,1 0 0,-1 0 0,0 1 0,0-1 0,0 0 0,0 0 0,0 0 0,1 1 0,-1-1 0,0 0 0,0 0-1,0 1 1,0-1 0,0 0 0,0 0 0,0 1 0,0-1 0,0 0 0,0 0 0,0 1 0,0-1 0,0 0 0,0 0 0,0 1 0,0-1 0,0 0 0,0 0 0,0 1 0,0-1-1,-1 0 1,31-10 51,-26 9-54,23-10 174,-1 2 0,1 0 0,1 2 0,0 2 0,0 0-1,43-1 1,-70 6-142,0 0-1,1 0 0,-1 0 0,0 0 1,0 0-1,0 0 0,0 0 1,0 1-1,0-1 0,0 0 0,0 1 1,0-1-1,0 0 0,0 1 1,0 0-1,0-1 0,0 1 0,0 0 1,0-1-1,0 1 0,0 0 1,-1 0-1,1 0 0,0-1 0,-1 1 1,1 0-1,0 0 0,-1 0 1,1 2-1,0 0 49,-1 0 0,1 0 0,-1 0 0,0 0 0,0 0 0,0 0 1,-1 0-1,1 0 0,-1 0 0,-1 6 0,-2 2 120,0 1 1,-1-1-1,0 0 1,-12 17 0,6-12-84,2-3-25,0 0-1,-1-1 1,-21 22 0,20-32-57,9-3-5690,2-3-143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4929,'0'0'3503,"0"0"-2517,0 0-785,0 0 65,0 0 47,25-12-105,81-36-156,-104 47-45,0 0 0,1-1 0,-1 1 0,1 0-1,-1 1 1,1-1 0,-1 0 0,1 1 0,0-1 0,-1 1 0,1 0 0,0 0 0,-1 0-1,1 0 1,0 0 0,-1 1 0,1-1 0,0 1 0,-1 0 0,1-1 0,-1 1 0,1 1 0,-1-1-1,0 0 1,1 0 0,-1 1 0,0 0 0,0-1 0,0 1 0,0 0 0,0 0 0,0 0-1,-1 0 1,1 0 0,-1 0 0,1 1 0,-1-1 0,0 0 0,0 1 0,1 2 0,1 5 205,0 0 0,-1 0 1,-1 0-1,0 0 0,0 0 1,-1 1-1,-1 14 0,-1-14-36,-1 0 0,0-1-1,0 1 1,-2-1 0,1 0-1,-1 0 1,0-1 0,-1 0-1,0 0 1,-1 0 0,-11 12-1,7-7 9,1 0 1,0 0-1,-9 18 0,17-30-189,1 1-1,0-1 0,0 0 0,0 0 1,1 1-1,-1-1 0,0 1 0,1-1 1,0 0-1,-1 1 0,1-1 0,0 1 0,0-1 1,1 1-1,-1-1 0,0 0 0,2 3 1,-2-3-25,1-1 1,0 0-1,0 1 1,0-1 0,0 0-1,0 0 1,0 0 0,0 0-1,0 0 1,0 0-1,0 0 1,1 0 0,-1 0-1,0-1 1,1 1-1,-1 0 1,1-1 0,-1 1-1,1-1 1,1 1-1,2-1-127,1 1-1,-1-1 0,1 0 0,-1 0 1,0 0-1,1-1 0,-1 0 0,1 0 1,-1 0-1,0-1 0,0 1 0,10-6 1,20-20-2298,-9-6-2434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6905,'0'0'2649,"0"0"-1505,0 0-352,0 0 64,0 0-456,0 0-312,0 0-88,0 0-640,0 0-1216,125 76-3169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0 5009,'0'0'2140,"0"0"-933,0 0-484,0 0 204,0 0 12,0 0-413,-31 6-80,-103 24 167,127-29-498,-1 1 1,0 0-1,1 1 0,0 0 1,0 0-1,0 0 1,0 1-1,0 0 0,1 0 1,0 1-1,-1 0 0,-6 7 1,3-2 129,-1 0-148,1 1 1,1 0-1,0 0 0,0 1 1,1 1-1,1-1 0,0 1 1,1 0-1,0 1 0,1-1 1,0 1-1,1 0 0,1 0 1,0 1-1,1-1 0,1 1 1,0-1-1,1 1 0,1-1 1,0 1-1,3 14 0,-2-23-107,1 0 0,-1 0-1,1 0 1,0-1 0,1 1-1,-1-1 1,1 0 0,0 0-1,1 0 1,-1-1 0,1 0-1,0 1 1,0-1 0,0-1-1,0 1 1,1-1 0,0 0-1,-1 0 1,1-1 0,0 0-1,0 0 1,1 0 0,8 1-1,-2 0-55,0-1-1,0-1 0,0 1 1,1-2-1,-1 0 0,0-1 1,0 0-1,1-1 0,-1 0 1,17-6-1,-21 4-118,1 0 0,-1-1 0,0-1 0,0 1 1,-1-1-1,1-1 0,-1 1 0,12-15 0,48-65-3363,-67 84 3400,32-51-4318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8705,'0'0'1939,"0"0"-790,0 0-295,5-6-424,-1 3-417,0 0-1,0 0 1,1 0 0,-1 0 0,1 1 0,-1-1 0,1 1 0,0 1-1,0-1 1,8-1 0,-10 2-6,0 0-1,-1 1 1,1-1 0,0 1-1,-1 0 1,1 0-1,0 0 1,0 0 0,-1 0-1,1 1 1,0-1-1,-1 1 1,1 0 0,0 0-1,-1 0 1,1 0 0,-1 0-1,1 0 1,-1 1-1,0-1 1,0 1 0,0 0-1,1-1 1,-2 1-1,4 3 1,-2 3 89,0 1 0,0-1 0,-1 1 0,0 0 0,0 0-1,-1-1 1,0 1 0,-1 0 0,0 0 0,0 0 0,-1 0 0,0 0 0,-1 0 0,0-1 0,0 1-1,-7 15 1,-15 6 104,20-26-113,0 0-1,0 1 1,0 0-1,1 0 1,-6 10-1,8-10 35,2-4-158,0-1 0,1 1 0,-1 0 0,0-1 0,1 1 0,-1-1 0,0 1 0,1-1 0,-1 1 0,1-1 0,-1 0 0,1 0 0,-1 0 0,0 0 0,1 0-1,-1 0 1,1 0 0,2-1 0,-2 1-56,23 1-416,-17 0-142,0 0-1,0-1 0,0-1 1,0 1-1,0-1 0,13-3 0,3-12-5396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0 25 5369</inkml:trace>
  <inkml:trace contextRef="#ctx0" brushRef="#br0" timeOffset="1">0 25 5369,'24'-24'6017,"-24"24"-4321,0 0-1176,0 0 433,0 9-249,0 15-296,6 10-272,12-6-136,6-4-360,24-19-616,0-5-1369,-7 0-864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6449,'0'0'2883,"0"0"-1101,0 0-670,0 0 75,0 0-160,0 0-507,0 0-377,0 0 156,0 29 135,0 202 38,3-197-391,-1-23-201,-1-15-618,-1-309-2219,0 299 2923,0 1 1,1 0-1,1-1 0,0 1 1,0 0-1,10-25 0,-11 34 59,1 0 0,0 0 0,0 0 0,0 1 0,1-1 0,-1 1 0,1-1 0,0 1 0,0 0 0,0 0 0,0 0 0,0 1 0,1-1 1,-1 1-1,1-1 0,0 1 0,0 1 0,0-1 0,0 0 0,0 1 0,0 0 0,0 0 0,0 0 0,0 0 0,6 0 0,-3 1 60,0 0 0,1 0-1,-1 0 1,0 1 0,1 0 0,-1 0 0,0 1 0,0-1 0,0 2 0,0-1 0,0 1 0,12 7 0,-8-2 58,1 1 0,-1 1 0,-1 0 1,0 0-1,15 19 0,-17-19-78,-1 0 0,0 0 0,-1 1 0,0 0 0,0 0 0,4 15 0,-8-23-23,-1 0 1,0 0 0,0 1-1,-1-1 1,1 1-1,-1-1 1,1 0-1,-1 1 1,0-1-1,0 1 1,-1-1-1,1 0 1,-1 1-1,1-1 1,-1 1-1,0-1 1,-1 0-1,1 0 1,0 0-1,-1 0 1,0 0 0,0 0-1,0 0 1,0 0-1,0-1 1,0 1-1,-4 3 1,-23 14 115,-58 32 1,46-29-200,37-21-24,0 1-1,0 0 1,0 0 0,0 0 0,0 0 0,1 0 0,-5 7 0,6-9-179,1 1 1,0 0-1,0-1 0,1 1 0,-1 0 1,0 0-1,0 0 0,1 0 1,-1 0-1,1-1 0,0 1 0,-1 3 1,1 5-4357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10098,'0'0'2060,"0"0"-817,0 0-198,0 0-461,0 0-335,22-16-124,72-48-102,-89 61-23,-1 1 0,0-1 0,1 1 0,0 0 0,0 0 0,0 0 0,-1 1 0,1 0-1,0 0 1,1 0 0,-1 1 0,0-1 0,10 2 0,-2-1-2,-12 0 1,1 0-1,0 0 1,-1 0-1,1 0 0,-1 0 1,1 1-1,-1-1 1,1 0-1,-1 1 0,1-1 1,-1 1-1,0 0 1,1-1-1,-1 1 1,0 0-1,1 0 0,-1 0 1,0 0-1,0 0 1,0 0-1,0 0 0,0 0 1,0 1-1,0-1 1,1 2-1,-1 1 15,0-1 0,0 0 0,0 1 0,0-1 0,-1 1-1,0-1 1,0 0 0,0 1 0,0-1 0,0 1 0,-1 3 0,-2 6 67,0 0 1,-1 0 0,0 0-1,-1-1 1,-7 13 0,-43 62 154,36-61-162,2 2 0,-21 42 0,38-69-81,-1 0 0,1 0 0,-1-1 0,1 1 0,0 0 0,-1 0 0,1 0 1,0-1-1,-1 1 0,1 0 0,0 0 0,0 0 0,0 0 0,0 0 0,0-1 0,0 1 0,0 0 0,0 0 0,0 0 0,0 0 0,1 0 0,-1-1 0,0 1 0,0 0 0,1 0 0,-1 0 0,1-1 0,-1 1 0,1 0 0,-1-1 0,1 1 0,-1 0 0,1-1 0,0 1 0,-1 0 0,1-1 0,0 1 0,-1-1 0,1 1 0,0-1 0,0 0 0,-1 1 0,1-1 0,0 0 0,0 1 0,1-1 0,2 0-62,0 1-1,-1-1 0,1 0 1,0-1-1,0 1 1,0-1-1,-1 1 0,1-1 1,0 0-1,5-3 0,8-5-907,0-1-1,-1-1 1,24-20-1,-7-3-3606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7665,'0'0'3921,"0"0"-2817,0 0 112,0 0-71,0 0-689,0 0-304,0 0-152,72 62-176,-25-57-736,-11-5-1513,0 0-3392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7:3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41 2840,'0'0'1216,"-9"14"4250,-30 53-5318,35-55-133,1-1-1,0 1 1,1 0 0,0 0 0,1 15-1,0-23-13,1-1 0,0 1 0,0 0 0,0-1 0,1 1 0,-1 0 0,1-1 0,0 1 0,0-1 0,0 1 0,1-1 0,-1 1 0,1-1-1,0 0 1,0 0 0,0 0 0,0 0 0,0 0 0,1 0 0,4 4 0,5-2-9,0 1-1,1-2 1,0 0 0,0 0-1,0-1 1,0-1 0,1 0 0,-1 0-1,0-2 1,1 0 0,-1 0-1,20-4 1,-28 3 11,-1 0-1,1 0 1,0-1-1,-1 0 1,0 0-1,1 0 1,-1 0-1,0-1 1,0 0 0,0 0-1,-1 0 1,1 0-1,-1 0 1,0-1-1,0 1 1,0-1-1,0 0 1,0 0-1,-1 0 1,0 0 0,0-1-1,0 1 1,0-1-1,-1 1 1,1-1-1,-1 1 1,0-7-1,3-9 27,-1 0-1,-1 0 0,-2-1 0,1 1 0,-4-23 0,3 40-21,-1 0 0,1 0 1,-1 0-1,0 0 0,1-1 0,-2 1 0,1 0 0,0 0 1,0 0-1,-1 1 0,0-1 0,1 0 0,-1 1 0,0-1 1,0 1-1,-1-1 0,1 1 0,0 0 0,-1 0 0,0 0 1,1 0-1,-1 0 0,0 1 0,0-1 0,0 1 0,0 0 1,0 0-1,0 0 0,0 0 0,0 0 0,0 1 0,-1 0 1,-3-1-1,0 1-28,0 0 0,-1 1 0,1-1 0,0 1 0,0 1 0,-1-1 1,1 1-1,0 1 0,0-1 0,1 1 0,-1 0 0,0 1 0,1 0 0,-7 5 1,-62 58-2132,44-37-336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8057,'0'0'3405,"0"0"-2158,0 0-555,0 0 310,0 0-149,0 0-379,-6 30-88,-42 197 629,37-170-771,2 0 0,3 0 0,2 60 0,4-110-266,0 1 0,1-1 0,0 1 0,1-1 0,-1 0 0,1 0 0,1 1 1,-1-1-1,5 8 0,-5-12 1,-1-1 1,1 1 0,0 0 0,0-1-1,0 1 1,0-1 0,0 0 0,0 0-1,1 1 1,-1-2 0,1 1 0,-1 0-1,1 0 1,0-1 0,0 0 0,0 1-1,0-1 1,0 0 0,0 0 0,0-1-1,0 1 1,0-1 0,5 1 0,1-1-178,3 0 63,0 0 1,0-1 0,19-3-1,-27 3-43,-1 0 0,1 0 0,-1-1 1,0 1-1,1-1 0,-1 1 0,0-1 0,0 0 0,0-1 0,0 1 0,0 0 1,-1-1-1,1 1 0,-1-1 0,0 0 0,3-4 0,-3-6-5274,-2 12 726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0 672 6793,'0'0'2208,"0"0"-1799,0 0 319,0 0 1120,0 0-736,108-81-664,-61 52-312,-5 6-136,0-1-136,0-5-1000,-18 5-1272,-6 5-3426</inkml:trace>
  <inkml:trace contextRef="#ctx0" brushRef="#br0" timeOffset="1">66 229 7985,'0'0'2513,"0"0"-1849,0 0 320,0 0 472,0 0-447,125-171-545,-101 152-392,0 4-72,0 1-296,12 9-921,-12 1-1431,0 4-1649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6433,'0'0'2651,"0"0"-1242,0 0-853,0 0 177,0 0 147,0 0-199,20-14-297,64-40-233,-81 52-123,0 0 0,0 1 0,0-1 0,0 1 0,1 0 1,-1-1-1,0 1 0,0 1 0,1-1 0,-1 0 0,0 1 0,1 0 0,-1 0 0,1 0 0,-1 0 0,5 1 0,-6 0-6,-1 0 0,1-1 0,0 1 0,-1 0 0,0 0 0,1 1 0,-1-1 0,1 0 0,-1 0 0,0 1 0,0-1 0,0 1 0,0-1 0,0 1 0,0-1 0,0 1 0,0-1 0,-1 1 0,1 0 0,-1 0 0,1 1-1,1 8 85,-1 0 0,0 0 0,-1 0 0,0 0 0,-1 0 0,-3 17 0,-2-3-15,-1 0-1,-1 0 0,-2-1 0,0 0 0,-1-1 1,-20 30-1,14-25 100,2 0-1,1 2 1,-13 38 0,25-64-173,1 1-1,-1-1 1,1 1 0,0 0-1,1-1 1,-1 1 0,1 0-1,0-1 1,0 1 0,0 0 0,2 6-1,-1-10-13,0 1 0,0-1 0,0 1-1,0-1 1,0 1 0,0-1 0,1 0 0,-1 1-1,1-1 1,-1 0 0,1 0 0,-1 0 0,1 0-1,0-1 1,-1 1 0,1 0 0,0-1 0,0 1-1,-1-1 1,1 1 0,0-1 0,0 0 0,0 0-1,0 0 1,0 0 0,0 0 0,3-1 0,1 1-52,1 0 0,0-1 0,0 0 1,-1-1-1,1 0 0,0 0 0,-1 0 1,0 0-1,1-1 0,-1 0 0,0-1 1,-1 1-1,1-1 0,-1 0 0,1-1 1,7-7-1,-3 0-743,0 0 0,0-1 0,-1 0 1,-1-1-1,13-26 0,-6-1-4213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8689,'0'0'3889,"0"0"-2737,0 0 321,0 0-41,0 0-832,0 0-448,0 0-80,0 0-72,137 57-248,-65-47-840,-6-6-1225,-12-4-3696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5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328 936 8065,'0'0'2638,"0"0"-1514,0 0-618,0 0 346,0-6-95,-18-261-427,18-316-623,-7 528 1291,7 54-968,0 0 0,0 0-1,0 0 1,0 0 0,0 0 0,-1 0 0,1 0 0,0 0 0,-1 0 0,1 0 0,-1 0 0,1 0 0,-1 1-1,1-1 1,-1 0 0,1 0 0,-1 0 0,0 0 0,0 1 0,1-1 0,-1 0 0,0 1 0,0-1 0,0 1 0,0-1-1,0 1 1,0-1 0,0 1 0,0 0 0,0-1 0,0 1 0,0 0 0,0 0 0,0 0 0,0 0 0,0 0-1,0 0 1,0 0 0,0 0 0,0 0 0,0 0 0,0 0 0,0 1 0,0-1 0,0 0 0,0 1 0,0-1-1,0 1 1,-1 0 0,-28 23 4,1 0-1,1 2 1,-48 58-1,59-64-21,0 1-17,1 0 0,1 1 1,-21 42-1,72-119-499,2 2 0,51-54 0,-40 57 884,-48 49-139,-1 1 31,31 25 144,82 82-2805,-78-72-1432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1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203 246 440,'0'-4'9606,"-2"6"-4394,-5 14-2206,-7 32-4777,13-45 2597,-57 181-295,-55 220 46,107-350-501,5-38-195,0-22-493,27-587-296,-22 553 837,1 1 0,3-1-1,0 1 1,3 1 0,28-68-1,-37 102 79,0 0 0,1-1 0,0 1 0,0 0 0,0 1 0,0-1-1,1 0 1,-1 1 0,1 0 0,0 0 0,0 0 0,0 0 0,0 1 0,1-1 0,-1 1-1,0 0 1,1 0 0,0 1 0,9-3 0,4 2 81,0 0-1,0 1 1,0 1 0,21 2-1,-9 0-8,-3-1-53,-1 1 0,1 1 1,-1 2-1,0 0 0,0 2 0,-1 0 1,0 2-1,25 12 0,-49-20-11,1 0 0,-1 0 0,0 0 0,1 1 0,-1-1 0,0 0 0,0 0 0,0 1 0,0-1 0,0 0 0,0 1 0,0-1 0,-1 1 0,1 0 0,0-1 0,-1 1 0,1-1 0,-1 1 0,0 0 0,1-1 0,-1 1 0,0 0 0,0 0 0,0-1 0,0 1 0,-1 0 0,1-1 0,0 1 0,-1 0 0,1-1 0,-1 1 0,-1 2 0,0 3 25,-1 0 0,-1-1 0,1 0 0,-1 1 0,0-1 0,-6 6 0,-84 89 139,-36 43-1557,112-118-793,10-13-1895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1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6977,'0'0'3670,"0"0"-1903,0 0-755,0 0-167,0 0-60,-20 23-147,-62 76-326,76-92-306,2-1 1,-1 1 0,1 0-1,0 1 1,0-1 0,1 1-1,0-1 1,0 1 0,1 0-1,0 0 1,0 0 0,1 0-1,0 1 1,0-1 0,1 0 0,0 1-1,1-1 1,3 16 0,-4-22-13,0 0-9,1 0 0,0-1 1,0 1-1,0 0 0,0-1 0,0 1 1,0-1-1,1 1 0,-1-1 0,0 0 0,1 1 1,-1-1-1,1 0 0,-1 0 0,1 0 1,0 0-1,0 0 0,-1 0 0,1-1 1,0 1-1,0-1 0,0 1 0,-1-1 0,1 0 1,0 1-1,0-1 0,0 0 0,3 0 1,1 0-40,0 0 1,1 0-1,-1 0 1,0-1-1,1 0 1,-1 0-1,11-3 1,-10 0 49,-1 0-1,1 0 1,-1 0 0,0 0 0,0-1-1,-1 0 1,0-1 0,0 1 0,0-1-1,0 0 1,-1 0 0,0 0-1,0-1 1,-1 1 0,0-1 0,3-8-1,-2 3 42,0 0-1,0-1 1,-1 0-1,-1 0 1,0 0-1,-1 0 1,-1 0-1,-1-21 1,1 32-17,0 1 0,0-1-1,-1 0 1,1 1 0,-1-1 0,1 0-1,-1 1 1,1-1 0,-1 1 0,0-1-1,0 1 1,1-1 0,-1 1 0,0 0-1,-1-1 1,1 1 0,0 0 0,0 0-1,0 0 1,-1 0 0,1 0 0,-1 0-1,1 0 1,0 0 0,-3 0 0,-39-5 474,16 4-1361,106 23-4969,-26-10-1020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1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33 7209,'0'0'3966,"0"0"-1775,0 0-721,0 0-199,0 0-258,-22 6-393,-66 23-338,87-29-295,-1 1 1,1-1 0,0 1 0,-1 0-1,1 0 1,-1 0 0,1 0-1,0 0 1,0 0 0,0 0 0,-1 1-1,1-1 1,0 0 0,1 1-1,-1-1 1,0 0 0,0 1 0,0-1-1,1 1 1,-1-1 0,1 1-1,-1 0 1,1-1 0,0 1 0,0-1-1,0 1 1,-1 0 0,1-1-1,1 1 1,-1 0 0,0-1 0,0 1-1,1-1 1,-1 1 0,1 0-1,-1-1 1,1 1 0,0-1 0,-1 1-1,1-1 1,2 2 0,0-1-80,1 1 0,-1-2 0,1 1 0,0 0 0,0-1 0,0 0 0,-1 0 0,1 0 0,1 0 0,-1-1 0,0 1 0,0-1 1,0 0-1,0 0 0,0-1 0,0 1 0,6-2 0,1 0-42,-1 0-1,1-1 1,-1 0 0,0-1 0,17-8 0,-14 3 95,-1 0-1,0-1 1,18-17 0,-21 17 77,2 0-1,-1 1 1,1 1 0,18-12 0,-28 20 4,-1 0-35,0 0-1,0 0 1,-1 0 0,1 0 0,0 1 0,0-1-1,0 0 1,0 0 0,0 0 0,0 0-1,0 1 1,0-1 0,0 0 0,0 0-1,0 0 1,0 0 0,0 1 0,0-1 0,0 0-1,0 0 1,0 0 0,0 1 0,0-1-1,1 0 1,-1 0 0,0 0 0,0 0-1,0 0 1,0 1 0,0-1 0,0 0 0,0 0-1,1 0 1,-1 0 0,0 0 0,0 0-1,0 0 1,0 1 0,0-1 0,1 0 0,-1 0-1,0 0 1,0 0 0,0 0 0,1 0-1,-1 0 1,0 0 0,0 0 0,0 0-1,0 0 1,1 0 0,-1 0 0,0 0 0,0 0-1,0 0 1,0 0 0,1 0 0,-1 0-1,0 0 1,0 0 0,0-1 0,0 1-1,1 0 1,-1 0 0,0 0 0,0 0 0,0 0-1,1 74 554,1-2-261,-13 117-1,8-168-287,0-1 0,-2 0 0,0 0-1,-1 0 1,-1 0 0,-1-1 0,-1-1 0,0 1 0,-1-1-1,-19 25 1,21-34 12,0-1-1,-1 0 1,0 0-1,0 0 1,-1-1-1,0-1 0,0 0 1,0 0-1,-17 6 1,19-9-29,-1 0 1,1 0-1,-1-1 0,1 0 1,-1-1-1,0 0 1,0 0-1,1-1 1,-1 0-1,0 0 1,0-1-1,0 0 1,-9-3-1,14 2-17,0 0 0,1 0 0,-1 0 0,1 0 0,0-1 0,-1 0 0,1 1 0,0-1 0,1 0 0,-1 0 0,0-1 0,1 1 0,0-1 1,0 1-1,0-1 0,0 1 0,0-1 0,1 0 0,0 0 0,0 0 0,0 0 0,0 0 0,0 0 0,1-8 0,-2-7-23,2 0 1,0 0-1,5-36 1,-4 47 30,1 1-1,-1 0 1,1 0 0,1 0-1,-1 0 1,1 0 0,1 0-1,-1 1 1,1-1 0,0 1 0,1 0-1,-1 0 1,12-10 0,-7 8 3,1 0-1,0 1 1,1 0 0,0 1 0,0 0 0,0 1 0,21-7 0,1 3 14,0 1 1,1 2-1,0 1 0,0 2 0,40 1 1,89 4-1092,-9 0-7147,-122-2 1947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1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4032,'0'0'4977,"0"0"-3440,0 0-233,0 0 472,0 0-87,0 0-577,0 0-560,0 0-88,-30 171-152,12-95 72,-6-4-112,12-6-240,6-13-32,6-20-552,18-19-1592,6-14-5898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1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8673,'0'0'4289,"0"0"-3233,0 0-79,0 0-121,0 0-272,0 0-360,18 0-208,18 0 56,-1 0 88,1 0-64,6 0-88,-6 0-8,-6 0-176,0 0-352,-6 0-432,6 0-697,-7 0-799,-5 0-1913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7:3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66 205 5097,'0'0'1449,"0"0"-951,0 0-316,-8 27 78,2-9-219,-7 24 14,1 1 0,2 0 0,-6 54 1,15-11-3,1-84-56,1 0 0,-1-1 1,0 1-1,1 0 0,-1 0 0,1-1 0,-1 1 1,1 0-1,0 0 0,-1-1 0,1 1 1,0-1-1,0 1 0,1-1 0,-1 1 0,0-1 1,0 0-1,1 1 0,-1-1 0,0 0 0,1 0 1,-1 0-1,1 0 0,0 0 0,-1-1 1,1 1-1,0 0 0,-1-1 0,1 1 0,0-1 1,0 1-1,0-1 0,-1 0 0,1 0 0,2 0 1,3 0-30,0 0 0,0 0 0,0 0 0,0-1 1,0 0-1,-1-1 0,1 0 0,0 0 0,6-3 0,-1-1-48,0-1-1,-1 0 1,0-1-1,0 0 0,0-1 1,-1 0-1,12-14 1,2-6-332,30-46 0,-30 39-266,-1-2 1,33-80-1,-46 93 1119,11-53 0,-17 53 1285,-1 1 0,1-39 1,-4 63-1047,-12 44 449,7-2-916,3 81 0,3-73-197,-1-41 2,0 0 0,0-1 0,1 1 0,1 0 1,0 0-1,5 16 0,-6-23-193,0 0 0,0 1 0,0-1 0,1 0 1,-1 0-1,1 0 0,-1 0 0,1 0 0,0 0 0,0 0 0,-1 0 0,1-1 1,1 1-1,-1-1 0,0 1 0,0-1 0,0 0 0,1 0 0,-1 0 0,1 0 1,-1 0-1,1-1 0,-1 1 0,1-1 0,-1 1 0,5-1 0,-5 0-2887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1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7057,'0'0'4841,"0"0"-3481,0 0-880,0 0-175,0 0 559,0 0 8,173 0-536,-113 0-288,6-5-48,-12 0-376,23-4-680,-17 4-1449,-6 0-2552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186 289 8593,'0'0'1798,"0"0"-151,0 0 217,0 0-221,0 0-464,-15 41-677,-94 254-44,91-250-328,10-28-192,0 1-1,2 0 1,0 0 0,1 1 0,1 0 0,-2 20 0,7-55-141,2 1 0,-1-1-1,2 1 1,0 0 0,12-28 0,2-8 90,136-564-119,-146 583 530,-8 33-279,0-1 0,0 0 0,0 0 0,0 0 0,0 0 0,0 0 0,0 0 0,0 0 0,0 1 0,0-1 0,1 0 0,-1 0 0,0 0 0,0 0 0,0 0 0,0 0 0,0 0 0,0 0 0,0 0 0,0 0 0,0 0 0,1 0 0,-1 0 0,0 0 0,0 1 0,0-1 0,0 0 0,0 0 0,0 0 0,0 0 0,1 0 0,-1 0 0,0 0 0,0 0 0,0 0 0,0 0 0,0 0 0,0-1 0,0 1 0,1 0 0,-1 0 0,0 0 0,0 0 0,0 0 0,0 0 0,0 0 0,0 0 0,0 0 0,0 0 0,1 0 0,-1 0 0,0 0 0,0-1 0,0 1 0,0 0 0,0 0 0,0 0 0,5 54 973,-1 18-586,3 0 0,19 80 0,-17-115-380,1-2 1,2 1 0,1-2 0,2 1-1,1-2 1,23 36 0,-35-63-138,1 0 0,-1 0-1,1 0 1,1 0 0,-1-1 0,1 0 0,-1 0-1,1 0 1,10 5 0,-11-8-545,-1 0 1,1 0-1,-1 0 1,1-1-1,0 0 1,0 0-1,0 0 1,0 0-1,6-1 1,-2 0-4761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1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9826,'0'0'3848,"0"0"-3528,0 0-312,0 0 577,0 0-9,239-124-280,-156 110-144,-5-5-64,-6 9-88,-7 10-920,-17 0-1513,-12 5-2248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1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10202,'0'0'3056,"0"0"-1687,0 0-265,0 0-384,0 0-272,-60 195-296,54-119-112,0 0-40,6-9-576,18 5-760,18-15-1897,6-24-3576</inkml:trace>
  <inkml:trace contextRef="#ctx0" brushRef="#br0" timeOffset="1">473 101 11682,'0'0'2024,"0"0"-1271,0 0 119,0 0-144,0 0-144,0 0-24,0 0-312,108-38-144,-84 38-104,-1 0-232,1 0-496,24 0-904,0 0-1401,0 0-2640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109 548 5945,'0'0'4622,"0"0"-2596,0 0-507,0 0-104,-18-9-703,6 3-692,7 5-42,1 0-1,0-1 1,0 1 0,0-1-1,0 0 1,0-1 0,0 1-1,0-1 1,1 0 0,-1 1-1,1-2 1,0 1 0,0 0-1,0-1 1,0 1 0,1-1-1,0 0 1,-1 1 0,1-1-1,0-1 1,1 1-1,-1 0 1,1 0 0,0-1-1,0 1 1,0 0 0,1-1-1,-1-4 1,1 9 22,-1-42-124,3 0 1,1 0-1,15-75 1,-16 107 130,0 0-1,1 0 1,1 0 0,-1 1 0,2-1 0,-1 1 0,1 0-1,1 0 1,0 0 0,0 1 0,0 0 0,1 0 0,0 1-1,1 0 1,0 0 0,0 0 0,0 1 0,1 1 0,0-1-1,0 1 1,17-6 0,-8 7 169,-1 1-1,1 1 1,-1 0-1,1 2 1,0 0-1,-1 1 1,19 3-1,-35-4-154,0 1 1,-1 0-1,1 0 0,0 0 1,0 0-1,0 0 1,-1 0-1,1 0 0,-1 0 1,1 0-1,-1 0 0,1 0 1,-1 0-1,1 0 1,-1 1-1,0-1 0,0 0 1,0 0-1,0 0 0,0 1 1,0-1-1,0 0 1,0 0-1,0 0 0,0 1 1,0-1-1,-1 0 0,1 0 1,-1 0-1,1 0 1,-1 0-1,1 0 0,-2 2 1,-4 5 31,-1-1 1,1 0 0,-1 0 0,0 0 0,-1-1 0,0 0-1,0-1 1,0 0 0,-10 5 0,8-5-79,0 1 0,0 0 0,1 1 0,0 0 0,-16 16 0,25-23 11,0 1 0,0-1 0,0 0 0,-1 1 0,1-1 0,0 1 1,0-1-1,0 0 0,0 1 0,0-1 0,0 1 0,0-1 0,0 0 1,0 1-1,0-1 0,0 1 0,0-1 0,0 0 0,1 1 0,-1-1 0,0 1 1,0-1-1,0 0 0,1 1 0,-1-1 0,0 0 0,0 1 0,0-1 0,1 0 1,-1 0-1,0 1 0,1-1 0,-1 0 0,0 0 0,1 1 0,-1-1 1,0 0-1,1 0 0,-1 0 0,1 1 0,-1-1 0,1 0 0,22 9-14,-17-7-2,6 3 35,1 0 0,-2 1-1,1 0 1,-1 0 0,0 2 0,17 13-1,-23-16 15,-1-1 0,0 1 0,-1-1 0,1 1 0,-1 0 1,0 0-1,0 1 0,0-1 0,-1 1 0,0-1 0,0 1 0,0 0 0,-1 0 0,0 0 0,0 0 0,-1 0 0,1 8 0,-1-7-2,0 0-1,0 1 1,0-1 0,-1 0 0,0 0-1,0 0 1,0 0 0,-1 0 0,-1 0-1,1-1 1,-1 1 0,0-1 0,0 1-1,-1-1 1,0 0 0,0 0 0,0-1-1,-1 1 1,0-1 0,0 0 0,0 0-1,-1 0 1,1-1 0,-12 6 0,7-3-110,-1-1 1,0-1-1,0 0 1,0 0-1,0-1 1,-1-1 0,1 0-1,-24 3 1,42-17-5651,19-6-1872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1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9994,'0'0'2304,"0"0"-912,0 0 681,0 0-169,0 0-759,0 0-681,0 0-272,-95 205-32,59-119-48,6 9-112,6-9-72,12-10-408,0-14-673,6-24-1455,0-14-3602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2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67 7161,'0'0'1806,"0"0"-788,0 0 3,-11 29 47,-78 195 592,75-193-1466,2 0 0,1 1 0,1 1 1,2-1-1,2 1 0,0 1 0,0 41 0,7-122-313,2-1 1,1 0-1,3 1 0,2 0 1,3 0-1,1 1 0,2 1 1,29-61-1,-40 98 133,2-1-1,-1 0 1,1 1-1,1 0 1,0 0-1,0 1 1,0 0 0,1 0-1,0 1 1,0 0-1,0 0 1,1 1 0,0 0-1,11-5 1,-3 4 61,-1 0-1,1 1 1,0 1 0,0 1 0,0 0 0,1 1 0,21 1 0,-37 1-58,-1 0 0,0 0 0,1 0 0,-1 0 1,0 1-1,0-1 0,1 0 0,-1 1 0,0-1 0,0 1 1,0-1-1,1 1 0,-1 0 0,0 0 0,0-1 0,0 1 1,0 0-1,0 0 0,0 0 0,-1 0 0,1 0 1,0 0-1,0 0 0,0 1 0,1 2 23,-1 0 1,0 0-1,1 0 0,-1 0 0,0 0 1,-1 0-1,1 8 0,-1 4 82,0 0-1,-2 0 1,-4 20-1,1-14-56,-1 0-1,-2-1 1,0 0-1,-1 0 1,-13 20-1,-67 98-81,32-54-946,45-66-935,5-12-1708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2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84 5977,'0'0'3016,"0"0"-965,0 0-73,0 0-245,-12 0-514,8-1-1163,-3 1 96,0 0-1,0 1 1,0 0-1,0 0 1,-13 3 0,18-3-129,-1 0 0,1 0 0,0 0 1,0 0-1,-1 0 0,1 1 1,0-1-1,0 1 0,0-1 1,0 1-1,0 0 0,1 0 1,-1 0-1,1 0 0,-1 0 1,1 0-1,-1 0 0,1 0 0,0 1 1,0-1-1,0 0 0,1 1 1,-1-1-1,0 1 0,0 3 1,0 0-40,1 0 0,-1 0 1,1 0-1,0 0 0,0 0 1,0 0-1,1 0 0,0-1 1,0 1-1,3 7 0,-2-10-4,-1-1-1,1 0 0,0 1 1,0-1-1,0 0 1,0 0-1,0 0 1,1-1-1,-1 1 0,0-1 1,1 1-1,0-1 1,-1 0-1,1 1 0,0-1 1,-1-1-1,1 1 1,0 0-1,0-1 0,0 1 1,0-1-1,0 0 1,4 0-1,-3 0-10,13 1-125,1 0 0,0-1 0,-1-1 1,22-4-1,-36 5 126,1-1 1,0 0-1,-1 0 1,1 0 0,-1 0-1,0 0 1,1-1-1,-1 0 1,0 1-1,0-1 1,0 0-1,0-1 1,0 1 0,0-1-1,-1 1 1,1-1-1,-1 0 1,1 0-1,-1 0 1,0 0-1,-1 0 1,1 0 0,0 0-1,-1-1 1,0 1-1,1-1 1,-1-4-1,1 3 33,-2-1 0,1 1 0,-1-1 0,0 1-1,0-1 1,0 1 0,-1 0 0,1-1-1,-2 1 1,1-1 0,0 1 0,-1 0 0,0 0-1,0 0 1,-1 0 0,1 0 0,-1 0 0,-6-7-1,3 6 4,0 0-1,0 1 0,-1 0 0,0 0 1,0 0-1,0 1 0,0 0 0,-1 1 1,1 0-1,-1 0 0,-14-4 0,7 4 20,-1 1 0,1 0 0,-1 1 0,1 0 0,-32 3 0,46-1-48,0-1 0,0 0 0,0 1 0,0-1 0,0 1 0,0-1 0,0 1 0,0-1 0,0 1 0,0 0 0,0-1 1,0 1-1,0 0 0,0 0 0,1 0 0,-1 0 0,0 0 0,1 0 0,-1 0 0,0 0 0,1 0 0,-1 0 0,1 0 0,0 0 1,-1 0-1,1 0 0,0 0 0,0 0 0,0 1 0,0-1 0,-1 0 0,2 0 0,-1 0 0,0 0 0,0 1 0,0-1 0,0 0 1,1 0-1,-1 0 0,1 1 0,0 4-303,1-1 1,-1 1 0,1-1 0,1 0-1,-1 1 1,1-1 0,4 7-1,31 23-3416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2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53 6145,'0'0'3679,"0"0"-1400,0 0-375,0 0-372,0 0-468,0 0-403,-31-3-242,-5-1-335,3 0-157,-58 0-1,105 2-187,1 0 0,-1-1-1,0-1 1,0-1-1,24-10 1,-24 9 183,-12 5 103,-2 1 71,1 85 432,2-27-403,-3 1 0,-3-1 0,-2 0 0,-14 60 0,16-103-105,-1-1 1,-1 1-1,0-1 1,0-1-1,-2 1 1,0-1-1,0 0 1,-1 0 0,-1-1-1,0 0 1,-1 0-1,0-1 1,-1-1-1,0 1 1,0-2-1,-1 0 1,0 0-1,-1-1 1,0-1-1,-25 11 1,19-10 42,0-2-1,0 0 1,-38 5-1,52-10-55,0-1-1,0 0 1,-1 0-1,1 0 1,0 0-1,0-1 1,0 0-1,-1 0 1,-4-2-1,8 2-7,0 0-1,0 0 1,0 0-1,1 0 0,-1-1 1,0 1-1,1 0 1,-1-1-1,1 1 1,-1-1-1,1 1 0,0-1 1,0 0-1,-1 1 1,1-1-1,0 0 0,1 0 1,-1 0-1,0 0 1,0 0-1,1 0 0,0 0 1,-1-2-1,-1-9-37,0-1-1,1 1 1,0-1-1,2 1 1,-1-1-1,5-19 1,-4 28 31,0 0 0,0 1 0,1-1-1,0 1 1,0 0 0,0 0 0,0 0 0,1 0 0,0 0 0,0 0 0,0 0 0,0 1 0,0 0 0,1-1 0,-1 1 0,1 1 0,0-1 0,0 0 0,0 1 0,0 0 0,9-3 0,4 0 6,1 1 0,0 1 0,0 1 0,0 1 0,0 0 0,32 3 0,1 0-7,59 4-443,-79-3-812,0 0 1,0-3-1,1 0 0,53-9 1,-47-4-3334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2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31 169 8025,'0'0'2410,"0"0"-1100,0 0-360,0 0-129,0 0-214,0 0-239,25-27-203,-25 27-165,107-109 115,-103 106-104,-1 0 0,1 0 0,-1 0 0,1 0 0,0 1 0,0 0 0,0-1 0,0 1 0,0 1 1,1-1-1,-1 1 0,1-1 0,-1 1 0,1 0 0,-1 1 0,1-1 0,0 1 0,-1 0 0,1 0 0,5 1 0,6 0 60,-14-1-61,1 0 1,-1 0 0,1 0-1,-1 0 1,0 0 0,1 0-1,-1 1 1,0-1 0,1 1-1,-1-1 1,0 1 0,0 0-1,0 0 1,1 0 0,-1 0-1,0 1 1,0-1 0,0 0-1,-1 1 1,1-1 0,0 1-1,-1 0 1,1 0 0,-1 0-1,3 3 1,-2 0 20,-1 1 1,1 0-1,-1 0 0,-1-1 1,1 1-1,-1 0 0,0 0 1,0 0-1,-1 7 0,0-6 15,-1 1 0,1-1 0,-1 0-1,-1 1 1,1-1 0,-1 0 0,-1 0 0,1-1-1,-1 1 1,0-1 0,-1 0 0,1 0-1,-9 8 1,-9 8 90,-50 38 0,49-42-91,-9 8 8,-1-1 420,-47 47-1,78-71-459,0 1-1,1 0 1,-1-1-1,1 1 1,-1 0-1,1 0 1,-1 0-1,1 0 1,0 0 0,0 0-1,0 0 1,0 0-1,0 1 1,1-1-1,-1 0 1,1 1-1,-1-1 1,1 0-1,0 1 1,0-1-1,0 0 1,0 1-1,0-1 1,1 0-1,-1 1 1,2 2-1,-1-3-37,1 1 0,0-1 0,-1 0-1,1 0 1,0 0 0,0 0 0,0 0-1,1-1 1,-1 1 0,0-1 0,1 1-1,-1-1 1,1 0 0,-1 0 0,1 0 0,-1 0-1,1 0 1,0-1 0,0 1 0,4-1-1,6 2-220,0-2-1,1 0 1,-1 0-1,0-2 0,0 1 1,0-2-1,0 1 1,0-2-1,-1 0 1,1 0-1,-1-1 1,0-1-1,0 0 0,-1-1 1,0 0-1,11-9 1,23-22-3678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7:3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4184,'0'0'1828,"0"0"-364,0 0-11,39-14-361,245-91-263,-227 84-1036,65-14 0,-98 30-1067,1 1 0,-1 1 0,27 0-1,-50 3 1212,-1 0-1,1 0 0,-1 0 0,1 0 0,0 0 1,-1 0-1,1 1 0,0-1 0,-1 0 0,1 0 0,-1 1 1,1-1-1,-1 0 0,1 1 0,-1-1 0,1 1 1,-1-1-1,1 0 0,-1 1 0,1-1 0,-1 1 0,0-1 1,1 1-1,-1-1 0,0 1 0,1 0 0,-1-1 0,0 1 1,0-1-1,0 1 0,1 0 0,-1 0 0,-1 30 1046,-1-23-321,-1 1-1,1 0 1,-1-1 0,-7 14-1,-46 59 2134,49-73-2494,-1 1 0,1-1-1,-1 0 1,0-1 0,-1 0-1,-17 11 1,26-18-318,0 0 0,0 0 0,-1 0-1,1 0 1,0 0 0,-1 0 0,1 0 0,0 0 0,0 0 0,-1 0-1,1-1 1,0 1 0,0 0 0,-1 0 0,1 0 0,0 0-1,0 0 1,-1-1 0,1 1 0,0 0 0,0 0 0,0 0 0,-1-1-1,1 1 1,0 0 0,0 0 0,0 0 0,0-1 0,0 1 0,-1 0-1,1-1 1,0 1 0,0 0 0,0 0 0,0-1 0,0 1 0,0 0-1,0 0 1,0-1 0,0 1 0,0 0 0,0-1 0,0 1-1,0 0 1,0 0 0,1-1 0,-2-19-1468,1 16 1142,0-2 252,0 1 0,1-1 0,-1 0-1,1 0 1,0 0 0,1 1 0,-1-1-1,1 1 1,0-1 0,1 1 0,-1 0 0,5-7-1,-5 9 86,1 1-1,-1-1 0,0 1 1,1 0-1,-1 0 0,1 0 1,0 0-1,0 0 0,0 1 0,0-1 1,0 1-1,0 0 0,0 0 1,0 0-1,0 0 0,0 0 1,1 1-1,-1-1 0,0 1 0,1 0 1,-1 0-1,0 0 0,5 1 1,-3 1 33,-1 0 1,1 0 0,-1 0 0,1 0 0,-1 1 0,0-1-1,0 1 1,0 0 0,-1 0 0,1 1 0,-1-1 0,1 1-1,-1 0 1,0-1 0,-1 2 0,4 4 0,23 26 23,-21-27-74,-5-4-12,0 0 0,1-1 0,-1 1 0,1-1-1,0 1 1,0-1 0,1 0 0,-1-1 0,0 1 0,1-1-1,0 0 1,-1 0 0,1 0 0,5 0 0,-8-2-28,-1 0 0,0 0 0,0-1 1,0 1-1,0-1 0,0 1 1,0-1-1,0 0 0,0 1 0,0-1 1,0 0-1,0 0 0,0 1 1,-1-1-1,1 0 0,0 0 0,0 0 1,-1 0-1,1 0 0,-1 0 0,1 0 1,-1 0-1,1 0 0,-1-1 1,0 1-1,1-2 0,7-39-310,-6 27 251,0 9 112,16-51-31,-18 56 62,0 0-1,1 0 1,-1 0 0,0 0-1,1 0 1,-1 0-1,1 1 1,-1-1-1,1 0 1,-1 0 0,1 0-1,0 1 1,-1-1-1,1 0 1,0 1-1,-1-1 1,1 0 0,0 1-1,0-1 1,0 1-1,0-1 1,0 1-1,0 0 1,-1-1 0,1 1-1,0 0 1,0-1-1,0 1 1,0 0 0,0 0-1,0 0 1,0 0-1,0 0 1,0 0-1,0 0 1,0 1 0,0-1-1,0 0 1,0 0-1,0 1 1,0-1-1,0 1 1,0-1 0,0 1-1,-1-1 1,1 1-1,0-1 1,0 1 0,-1 0-1,2 1 1,39 45 1072,-30-32-976,1-1-1,0 0 0,25 21 0,-33-32-125,-1 0-1,1-1 1,0 1-1,0-1 1,0 0-1,0 0 1,1 0-1,-1-1 1,1 1 0,-1-1-1,1 0 1,-1-1-1,1 1 1,-1-1-1,1 0 1,0 0-1,-1 0 1,1 0-1,8-3 1,-11 2 0,0 0 1,-1 0-1,1 0 1,0 0 0,-1 0-1,1 0 1,-1-1 0,1 1-1,-1 0 1,0-1-1,0 1 1,0-1 0,0 0-1,0 1 1,0-1-1,0 0 1,0 0 0,0 0-1,-1 1 1,1-1-1,-1 0 1,0 0 0,1-4-1,2-53 208,-3 49-130,0-112 1067,0 121-713,-23 32 1238,14-16-1542,1 1 1,0-1 0,1 1-1,1 1 1,1-1 0,0 1-1,1 0 1,1 0 0,-3 29-1,6-45-137,0 0 0,0 0 0,0 0 0,1-1 0,-1 1 0,0 0 0,0 0 0,0 0 0,1-1 0,-1 1 0,0 0 0,1 0 0,-1-1 0,1 1 0,-1 0 0,1-1 0,-1 1 0,1-1 0,-1 1 0,1 0 0,-1-1 0,1 1 0,0-1 0,-1 0 0,1 1 0,0-1 0,0 1 0,0-1 0,29 2-736,-21-3 403,0-1-1,0-1 0,0 1 1,13-7-1,13-12-1959,-9 1-1410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2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10626,'0'0'4281,"0"0"-3337,0 0 40,0 0-368,0 0-400,0 0-216,125 138-40,-53-90-1448,-6-10-3193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2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10162,'0'0'2856,"0"0"-2000,0 0 137,0 0-137,0 0-456,0 0-192,0 0-96,119 0-112,-65 0-152,0 0-624,0 0-825,-13 5-1239,-17 9-2769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2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7257,'0'0'2729,"0"0"-1937,0 0 656,0 0-320,0 0-568,0 0-560,185-62-64,-113 57-1224,-18 1-416,-12 4-1601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3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3792,'0'0'1861,"0"0"-689,0-10 1774,0 10 3582,-6 92-6022,-3 0 1,-33 144-1,16-108-357,-8 49-56,34-177-96,0 0-1,0 0 0,0 0 0,0 0 0,0-1 0,0 1 1,0 0-1,0 0 0,0 0 0,0 0 0,0 0 1,0 0-1,0-1 0,0 1 0,0 0 0,0 0 1,0 0-1,0 0 0,0 0 0,0 0 0,0-1 0,0 1 1,0 0-1,0 0 0,-1 0 0,1 0 0,0 0 1,0 0-1,0 0 0,0 0 0,0 0 0,0-1 1,0 1-1,-1 0 0,1 0 0,0 0 0,0 0 0,0 0 1,0 0-1,0 0 0,0 0 0,-1 0 0,1 0 1,0 0-1,0 0 0,0 0 0,0 0 0,0 0 1,0 0-1,-1 0 0,1 0 0,0 0 0,0 0 0,0 0 1,0 0-1,0 1 0,0-1 0,0 0 0,-1 0 1,1 0-1,0 0 0,0 0 0,0 0 0,0 0 1,0 0-1,0 1 0,-5-13-239,-6-80-202,3 0 1,6-130 0,2 126 259,0 95 185,0-30-26,1-1 0,6-33 0,-6 58 26,0 0 0,1 1 0,-1-1 0,1 0-1,1 1 1,-1-1 0,1 1 0,0 0-1,0 0 1,1 0 0,0 0 0,0 1 0,0 0-1,1 0 1,9-9 0,-8 11 42,-1 1-1,0 0 1,1 0-1,0 0 1,-1 1-1,1 0 1,0 0-1,-1 0 1,1 1-1,0 0 1,0 0-1,0 1 1,10 1-1,-5 0 41,0 0-1,0 1 1,-1 0-1,1 0 1,-1 1-1,13 7 1,-19-9-66,0 1-1,0 0 1,0 0 0,0 0 0,0 1-1,-1-1 1,1 1 0,-1 0-1,0 0 1,0 0 0,-1 0 0,1 0-1,3 9 1,-5-10-9,0 1 1,-1-1-1,1 1 1,-1-1-1,1 1 1,-1-1-1,0 1 0,0-1 1,-1 1-1,1-1 1,-1 1-1,1-1 1,-1 1-1,0-1 0,-1 0 1,1 1-1,0-1 1,-1 0-1,0 0 1,-3 4-1,-14 15-32,-1-2 0,-1 0 0,0-1-1,-2-2 1,0 0 0,-51 27 0,73-38-911,12-2 537,25 2 267,-31-5 71,13 1 60,0 2 1,0 0-1,0 1 0,-1 0 0,0 2 1,30 15-1,-43-20 31,1 0 1,-1 1-1,0 0 1,0-1-1,-1 2 1,1-1-1,-1 0 1,1 1-1,-1-1 0,0 1 1,0 0-1,-1 0 1,1 0-1,-1 1 1,0-1-1,0 1 1,0-1-1,-1 1 0,1-1 1,-1 1-1,0 0 1,0 0-1,-1 0 1,0-1-1,0 1 1,0 0-1,0 0 1,-1 0-1,0 0 0,0-1 1,-2 8-1,-2-1 8,-1 0-1,-1-1 1,1 0-1,-2-1 1,1 1-1,-1-1 1,-1-1-1,1 0 1,-1 0-1,-1 0 1,0-1-1,0-1 1,0 0-1,-1 0 1,-19 7-1,30-13-81,0 1 0,0-1 0,-1 0 0,1 0-1,0 0 1,-1 0 0,1 0 0,0 0 0,-1 0 0,1 0-1,0 0 1,-1 0 0,1 0 0,0 0 0,-1 0 0,1 0 0,0 0-1,-1 0 1,1 0 0,0 0 0,0 0 0,-1 0 0,1 0-1,0-1 1,-1 1 0,1 0 0,0 0 0,0 0 0,-1 0-1,1-1 1,0 1 0,0 0 0,-1 0 0,1-1 0,0 1-1,0 0 1,0-1 0,0 1 0,-1 0 0,1 0 0,0-1-1,0 1 1,0 0 0,0-1 0,0 1 0,0 0 0,0-1-1,0 1 1,4-18-2919,13-7-1873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3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9554,'0'0'2872,"0"0"-1520,0 0 305,0 0-57,0 0-840,0 0-488,-95 155-200,64-96-72,10-5-248,5 9-888,10-12-1568,6-14-3930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3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10362,'0'0'3208,"0"0"-2423,0 0-233,0 0 152,0 0 168,0 0-296,0 0-360,190-67-112,-153 59-104,0 3-232,15-11-688,-15 12-1160,0-9-2786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0 6633,'0'0'2820,"0"0"-707,0 0-19,0 0-174,0 0-414,-31 14-525,-104 53-419,126-61-508,-1 0 0,1 2 0,0-1 0,1 1 0,-1 0 0,2 1 0,-1-1 0,1 2 0,0-1 0,1 1 0,-10 21 0,4-8 10,0-2-68,2 0 0,0 1-1,1 1 1,2 0 0,0 0-1,1 0 1,1 0 0,2 1-1,0 0 1,2 0 0,1 31-1,0-50-43,1-1 0,0 1 0,0 0 0,0-1 0,0 1 0,1-1 0,-1 1 0,1-1-1,0 0 1,1 1 0,-1-1 0,1 0 0,0-1 0,0 1 0,0 0 0,0-1 0,5 4 0,-2-3-53,0 0 1,0 0 0,0-1-1,1 0 1,-1-1 0,1 1 0,0-1-1,-1 0 1,1-1 0,12 2-1,0-2-59,-1-1 0,0-1 0,0 0 0,0-2 0,-1 0-1,1 0 1,0-2 0,25-10 0,126-72-1325,-25 10-5164,-111 63 696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8161,'0'0'4753,"0"0"-3312,0 0 71,0 0 40,0 0-272,0 0-567,0 0-409,-21 172-184,5-101-56,6-3-64,-1-10-424,6-7-1041,5-18-999,-5-12-3153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6905,'0'0'2613,"0"0"-1150,0 0-99,0 0-39,-1 35-397,-18 248-34,2 131-370,17-412-722,0-7-264,-4-209-768,4-154 825,0 365 411,0 0-1,0 0 1,1 0 0,-1 0 0,1-1 0,-1 1 0,1 0 0,0 0 0,0 0 0,0 0 0,1 1-1,-1-1 1,1 0 0,0 1 0,-1-1 0,1 0 0,0 1 0,1 0 0,-1 0 0,0-1-1,1 1 1,-1 1 0,1-1 0,-1 0 0,1 1 0,0-1 0,0 1 0,0 0 0,0 0 0,0 0-1,0 0 1,0 0 0,0 1 0,0-1 0,0 1 0,1 0 0,-1 0 0,0 0 0,0 1-1,5 0 1,5 1 121,1 1-1,-1 0 1,0 0-1,0 2 0,0-1 1,-1 2-1,23 12 1,-24-11-52,-1 0 1,0 1-1,0 0 1,-1 0-1,0 1 1,-1 1 0,0-1-1,0 1 1,-1 0-1,0 1 1,9 20-1,-13-24-27,0 0-1,-1 0 0,1 1 0,-2-1 1,1 1-1,-1-1 0,0 1 1,-1 0-1,0-1 0,0 1 1,-1 0-1,1 0 0,-2-1 1,1 1-1,-1-1 0,0 1 0,-1-1 1,0 0-1,0 0 0,-6 9 1,-4 3-295,-1 0 1,-1-1-1,-32 31 1,29-32-1155,12-10-2012,5-5-2196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6305,'0'0'2263,"0"0"-448,0 0-81,0 0-485,-12 23-455,-39 76-202,48-94-571,-1 1-1,2 0 0,-1 0 1,1 0-1,0 0 0,0 1 0,1-1 1,0 1-1,0-1 0,0 1 1,1-1-1,0 9 0,1 3-81,-1-17 38,0 0 0,1 0 0,-1 0 0,0 0 0,1 0 0,-1 0 0,1 0-1,-1 0 1,1 0 0,0 0 0,-1 0 0,1-1 0,0 1 0,0 0 0,0 0 0,-1-1 0,1 1 0,0 0 0,0-1 0,0 1 0,0-1 0,0 0-1,0 1 1,0-1 0,0 0 0,0 1 0,0-1 0,0 0 0,0 0 0,0 0 0,0 0 0,1 0 0,-1 0 0,1-1 0,3 2-29,-1-2 1,1 1-1,-1 0 1,1-1-1,-1 0 1,0 0 0,1-1-1,4-1 1,-4 0 55,-1 0 0,1 0 0,-1 0 0,0 0 0,0-1 1,0 1-1,0-1 0,-1 0 0,0-1 0,0 1 0,0 0 1,0-1-1,-1 0 0,1 1 0,-1-1 0,2-8 0,-1 3 79,-1 0 0,0 0 0,-1 0 0,0 0 0,0 0 0,-1 0 0,-1 0 0,-1-11 0,2 16-41,-1 4-34,1 0 0,0 0 1,0 0-1,-1 0 0,1 1 1,0-1-1,-1 0 0,1 0 1,-1 0-1,1 0 1,-1 0-1,1 0 0,-1 1 1,0-1-1,1 0 0,-1 0 1,0 1-1,0-1 0,1 1 1,-1-1-1,0 0 0,0 1 1,0 0-1,0-1 1,0 1-1,0-1 0,0 1 1,0 0-1,0 0 0,0 0 1,-2-1-1,2 1-276,23 5-847,0 1 799,0-2 0,0-1 0,1-1 1,-1 0-1,28-3 0,-24 1 1061,-25-9 2447,-1 6-2873,0 11-9,2 2-339,0 1-1,1 0 1,1-1 0,-1 1-1,2-1 1,-1 0-1,1 0 1,7 9 0,16 38 30,-20-38 32,-2 1-1,0 0 1,-2 1-1,0-1 1,-1 1 0,0 36-1,-3-47 25,0 1-1,-1-1 1,0 0 0,-1 0-1,0 0 1,-1 0 0,0 0 0,-1-1-1,0 1 1,0-1 0,-1 0-1,0 0 1,0 0 0,-1-1-1,-11 12 1,6-8-44,-1-1 0,-1 0-1,0-1 1,0-1 0,-1 0 0,0 0-1,-1-1 1,0-1 0,0-1-1,0 0 1,-1-1 0,0 0 0,0-2-1,0 0 1,-33 2 0,48-5-28,-1 0-1,0 0 1,0 0 0,1 0-1,-1-1 1,0 1-1,0-1 1,1 1 0,-1-1-1,1 1 1,-1-1 0,1 0-1,-1 0 1,1 0-1,-1 0 1,1 0 0,-1 0-1,1 0 1,0-1 0,0 1-1,-2-2 1,1-1-8,1 1-1,-1 0 1,1-1 0,-1 1 0,1-1-1,0 1 1,1-1 0,-1 0 0,0-6-1,1-1-11,0 0 1,1 0-1,0 1 0,0-1 0,2 1 0,4-17 0,3 7 6,1 0 1,0 0-1,2 1 0,0 1 0,1 0 0,1 1 0,1 1 0,0 0 0,1 1 0,0 1 1,22-14-1,-20 17-127,0 1 0,0 0 0,1 2-1,0 0 1,1 1 0,24-5 0,67-8-5639,-85 16 1366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7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28 176 3024,'0'0'3589,"0"0"-2484,0 0-947,0 0 43,0 0-114,0 0-279,30-23-339,96-73-68,-113 85 529,-10 10 54,0-1-1,-1 0 1,0 0-1,1 0 1,-1 0-1,0-1 1,0 1-1,0 0 1,-1-1-1,1 0 1,0 1-1,-1-1 1,0 0-1,1 0 1,0-3-1,-1 3 9,-44 1 456,34 2-345,0 1 0,1 0 0,-1 1 0,0-1 0,1 2 0,-1-1 0,1 1 0,0 0 0,0 1 1,0 0-1,0 0 0,1 1 0,0 0 0,0 0 0,0 1 0,-7 7 0,9-8-1,1 0 0,0 0 1,0 0-1,0 1 0,1-1 0,0 1 0,0 0 0,0 0 0,1 0 1,0 0-1,0 1 0,1-1 0,-1 0 0,1 1 0,1-1 0,-1 1 0,1-1 1,0 1-1,1-1 0,0 1 0,0-1 0,0 1 0,3 6 0,-2-7-99,1-1-1,0 0 0,0 1 1,0-1-1,1-1 1,-1 1-1,1 0 0,0-1 1,1 0-1,-1 0 0,1 0 1,0-1-1,0 1 1,0-1-1,0 0 0,1-1 1,-1 1-1,1-1 0,-1 0 1,11 2-1,6 1-192,0-1-1,0 0 1,1-2-1,31 0 1,-40-1-349,1-2 0,0 0 0,-1 0 0,1-2 1,-1 0-1,25-8 0,5-8-5194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1880,'0'0'6181,"0"0"-3784,0 0-1385,0 0-125,0 0-255,0 0-318,0 0-234,15-1 12,0-1-77,3-1-12,0 1 0,1 0-1,0 2 1,-1 0-1,23 3 1,-40-2 4,0-1 0,0 0 0,0 1 0,0-1 0,0 1 0,-1-1 0,1 1 0,0-1 0,0 1 0,0 0 0,0-1 0,-1 1 0,1 0 0,0 0 0,-1 0 0,1-1-1,-1 1 1,1 0 0,-1 0 0,1 0 0,-1 0 0,1 0 0,-1 0 0,0 0 0,0 0 0,1 0 0,-1 0 0,0 0 0,0 0 0,0 0 0,0 0 0,-1 2 0,1 0 53,0 0-1,-1 0 1,0 0-1,0 0 1,1 0-1,-2 0 1,1-1-1,0 1 1,0 0-1,-1-1 1,0 1-1,-1 2 1,-15 12 119,0-1 0,0-1 0,-27 17 1,-8 7 459,52-38-641,1-1 1,0 1 0,-1-1-1,1 1 1,0-1 0,-1 1-1,1 0 1,0-1-1,0 1 1,-1 0 0,1-1-1,0 1 1,0 0 0,0-1-1,0 1 1,0-1 0,0 1-1,0 0 1,0-1 0,0 1-1,0 0 1,0-1-1,1 1 1,-1 0 0,0-1-1,0 1 1,1-1 0,-1 1-1,0 0 1,1-1 0,-1 1-1,0-1 1,1 1 0,-1-1-1,1 1 1,-1-1 0,1 0-1,-1 1 1,1-1-1,0 0 1,-1 1 0,1-1-1,-1 0 1,2 1 0,35 21-5,-26-16 18,-4-2 32,0 1-1,0 0 1,-1 0 0,1 1-1,-1 0 1,0 0 0,-1 0-1,0 1 1,0 0-1,0 0 1,-1 0 0,0 1-1,0-1 1,-1 1 0,0 0-1,0 0 1,-1 0 0,0 0-1,-1 1 1,1-1 0,-2 0-1,1 1 1,-1-1-1,0 1 1,-1-1 0,0 1-1,0-1 1,-1 0 0,-4 12-1,5-15-44,-1 1-1,-1 0 1,1-1-1,-1 1 1,0-1-1,0 0 1,0 0-1,-1 0 1,1 0-1,-1-1 0,0 1 1,-1-1-1,1 0 1,-1 0-1,0-1 1,0 1-1,0-1 1,-8 3-1,7-4-442,1 0-1,-1 0 0,1-1 1,-1 0-1,0 0 1,0 0-1,-6-1 1,0 0-4306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13 256,'0'0'13010,"0"0"-11001,0 0-1401,0 0 64,0 0-392,0 0-280,0 0-80,42-13-40,-5 22-160,5-1-272,0 9-616,-5 0-1449,-16-5-2872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12170,'0'0'4585,"0"0"-3905,0 0-232,0 0 96,0 0-344,0 0-200,153 0-392,-74 0-1104,-6-5-2937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9321,'0'0'2056,"0"0"-125,0 0 217,0 0-573,-26 16-591,1-2-809,9-6-108,0 1 0,0 1 0,1 1 0,0 0 1,1 0-1,0 2 0,1 0 0,0 0 0,-13 19 0,14-14-20,1 1-1,1 0 1,0 0 0,1 1-1,1 0 1,1 1-1,-8 39 1,14-53-79,-1 0 0,2 1 0,-1-1 0,1 1 0,0-1 0,0 0 0,1 1 0,0-1 0,0 0 0,1 1 0,0-1 0,0 0 0,1 0 0,0 0 0,0-1 0,0 1 0,1-1 0,0 1 0,0-1 0,1-1 0,0 1 0,0-1 0,0 1 0,1-1 0,-1-1 0,9 6 0,1-2-124,0 0 1,1-1 0,0 0-1,0-1 1,1-1-1,0-1 1,0-1 0,0 0-1,0-1 1,0 0-1,1-2 1,-1 0 0,0-1-1,0-1 1,1 0-1,-1-1 1,28-9 0,-25 5-176,0 0 1,0-2-1,-1 0 1,0-1 0,-1 0-1,0-2 1,0 0-1,-2-1 1,1-1 0,-2 0-1,0-2 1,0 1-1,-2-2 1,14-19 0,-23 28 253,1 0 0,-1 0 1,-1 0-1,1-1 0,-1 0 0,-1 0 1,0 1-1,2-12 0,-1-43 2737,-3 63-2601,0-1 0,0 1-1,0 0 1,0 0 0,0 0 0,0-1 0,0 1-1,0 0 1,0 0 0,0 0 0,0-1 0,0 1 0,0 0-1,0 0 1,-1-1 0,1 1 0,0 0 0,0 0-1,0 0 1,0 0 0,0-1 0,0 1 0,-1 0-1,1 0 1,0 0 0,0 0 0,0 0 0,0-1-1,-1 1 1,1 0 0,0 0 0,0 0 0,0 0 0,-1 0-1,1 0 1,0 0 0,0 0 0,-1 0 0,1 0-1,0 0 1,0 0 0,0 0 0,-1 0 0,1 0-1,0 0 1,0 0 0,0 0 0,-1 0 0,1 0-1,0 0 1,0 0 0,0 0 0,-1 1 0,1-1 0,0 0-1,0 0 1,0 0 0,-1 0 0,1 0 0,0 1-1,0-1 1,0 0 0,0 0 0,0 0 0,0 0-1,0 1 1,-1-1 0,-11 19 862,1 38-597,2 1 0,2 0 0,3 111 1,4-163-477,0 0 0,0 1 0,1-1 0,0 0 0,0 0 1,0 1-1,1-1 0,0 0 0,4 9 0,-4-12-235,1 1-1,-1-1 0,1 0 1,-1 1-1,1-1 0,0 0 0,0-1 1,0 1-1,7 3 0,16 8-4898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5705,'0'0'5588,"0"0"-3132,0 0-1121,0 0 61,0 0-26,17 0 759,155 0 15,-56 0-5547,-114 0 2892,5 0-900,-5-3-3253,-2 2-2453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44 8585,'0'0'2888,"0"0"-1203,0 0-427,0 0 70,0 0-192,0 0-436,0 22-218,0 554 1013,0-575-1982,0-5-206,-2-14 442,-1-1 0,-1 1 1,0 0-1,-1 0 1,-13-29-1,-3-13 109,8 18 131,2-1 0,2-1 0,2 1 1,1-1-1,3-1 0,4-82 0,0 124 24,0 1 0,-1-1 0,1 1 0,0-1 0,0 1 1,0 0-1,1 0 0,-1 0 0,0-1 0,1 1 0,0 0 0,-1 1 0,1-1 0,0 0 0,0 0 0,0 1 0,0-1 1,0 1-1,0 0 0,1-1 0,-1 1 0,0 0 0,1 0 0,-1 1 0,1-1 0,-1 0 0,1 1 0,4-1 0,11-1 129,-1 0 0,1 1-1,20 2 1,-17 0-8,-3-1-48,0 1 1,-1 1-1,1 1 0,0 1 1,30 10-1,-38-11-48,0 1 0,0 1 0,0 0 0,-1 0 0,0 1 0,0 0 0,-1 0 0,1 1 0,-1 0 0,12 15 0,-18-19-4,0 0 0,0 0-1,0 1 1,0-1 0,-1 1-1,0-1 1,0 1 0,0-1 0,0 1-1,0 0 1,-1 0 0,1-1-1,-1 1 1,0 0 0,0 0 0,-1 0-1,1-1 1,-1 1 0,0 0-1,0 0 1,0-1 0,0 1-1,0-1 1,-1 1 0,0-1 0,0 0-1,0 1 1,-3 2 0,-7 11-28,0-2 0,-2 1 0,0-2 0,-16 14 0,14-14-120,3-2-465,0 0-1,1 1 0,1 0 1,0 1-1,1 1 0,0-1 1,-9 21-1,7-4-4722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11858,'0'0'2913,"0"0"-1761,0 0 184,0 0-320,0 0-495,-64 155-369,33-84-56,-1 5-96,1-5 0,4-8-497,-9 0-775,4-17-1800,6-21-3618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22 24,'0'0'7137,"0"0"-4591,0 0-1743,0 0 72,0 0 101,-1 25-44,-7 94-456,-5 136 279,13-71-817,0-249-295,5-179-82,-2 203 431,2-1-1,2 1 1,22-72 0,-28 110 9,0 0 0,0-1 0,0 1 0,1 0 1,0 0-1,0 0 0,-1 0 0,1 1 0,1-1 1,-1 0-1,0 1 0,1-1 0,0 1 0,-1 0 1,1 0-1,0 0 0,0 0 0,0 0 0,0 1 1,0 0-1,0-1 0,1 1 0,-1 0 0,0 0 1,1 1-1,-1-1 0,6 1 0,-4 0 47,1 0-1,0 1 1,-1-1 0,1 2-1,0-1 1,-1 0 0,1 1-1,-1 0 1,0 1-1,1-1 1,-1 1 0,0 0-1,-1 0 1,1 0 0,6 7-1,2 3 56,-1 2-1,0-1 1,-1 1-1,-1 1 1,0 0-1,-1 0 0,-1 1 1,0 0-1,-2 0 1,0 1-1,-1 0 1,0 0-1,-2 0 1,0 1-1,-1-1 1,-1 1-1,-1 0 1,0-1-1,-4 26 1,2-35-61,-1 0 1,1 1-1,-1-1 1,-1 0 0,0-1-1,0 1 1,0-1-1,-1 0 1,-1 0-1,1 0 1,-13 12 0,-5 3-1005,-1-1 0,-28 19 0,26-21-2136,24-18-3010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68 130 4825,'0'0'4877,"0"0"-3105,0 0-781,0 0 93,-11 15-463,-35 46-453,45-59-179,0 0 1,0 0 0,0-1-1,0 1 1,0 0 0,0 0-1,0 0 1,0 0 0,1 0-1,-1 0 1,1 0-1,0 0 1,0 1 0,-1 2-1,2-5-3,-1 1-1,0 0 0,1 0 0,-1 0 0,0 0 0,1 0 0,-1-1 1,1 1-1,-1 0 0,1 0 0,-1-1 0,1 1 0,0 0 1,-1-1-1,1 1 0,0 0 0,0-1 0,-1 1 0,1-1 0,0 1 1,1 0-1,4 0-76,-1 1 1,0-1 0,1 0 0,-1-1-1,1 1 1,-1-1 0,7-1-1,-7 1 8,1 0 54,0 0 0,-1-1 0,1 0 0,0 0 0,-1-1 0,1 1 0,-1-1 0,0-1 1,0 1-1,1-1 0,-1 1 0,-1-2 0,1 1 0,0 0 0,-1-1 0,0 0 0,0 0 0,0 0 0,5-8 0,-4 6 75,-1-1 0,0 0 1,0 1-1,-1-2 0,0 1 0,0 0 0,-1-1 0,1 1 0,-2-1 1,1 0-1,-1 0 0,-1 0 0,1 1 0,-1-10 0,-1 13-11,0 1 1,1-1-1,-1 1 0,0-1 0,0 1 0,-1 0 0,1 0 1,-1-1-1,0 1 0,1 0 0,-1 0 0,-1 1 0,1-1 1,0 0-1,-1 1 0,1-1 0,-1 1 0,0 0 0,0 0 1,0 0-1,0 0 0,0 0 0,0 1 0,0-1 0,-1 1 1,-4-1-1,-6-2 35,0 1 0,-1 0 0,1 1 0,0 1 1,-18 0-1,31 1-84,0 0-1,0 0 1,0 1 0,0-1 0,0 0 0,1 0 0,-1 0 0,0 1 0,0-1 0,0 0 0,0 1 0,1-1 0,-1 1-1,0-1 1,0 1 0,1 0 0,-1-1 0,0 1 0,1-1 0,-1 1 0,1 0 0,-1 0 0,1-1 0,-1 1 0,1 0-1,0 0 1,-1 1 0,-3 32-785,5-24 191,0 0 0,1 0-1,0 0 1,6 17 0,16 12-3554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4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6665,'0'0'2432,"0"0"-334,0 0 253,0 0-399,0 0-818,-30 7-540,-93 22-310,118-28-274,1 0-1,0 1 1,0 0 0,-1-1 0,1 1 0,0 1 0,0-1-1,1 1 1,-1-1 0,0 1 0,-4 5 0,7-6-23,-1 0 0,1 0 0,0 0 0,0 0 0,0 0 0,1 0 0,-1 0 0,0 0 0,1 0 0,-1 1-1,1-1 1,0 0 0,0 0 0,0 3 0,0-4-10,0 0 0,0 0 0,1 0-1,-1-1 1,0 1 0,1 0 0,-1 0-1,0-1 1,1 1 0,-1 0 0,1 0-1,-1-1 1,1 1 0,0 0 0,-1-1 0,1 1-1,0-1 1,-1 1 0,1-1 0,0 1-1,0-1 1,-1 0 0,1 1 0,0-1-1,0 0 1,0 1 0,-1-1 0,1 0-1,0 0 1,0 0 0,0 0 0,1 0-1,36 1-524,-27-1 413,200-5-275,-207 5 408,-1 0 0,1 1 0,-1-1 0,1 1 0,-1-1 0,1 1 0,-1 0 0,0 0 0,1 1 0,-1-1 0,0 1 0,0-1 0,0 1 0,0 0 0,0 0 0,0 0-1,-1 1 1,1-1 0,-1 1 0,1-1 0,-1 1 0,0 0 0,0 0 0,0 0 0,-1 0 0,1 0 0,-1 1 0,1-1 0,-1 0 0,1 6 0,2 9 49,-1 0 0,-1 0 0,-1 0-1,-1 32 1,-1-27 28,0-5-25,0 0 0,-2 0 1,0 0-1,-1 0 1,-1-1-1,-1 0 0,0 0 1,-2 0-1,1-1 1,-2 0-1,0 0 0,-12 14 1,14-20-33,-1 0-1,0 0 1,0-1 0,-1 0 0,0 0 0,-1-1 0,0 0 0,0-1 0,0 0-1,-1-1 1,0 0 0,-1-1 0,1 0 0,-1-1 0,0 0 0,0-1 0,0 0-1,-15 1 1,25-3-51,-1-1-1,0 0 0,0 0 0,1-1 0,-1 1 1,0 0-1,1-1 0,-1 0 0,0 1 0,1-1 1,-1 0-1,1 0 0,-1-1 0,1 1 0,0 0 1,-1-1-1,1 0 0,0 1 0,0-1 0,0 0 1,0 0-1,0 0 0,1 0 0,-1-1 0,1 1 1,-1 0-1,1-1 0,0 1 0,0-1 0,0 1 1,0-1-1,0 1 0,0-1 0,0-3 0,-1-10-10,0 0-1,2-1 0,-1 1 0,4-28 0,-1 16 35,-1 18 10,-1-1 0,2 0 0,-1 1 0,1 0 0,1-1 0,0 1 0,1 0 0,6-13 0,-8 19-8,0 0 0,1 0 1,0 1-1,0-1 1,0 0-1,0 1 1,0 0-1,0 0 0,1 0 1,0 0-1,0 1 1,-1-1-1,1 1 1,1 0-1,-1 0 0,0 1 1,0-1-1,1 1 1,-1 0-1,1 0 0,-1 0 1,6 0-1,35 1-835,-1 1 0,0 2 0,46 9 0,-62-7-371,26 3-3131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7:3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79 6705,'0'0'1811,"0"0"-1234,0 0 9,0 0 272,0 0-174,29-14-334,91-40-150,-115 52-191,-1 0 0,1 1 0,-1-1 0,1 1 0,0 0 0,0 1-1,-1-1 1,1 1 0,0-1 0,5 2 0,-9-1 4,1 0 1,0 1-1,-1-1 1,1 1-1,-1-1 0,0 1 1,1 0-1,-1-1 1,1 1-1,-1 0 1,0 0-1,0 0 0,1 0 1,-1 0-1,0 0 1,0 0-1,0 1 1,0-1-1,0 0 0,0 2 1,1 4 52,0-1-1,0 1 1,-1-1 0,0 1 0,0 0 0,-1-1 0,0 1-1,0 0 1,-2 9 0,1 6 55,1-10-94,-1 0-1,-1 0 1,1-1-1,-2 1 1,0-1-1,0 1 1,-1-1-1,0 0 1,-1 0-1,-1-1 1,-7 14-1,-8 5-4,-2-1 1,-34 36-1,32-39 188,1 2 0,-29 43 0,51-67-176,0-1-1,1 1 1,-1 0 0,1-1 0,-1 1-1,1 0 1,0 0 0,0 0 0,0 0-1,0 0 1,1 0 0,-1 0 0,1 0-1,0 1 1,0-1 0,0 0 0,0 0-1,0 0 1,1 0 0,0 0 0,1 6-1,0-6-24,0-1 0,0 1-1,0-1 1,1 1 0,-1-1 0,0 0-1,1 0 1,0 0 0,-1 0-1,1 0 1,0 0 0,0-1 0,0 0-1,0 1 1,0-1 0,1 0 0,-1-1-1,0 1 1,4 0 0,25 4-177,1-1 0,-1-2 1,66-4-1,-95 2-89,-1 0 0,0-1 0,1 1 0,-1-1 0,1 1-1,-1-1 1,0 0 0,0 0 0,1 0 0,-1-1 0,0 1 0,0 0 0,0-1 0,0 0 0,-1 1 0,1-1 0,0 0 0,-1 0 0,1 0 0,-1 0-1,1 0 1,0-2 0,0-7-4141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5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0 960,'0'0'6173,"0"0"-3641,0 0-1016,0 0 569,0 0-107,-3 2-619,-8 5-1250,-1 1 1,1 0-1,1 0 1,0 1-1,0 1 1,1 0-1,0 0 1,0 1-1,1 0 0,1 0 1,-9 17-1,16-27-125,0 0-1,-1 0 0,1-1 0,0 1 1,0 0-1,0 0 0,0 0 1,0 0-1,0 0 0,0-1 0,0 1 1,0 0-1,0 0 0,0 0 1,0 0-1,1-1 0,-1 1 0,0 0 1,1 0-1,-1-1 0,0 1 1,1 0-1,-1 0 0,1-1 0,-1 1 1,1 0-1,0-1 0,-1 1 1,1-1-1,-1 1 0,1-1 0,0 1 1,0-1-1,-1 1 0,1-1 0,0 0 1,0 1-1,0-1 0,-1 0 1,1 0-1,0 0 0,0 0 0,1 1 1,47-1-496,-33-1 415,13 1-42,-13 1 98,0-1 0,-1-1 0,1 0 0,0-1 0,26-7 0,-40 14 362,-2-3-237,-1 8-2,0 0 0,-1-1-1,-1 1 1,0 0 0,0-1 0,0 0-1,-2 0 1,-6 12 0,5-10-172,1 0 1,0 0-1,0 1 1,1 0-1,1-1 1,-4 23 0,5 2-1706,4-12-2169,2-6-2571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5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9994,'0'0'4545,"0"0"-3913,0 0-176,0 0 376,0 0-408,0 0-312,0 0-104,0 0-16,0 0-88,179 0-376,-142 12-552,-16 1-1513,-10 0-1736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5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10722,'0'0'4817,"0"0"-4097,0 0 0,0 0 200,0 0-424,0 0-224,142 0-272,-74 0-256,27-8-624,-21-13-608,-16 9-3009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5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95 212 2472,'0'0'1029,"0"0"-434,0 0 178,0 0 368,0-1-1434,0-3 4893,-1 9 1769,-28 155-5253,-4 43-599,31-181-477,-7 150 91,9-171-197,-1-11-330,-7-47 104,2-1-1,2 0 1,3 0-1,8-71 1,-3 86 205,2 1 1,1 0 0,3 0 0,1 1 0,2 1 0,2 0 0,20-39-1,-35 77 100,1 0-1,0 0 0,0 1 1,0-1-1,0 0 0,0 1 1,0-1-1,0 1 0,1-1 1,-1 1-1,0 0 0,1-1 1,-1 1-1,1 0 0,-1 0 1,1 0-1,0 0 0,-1 1 1,1-1-1,0 0 0,0 1 1,0-1-1,0 1 1,-1-1-1,1 1 0,0 0 1,0 0-1,0 0 0,0 0 1,0 0-1,0 0 0,0 1 1,-1-1-1,1 1 0,0-1 1,0 1-1,0-1 0,-1 1 1,1 0-1,0 0 0,-1 0 1,1 0-1,-1 0 0,3 3 1,7 5 168,-1 0 0,0 1 0,0 1 0,13 19 0,-20-26-156,26 34 351,45 79 1,-67-103-336,0-1 0,-2 1 1,1 1-1,-2-1 1,0 1-1,-1 0 0,0-1 1,-1 2-1,-1-1 0,0 19 1,-3-26-22,1 0 0,-1 0 0,-1 0 0,0 0 0,0-1 0,0 1 1,-1-1-1,0 0 0,0 0 0,-1 0 0,0-1 0,0 1 0,-1-1 0,0-1 0,0 1 1,-11 8-1,-15 9-82,-1 0 1,-40 19-1,46-27-20,-11 6-143,23-14-237,0 1 0,1 1 0,0 0 0,-15 13 0,29-22 338,0 0 0,0 0 1,-1 0-1,1 0 1,0 1-1,-1-1 1,1 0-1,0 0 1,0 0-1,0 1 0,-1-1 1,1 0-1,0 0 1,0 1-1,0-1 1,-1 0-1,1 1 1,0-1-1,0 0 1,0 0-1,0 1 0,0-1 1,0 0-1,0 1 1,0-1-1,0 0 1,0 1-1,0-1 1,0 0-1,0 1 0,0-1 1,0 0-1,0 1 1,0-1-1,0 0 1,0 0-1,0 1 1,1-1-1,-1 0 1,0 1-1,0-1 0,0 0 1,0 0-1,1 1 1,-1-1-1,0 0 1,0 0-1,1 0 1,-1 1-1,1-1 1,16 1-4189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5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5945,'0'0'4561,"0"0"-2609,0 0 209,0 0-321,0 0-568,0 0-488,0 0-351,-100 80-337,84-43-96,5 5-24,6 0-625,5 8-855,0-8-1337,16-8-2736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5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5777,'0'0'5089,"0"0"-4097,0 0-64,0 0 857,0 0-649,0 0-576,69-21-360,-33 13-200,7 3 0,14 1-888,-4 0-1881,-16 0-3872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5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8385,'0'0'3940,"0"0"-1891,-12 22-499,-29 60-778,3 1-1,4 2 1,-23 91 0,51-147-745,0-1 1,2 1-1,1 0 1,2 1-1,1-1 1,3 35-1,-2-56-83,0 0-1,1 1 0,0-1 0,0 0 1,1 0-1,0 0 0,0 0 0,1 0 0,0-1 1,0 0-1,1 1 0,0-2 0,0 1 0,1 0 1,-1-1-1,1 0 0,1-1 0,-1 1 1,1-1-1,0 0 0,0-1 0,1 0 0,-1 0 1,1 0-1,10 2 0,-7-2-79,0-1 1,0-1-1,0 0 0,1 0 1,-1-1-1,0 0 0,1-1 1,-1-1-1,0 0 1,1 0-1,-1-1 0,0 0 1,0-1-1,15-6 0,-15 1-363,0 0 0,-1-1 0,0 0 0,0-1 1,-1 0-1,-1-1 0,14-20 0,-2-16-3257</inkml:trace>
  <inkml:trace contextRef="#ctx0" brushRef="#br0" timeOffset="1">0 612 10362,'0'0'2536,"0"0"-1720,0 0 641,0 0-393,0 0-624,174-117-344,-127 96-96,-4 4-368,-17-8-760,-10 4-1689,-11 9-2856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5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9297,'0'0'4249,"0"0"-3536,0 0 479,0 0-232,0 0-536,164-122-416,-107 122-8,17 13-1072,-11 20-3017,-26 13-3921</inkml:trace>
  <inkml:trace contextRef="#ctx0" brushRef="#br0" timeOffset="1">679 474 9418,'0'0'4608,"0"0"-3967,0 0-49,0 0 528,0 0-144,0 0-312,6 189-392,-17-114-272,-10 1-144,0 20-808,0-24-1816,10-14-4258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5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4841,'0'0'1924,"0"0"-867,0 0-212,-1 0 4628,-1 2-3603,-1 21-2082,-17 616 1802,20-624-1598,1-12-6,-1 1 0,0-1 1,0 0-1,0 1 1,0-1-1,0 1 0,-1-1 1,0 1-1,1-1 1,-1 1-1,-3 5 0,3-10-42,0 0 1,-1-1-1,1 1 0,0 0 0,0 0 0,0-1 0,0 1 0,0-1 0,1 1 1,-1-1-1,0 1 0,1-1 0,-1 1 0,1-1 0,-1 0 0,1 1 0,0-1 1,0 0-1,0-1 0,-2-3-128,-8-47-296,1 0-1,3 0 1,3-1-1,1 0 1,9-84 0,-4 119 428,0 0 1,1 0-1,1 0 1,11-27-1,-14 42 65,0-1 0,0 1 1,0-1-1,0 1 0,0 0 0,1 0 0,0 0 0,0 0 1,0 0-1,1 1 0,-1-1 0,1 1 0,-1 0 1,1 0-1,0 0 0,0 1 0,1-1 0,-1 1 0,0 0 1,1 0-1,0 1 0,-1-1 0,8 0 0,2 1 190,1 1 1,0 1-1,-1 0 0,1 1 0,-1 1 0,0 0 0,1 1 0,-2 0 0,1 1 1,13 7-1,-17-7-146,-1 0 1,0 1 0,0 0-1,0 0 1,-1 1 0,0 0 0,0 1-1,-1 0 1,0 0 0,0 0-1,-1 1 1,0 0 0,0 0-1,5 14 1,-8-16-30,-1-1-1,1 1 1,-2 0-1,1 0 1,-1 0 0,0 0-1,0 0 1,-1 1 0,0-1-1,0 0 1,-1 0-1,0 0 1,-3 12 0,1-9 54,-1 0 0,0 0 0,-1-1 0,0 1 0,0-1 0,-1 0 0,0-1 0,-10 11 0,-10 7-525,-1-1 0,-2-1 0,0-2 0,-36 21 0,61-40 244,-18 10-3809,10-8-1933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5:5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50 6633,'0'0'2171,"0"0"-984,0 0 53,0 0 267,0 0-299,-9 0-472,8 0-727,-1 0 12,0-1 0,0 1 0,-1 0 0,1 0 1,0 1-1,0-1 0,0 0 0,-1 1 0,1 0 0,0-1 1,0 1-1,-3 2 0,3-2-19,1 1 1,0 0-1,0 0 0,0 0 1,0 0-1,0-1 1,0 2-1,0-1 0,0 0 1,1 0-1,-1 0 0,1 0 1,0 0-1,0 0 0,0 1 1,0-1-1,0 0 1,0 3-1,0-1-18,0 0 0,0 0 1,0 0-1,0 0 0,1 0 0,0 0 0,0 0 1,0 0-1,0 0 0,0 0 0,1 0 0,0 0 1,0-1-1,0 1 0,0 0 0,0-1 0,1 0 1,0 0-1,-1 0 0,1 0 0,0 0 1,1 0-1,-1-1 0,0 1 0,1-1 0,-1 0 1,1 0-1,0-1 0,0 1 0,-1-1 0,1 1 1,0-1-1,0 0 0,1-1 0,-1 1 0,0-1 1,0 0-1,8 0 0,-11-1 18,0 0 0,0 0 0,0 1-1,0-1 1,0 0 0,-1 0 0,1 0 0,0 0 0,0 0 0,-1 0-1,1-1 1,0 1 0,-1 0 0,1 0 0,-1 0 0,1-1 0,-1 1 0,0 0-1,0 0 1,0-1 0,1 1 0,-1 0 0,0-1 0,0 1 0,-1 0-1,1-1 1,-1-1 0,-3-43 97,2 40-107,0 0 1,-1 0-1,1 0 0,-1 1 1,-1-1-1,1 1 1,-1 0-1,0 0 1,0 0-1,-1 1 1,1-1-1,-9-5 1,2 2-310,0 0 1,0 0 0,-1 1-1,-22-9 1,40 33-3873,12 3-416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7:3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5329,'0'0'1872,"0"0"-984,0 0 673,0 0 295,0 0-672,0 0-520,0 0-392,12 48-144,6-29-72,0-5-56,5 0-264,13-14-552,-6 0-984,-6-9-1369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6617,'0'0'2508,"0"0"-1066,0 0-140,0 0 247,0 0-275,0 0-572,-9 0-650,-25 9-236,34-8 177,-1-1 1,1 0 0,-1 1 0,1-1 0,-1 1 0,1-1 0,-1 0 0,1 1 0,0-1-1,-1 1 1,1-1 0,0 1 0,-1-1 0,1 1 0,0 0 0,0-1 0,-1 1-1,1-1 1,0 1 0,0 0 0,0-1 0,0 1 0,0-1 0,0 2 0,0 0-13,1-1 0,0 1 0,-1 0 0,1-1 0,0 1 0,0-1 0,0 1 0,0-1 0,0 1 0,0-1 0,0 0 0,1 1 0,2 1 0,1 1-67,1 0 1,-1 0-1,1-1 1,0 1-1,0-1 1,0-1-1,1 1 1,-1-1-1,1 0 1,-1 0-1,1-1 0,8 1 1,9-1-54,1 0 1,26-3-1,5-1 769,-56 3 177,1 3-701,-1 0 0,0-1 0,0 1 0,0 0 1,0-1-1,-1 1 0,1 0 0,-1-1 0,0 1 0,-1 2 0,-74 174 663,50-113-671,8-17-22,-3 0 0,-1-1 1,-46 72-1,63-113-68,0-1 0,0 0 0,-1 0 0,0-1 1,0 0-1,0 0 0,0 0 0,-1-1 0,1 0 0,-13 5 0,17-7-39,-1-2-1,0 1 0,1 0 1,-1 0-1,1-1 1,-1 1-1,0-1 0,0 0 1,1 0-1,-1 0 1,0 0-1,1-1 0,-1 1 1,0-1-1,1 1 1,-1-1-1,1 0 0,-1 0 1,1 0-1,-1 0 1,1-1-1,0 1 0,-1-1 1,1 1-1,0-1 1,0 0-1,0 0 0,0 0 1,1 0-1,-1 0 0,0 0 1,1 0-1,-2-4 1,-3-5-62,1 0 1,0 0 0,1 0-1,0 0 1,1 0 0,0-1-1,-1-18 1,0-86-84,4 84 148,0 23 21,0 0-1,0 0 1,1 0 0,1 0-1,-1 0 1,2 0 0,-1 1-1,1-1 1,0 0 0,1 1-1,5-9 1,-6 12 3,1 0 1,0 0-1,1 1 1,-1-1 0,1 1-1,0 0 1,0 0-1,0 1 1,0-1-1,1 1 1,-1 0-1,1 1 1,0-1-1,0 1 1,0 0-1,0 1 1,6-2-1,20-1-110,1 1 0,-1 2 0,37 2-1,-9 1-3814,-38-2-472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9738,'0'0'4545,"0"0"-3753,0 0 16,0 0 352,0 4-520,0 22-640,0 15 0,-16 18-696,-5 42-616,0-17-1881,5-9-4440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4825,'0'0'5104,"0"0"-2808,0 0-684,0 0 290,0 0-127,0 0-549,0 0-429,-6 17-222,2-4-519,-29 92 535,-40 218-1,62-236-1150,11-87-329,0-10-339,1-105-2858,4 56-994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7137,'0'0'5697,"0"0"-3657,0 0-1320,0 0 322,-2-2 611,9 0-1019,224-15-1168,-205 14 187,21 2-2808,-41 4-898,-5 11-2333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3848,'0'0'7330,"0"0"-5570,0 0-824,0 0 553,0 0-353,0 0-312,0 0-344,0 0-304,179 17-176,-132-17-416,27 0-712,-16-9-1112,-16-8-3002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 7577,'0'0'2697,"0"0"-1234,0 0-140,0 0 409,0 0-224,0 0-568,-7 16-532,-32 69-237,-62 147 581,93-204-697,-2 4 106,8-28-615,2-15-676,6-30 863,3-1 1,13-40-1,8-40 14,-26 94 204,-2 13 47,1 1 0,0 0-1,6-16 1,-9 27 38,2 31 338,65 243 744,-51-218-1096,-10-32-170,35 139-661,-37-135-1472,-1-1 1,1 33-1,-4-33-4226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10442,'0'0'4377,"0"0"-3913,0 0-304,0 0 224,0 0-216,63-33-88,-21 24-80,16 1-752,-11 4-1521,-10 4-2816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69 8185,'0'0'2796,"0"0"-1584,0 0-798,0 0 88,0 0-9,0 0-185,26-13-140,82-35-112,-106 46-47,1 1 0,0 0 1,0 0-1,0 0 0,0 1 0,0-1 1,0 1-1,0 0 0,0 0 1,0 0-1,0 0 0,0 0 0,0 0 1,0 1-1,0 0 0,-1-1 1,1 1-1,5 2 0,-6-1 27,0-1 0,0 1 0,-1 0 0,1 0 0,0 0 0,-1 0 0,1 0 0,-1 0 0,1 0 0,-1 0 0,0 0-1,0 1 1,0-1 0,0 0 0,-1 1 0,1-1 0,0 4 0,0 2 90,-1 1-1,1 0 1,-1 0 0,-1-1-1,0 1 1,0 0 0,0-1-1,-1 1 1,-5 11 0,-3 1 10,-2-1 0,-1 0 0,0-1 1,-24 26-1,16-20-33,-31 49 0,48-66-99,-1 1 1,1 0 0,0 0-1,1 0 1,0 0 0,0 1 0,1-1-1,0 1 1,1-1 0,-1 13-1,2-21-38,0 1-1,0 0 1,1-1-1,-1 1 1,0 0-1,1-1 0,-1 1 1,1-1-1,-1 1 1,1-1-1,0 1 1,0-1-1,0 0 0,0 1 1,0-1-1,0 0 1,0 0-1,0 0 1,0 0-1,0 1 0,1-2 1,-1 1-1,1 0 1,-1 0-1,0 0 1,1-1-1,-1 1 0,1 0 1,0-1-1,-1 0 1,1 1-1,-1-1 1,1 0-1,1 0 1,2 1-107,0-1 0,0 0 0,-1 0 0,1-1 1,0 0-1,-1 1 0,1-2 0,-1 1 0,1 0 1,-1-1-1,0 0 0,8-4 0,7-9-902,0-2-1,0 0 0,24-30 1,-5 1-4695</inkml:trace>
  <inkml:trace contextRef="#ctx0" brushRef="#br0" timeOffset="1">0 65 3424,'0'0'8218,"0"0"-6242,0 0-911,0 0 159,0 0-480,0 0-504,0 0-208,0 0-32,137 88-680,-58-63-1192,-10-8-1969,-11-13-4265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10426,'0'0'5273,"0"0"-3857,0 0-176,0 0 257,0 0-425,0 0-608,0 0-376,47-4-40,-5 4 32,6 0-72,-6-4-8,0 4-48,-16-5-472,-5 5-600,-5-4-457,-5 0-1063,-6 0-5466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14 161 6905,'0'0'3868,"0"0"-2140,0 0-461,0 0 281,0 0-358,-1 24-564,-9 268-686,8-427-108,5-149-173,-3 282 341,0-1-1,1 1 1,-1 0-1,0-1 1,1 1 0,0 0-1,0 0 1,-1 0-1,1 0 1,1-1 0,-1 1-1,0 0 1,0 1-1,1-1 1,-1 0 0,1 0-1,-1 1 1,1-1-1,0 0 1,0 1 0,0 0-1,0-1 1,0 1-1,0 0 1,0 0 0,0 0-1,4-1 1,4 0 0,-1 0 0,1 1 0,0 0-1,0 1 1,12 0 0,-7 0 7,-11 1 7,-1 0 1,1 0 0,-1 0-1,0 0 1,1 0-1,-1 1 1,0-1 0,0 1-1,0 0 1,0 0 0,0 0-1,-1 0 1,1 0 0,-1 1-1,1-1 1,-1 1-1,0 0 1,0 0 0,0 0-1,0 0 1,0 0 0,-1 0-1,1 0 1,-1 0 0,0 1-1,0-1 1,0 1-1,-1-1 1,1 0 0,-1 1-1,0-1 1,0 1 0,0-1-1,0 1 1,-1-1 0,1 1-1,-1-1 1,0 1-1,0-1 1,0 0 0,0 1-1,-1-1 1,1 0 0,-4 5-1,-6 4 32,0 0 0,-1-1 0,-26 19-1,19-15-32,61 3-849,-32-14 891,0 1-1,0-1 0,-1 2 1,0-1-1,0 2 0,-1-1 1,1 1-1,-2 0 1,1 1-1,13 15 0,-18-18-7,0 0-1,0 0 0,-1 0 1,1 0-1,-1 0 0,0 1 1,0-1-1,-1 1 0,1-1 1,-1 1-1,-1-1 0,1 1 1,-1 0-1,0 0 1,0-1-1,-1 1 0,1 0 1,-1-1-1,0 1 0,-1-1 1,0 1-1,-4 9 0,-1-4-10,0 0 0,-1 0 0,-1-1-1,0 0 1,0 0 0,-1-1 0,0 0 0,-1-1-1,1 0 1,-2-1 0,1 0 0,-1-1-1,-21 9 1,32-15-64,1 0 0,0 1-1,-1-1 1,1 0 0,-1 1-1,1-1 1,0 0 0,-1 0-1,1 0 1,-1 0 0,1 0-1,0 1 1,-1-1 0,1 0-1,-1 0 1,1 0 0,-1 0-1,1 0 1,0 0 0,-1 0-1,1 0 1,-1 0 0,1-1-1,-1 1 1,1 0 0,0 0-1,-1 0 1,1 0 0,-1-1-1,1 1 1,0 0 0,-1 0-1,1-1 1,0 1 0,-1 0-1,1-1 1,0 1 0,-1-1-1,5-17-1162,16-19-1370,7-5-1657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3:3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1672,'0'0'6289,"0"0"-3341,0 0-1503,0 0-286,0 0-228,0 0-168,24 0-262,32 1-262,42 0 124,164-18-1,-193 5-804,124-41-1,-188 52 91,0-1-1,-1-1 1,1 1-1,-1-1 1,1 1 0,-1-1-1,0 0 1,0-1-1,0 1 1,-1-1-1,1 0 1,-1 1 0,0-2-1,0 1 1,4-7-1,1-9-5611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7:3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1 506 5009,'0'0'3434,"0"0"-2615,0 0-1192,0 0 32,20-5 42,-3 0 253,13-3 14,-1 1 0,62-7-1,326-45 1950,-287 35-1041,1 5-1,146-2 1,-137 21-897,271-35 1,-243 3 20,-66 11 11,1 4 0,155-6 0,80 7-237,-114 2 105,-119 6 131,191-39-1,-202 30 40,164-7-1,101 20 93,-221 5-123,359-35-33,-386 22 14,307-21 41,-135 26 114,-178 7 671,-104 0-1065,-16 6-3318,-12 3-2345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26 7377,'0'0'3821,"0"0"-1683,0 0-484,0 0-302,-28-5-471,-8-2-687,13 3-101,1 0 0,-1 1 0,-44 0-1,21 9-45,45-6-80,0 0 0,0 0 0,0 0-1,0 0 1,0 0 0,1 1 0,-1-1 0,0 0 0,0 0 0,0 1 0,1-1-1,-1 1 1,0-1 0,0 1 0,1-1 0,-1 1 0,0-1 0,1 1 0,-1 0-1,1-1 1,-1 1 0,1 0 0,-1-1 0,1 1 0,-1 0 0,1 0 0,0 0-1,-1-1 1,1 1 0,0 0 0,0 0 0,0 0 0,0 0 0,-1-1 0,1 1-1,0 0 1,1 0 0,-1 0 0,0 0 0,0 0 0,0 0 0,0-1 0,1 1-1,-1 0 1,0 0 0,1 0 0,-1-1 0,0 1 0,1 0 0,0 0 0,0 1-69,1-1-1,0 0 1,-1 0 0,1 1 0,0-1 0,-1 0 0,1-1-1,0 1 1,0 0 0,0 0 0,0-1 0,0 1 0,0-1 0,0 0-1,0 1 1,0-1 0,2 0 0,45-1-348,-33 1 289,13 0 112,88 2-151,-104-1 290,0 1 1,0 0-1,0 1 1,0 0-1,-1 1 1,19 7-1,-30-10-22,1 0 0,0 0 1,0 0-1,0 0 0,-1 0 0,1 1 0,0-1 0,-1 0 1,1 1-1,-1-1 0,0 1 0,0 0 0,1-1 0,-1 1 1,0 0-1,0 0 0,0 0 0,-1-1 0,1 1 0,0 0 0,-1 0 1,1 0-1,-1 0 0,0 0 0,1 0 0,-1 1 0,0-1 1,0 0-1,-1 0 0,1 0 0,0 0 0,-1 0 0,1 0 0,-2 2 1,0 3 60,-1-1 0,0 0 1,-1 0-1,1 0 0,-1-1 1,0 1-1,0-1 0,-9 8 1,-57 45 399,55-48-335,2 0 1,-1 1 0,1 1 0,1 0 0,0 0 0,0 2-1,-15 23 1,26-35-161,0-1-1,0 1 1,0-1-1,1 1 1,-1-1 0,0 1-1,1 0 1,-1-1-1,1 1 1,0 0-1,0-1 1,-1 1-1,1 0 1,0 0-1,0-1 1,1 1-1,-1 0 1,0-1 0,1 1-1,-1 0 1,1-1-1,-1 1 1,1 0-1,0-1 1,-1 1-1,1-1 1,2 2-1,0 0-19,0 0-1,0 0 1,0-1-1,1 1 1,-1-1-1,1 0 1,0 0-1,0-1 1,-1 1-1,1-1 1,5 2-1,13 1-171,0 0-1,0-1 1,29 0-1,-29-2-133,38 2-2347,89-9-1,-83-8-3548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11522,'0'0'2400,"0"0"-2063,0 0-33,0 0 152,0 0-456,0 0-304,16-42-785,-6 21-39,6-13 184,-5 5-320,4 4-3201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33 474 8529,'0'0'3073,"0"0"-1857,0 0-552,0 0 49,0 0-713,0 0-929,0 0-5232</inkml:trace>
  <inkml:trace contextRef="#ctx0" brushRef="#br0" timeOffset="1">1 168 6009,'0'0'4721,"0"0"-4721,0 0-400,0 0-577,16-168-2143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0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7137,'0'0'2200,"0"0"-1543,0 0-657,0 0-440,0 0-4866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4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8569,'0'0'2284,"0"0"-1548,0 0-546,0 0 208,10 0 424,6-2-463,0 0 216,-1 0-1,0 1 0,1 1 0,-1 0 0,23 4 0,-33-1-483,-1 0-1,0-1 1,0 1-1,0 1 1,0-1 0,0 1-1,0-1 1,-1 1-1,0 0 1,0 0 0,4 7-1,4 4 76,76 96 595,65 77 11,-123-156-744,2-1-1,1-2 1,56 40 0,-82-65-220,-1 0 1,1-1-1,0 1 1,0-1-1,0 0 1,1 0-1,-1-1 1,1 0-1,-1 0 1,1-1-1,9 2 1,-15-3-1051,-1-2-1182,0-9-2375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6:4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11 6785,'0'0'3899,"0"0"-2198,0 0-701,0 0 321,0 0 60,0 0-324,-4-2-485,-14-6-342,14 12-172,8 9-11,-4-13-46,71 117 901,-30-52-701,-23-37-138,-2 1 1,0 2 0,-3-1 0,0 2 0,9 35-1,-21-65-50,0 1 0,-1-1-1,1 1 1,-1 0 0,0-1 0,1 1-1,-1-1 1,0 1 0,-1 0-1,1-1 1,0 1 0,-1-1-1,1 1 1,-1-1 0,0 1 0,0-1-1,0 1 1,0-1 0,0 0-1,-1 1 1,1-1 0,-1 0-1,-2 3 1,-2-1 19,0-1 0,0 1 0,0-1 0,0 0 0,-1 0 0,1-1-1,-13 3 1,-26 9-21,-32 11 190,-1-4 0,-132 19 0,196-40-399,12 0-4003,15-7-1333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7:5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 3744,'0'0'1005,"0"0"-594,0 0-79,0 0 328,0 0 184,0 0-47,0 0-116,0 0-50,0 0 11,0 0 76,0 0 31,0 0-72,0 0-167,0 0-188,0 0-135,0 0-72,0 0-15,0 0 18,0 0 21,-28 5 507,22-1-620,0-1-1,0 1 1,0 1-1,1-1 1,0 1-1,0 0 0,0 0 1,0 0-1,1 1 1,0-1-1,0 1 1,1 0-1,-1 1 1,1-1-1,0 0 1,1 1-1,0 0 1,-2 10-1,0-4-20,1 1 0,1 1 0,0-1 0,1 0 0,0 1 0,1-1 0,1 0-1,3 18 1,-3-28-8,0 0 0,1 0-1,0 0 1,0 0 0,0-1-1,0 1 1,0-1 0,1 1-1,0-1 1,-1 0 0,1 0-1,0 0 1,1-1 0,-1 1-1,0-1 1,1 1 0,0-1-1,-1 0 1,1 0 0,0-1-1,0 1 1,0-1 0,7 1-1,-2 1 10,1-1-1,-1-1 0,1 0 1,0 0-1,-1-1 0,1 0 1,0-1-1,-1 0 0,14-3 1,-20 3 2,0-1 0,1 0 0,-1 0 0,0 0 0,0 0 0,0 0 0,0 0 0,-1-1 0,1 1 0,-1-1 0,1 0 0,-1 0 0,0 0 0,0 0 0,0 0 0,-1-1 0,1 1 0,-1 0 0,1-1 0,-1 1 0,0-1 0,-1 1 0,1-1 0,-1 0 0,1 1 0,-1-1 0,0 0 0,0 1 0,-1-6 0,1 3 4,-1 1 0,1 0 0,-1 0 0,0 0 1,0 0-1,0 0 0,-1 0 0,1 0 0,-1 0 1,0 0-1,-1 1 0,1-1 0,-1 1 0,0 0 1,0-1-1,-1 1 0,1 1 0,-1-1 0,0 0 0,-6-4 1,4 6-47,0 0 1,-1-1 0,1 2 0,-1-1 0,1 1 0,-1 0-1,0 1 1,-6-1 0,10 1-58,3 0 29,0 0 42,0 0-2,0 2 25,1 0-1,-1-1 1,1 1 0,-1 0-1,1-1 1,0 1-1,-1-1 1,1 1-1,0-1 1,0 1-1,0-1 1,0 1-1,0-1 1,1 0 0,-1 0-1,2 2 1,-3-3-21,1 1 1,-1-1-1,0 0 1,1 1 0,-1-1-1,0 0 1,1 0 0,-1 1-1,1-1 1,-1 0-1,1 0 1,-1 0 0,0 1-1,1-1 1,-1 0-1,1 0 1,-1 0 0,1 0-1,-1 0 1,1 0 0,-1 0-1,1 0 1,-1 0-1,1 0 1,-1 0 0,1 0-1,-1 0 1,1-1 0,-1 1-1,1 0 1,-1 0-1,0 0 1,1-1 0,-1 1-1,1 0 1,-1 0-1,0-1 1,1 1 0,-1-1-1,0 1 1,1 0 0,-1-1-1,0 1 1,0 0-1,1-1 1,-1 1 0,0-1-1,0 1 1,0-1-1,1 1 1,-1-1 0,0 1-1,0-1 1,0 1 0,0-1-1,0 0 1,3-13-295,-1 0 1,-1 0-1,0 0 1,0 0-1,-4-27 0,3 40 321,0 0 0,-1 0 0,1 0 0,-1 0 0,1 0 0,-1 1 0,1-1 0,-1 0 0,1 0 0,-1 0 0,0 1 0,1-1 0,-1 0 0,0 1 0,0-1 0,1 1 0,-1-1 0,0 1 0,0-1 0,0 1 0,0-1 0,0 1 0,0 0 0,0-1 0,0 1 0,0 0 0,0 0 0,0 0 0,0 0 0,0 0 0,0 0 0,0 0 0,0 0 0,0 0 0,0 1 0,0-1 0,1 0 0,-1 1 0,0-1 0,0 0 0,0 1 0,0-1 0,0 1 0,0 0 0,0 0 0,-3 1 83,0 0 1,0 0-1,1 0 0,0 1 1,-1-1-1,1 1 0,0 0 1,0 0-1,0 0 0,-3 5 1,3-2-35,0 0 1,1 1-1,-1-1 1,1 0-1,1 1 1,-1 0-1,1-1 1,0 1-1,1 0 1,0 11-1,0-16-58,0 1 1,0-1-1,1 1 0,0 0 0,-1-1 0,1 1 1,0-1-1,0 0 0,0 1 0,0-1 1,1 0-1,-1 0 0,1 0 0,-1 0 1,1 0-1,0 0 0,0 0 0,0 0 1,0 0-1,0-1 0,0 1 0,0-1 1,0 0-1,1 0 0,-1 0 0,0 0 1,1 0-1,-1 0 0,5 0 0,0 1-31,1-1 1,-1 0-1,0-1 0,0 0 0,0 0 0,0-1 0,0 1 0,0-2 0,0 1 0,0-1 1,0 0-1,0 0 0,0-1 0,10-5 0,-14 6 13,0 0-1,0-1 1,0 1-1,-1-1 1,1 1 0,-1-1-1,1 0 1,-1 0-1,0 0 1,0 0 0,0 0-1,-1-1 1,1 1 0,-1 0-1,1-1 1,-1 1-1,0-1 1,-1 0 0,1 1-1,-1-1 1,1 0-1,-1 1 1,0-1 0,0 0-1,-1 1 1,1-1 0,-1 0-1,0 1 1,0-1-1,-2-5 1,0 3 58,0 1 0,-1 0 1,1 0-1,-1 0 0,0 1 0,0-1 0,0 1 0,-1 0 1,0 0-1,1 1 0,-1-1 0,-1 1 0,1 0 1,0 1-1,-1-1 0,1 1 0,-1 0 0,0 0 0,0 1 1,0-1-1,0 1 0,-8 0 0,13 2-5,0 1 0,0-1-1,0 0 1,-1 1 0,2-1-1,-1 0 1,0 1 0,0 0 0,0-1-1,1 1 1,-1-1 0,1 1-1,-1 0 1,1-1 0,-1 1-1,1 0 1,0 0 0,0-1 0,0 1-1,0 0 1,0-1 0,1 1-1,-1 2 1,4 48-24,-2-47-35,0 1 0,0-1 1,0 0-1,1 0 0,0 0 1,0 0-1,0 0 1,0 0-1,1-1 0,0 0 1,0 1-1,0-1 0,0-1 1,1 1-1,0-1 0,-1 0 1,10 5-1,-14-8 11,1 0 0,-1 0 0,1 0-1,-1 0 1,1 0 0,-1-1 0,1 1 0,-1 0 0,1 0-1,-1 0 1,1 0 0,-1-1 0,1 1 0,-1 0-1,1 0 1,-1-1 0,1 1 0,-1 0 0,0-1 0,1 1-1,-1-1 1,1 1 0,-1 0 0,0-1 0,1 1-1,-1-1 1,0 1 0,0-1 0,0 1 0,1-1 0,-1 1-1,0-1 1,0 1 0,0-1 0,0 1 0,0-1-1,0 0 1,0 1 0,0-1 0,0 1 0,0-1 0,0 1-1,0-1 1,0 1 0,0-1 0,-1 1 0,1-2-1,-8-29 66,7 28-27,-1 0 0,1 0 0,-1 0 0,0 0 0,0 1 0,0-1 0,0 1 0,0-1 0,0 1 0,-1 0 0,1 0-1,-1 0 1,0 0 0,0 0 0,1 0 0,-1 1 0,0-1 0,0 1 0,0 0 0,-5-1 0,6 2 210,4 21-198,-1-19-79,1 0 1,0 0-1,1-1 0,-1 1 1,0 0-1,0-1 0,1 0 1,-1 1-1,1-1 0,-1 0 0,1 0 1,0-1-1,-1 1 0,1 0 1,0-1-1,-1 1 0,7-1 1,-8 0-91,-1 0 13,1-2 110,-1 1 0,0-1 0,0 1 0,0-1 1,-1 1-1,1-1 0,0 1 0,0-1 0,-1 1 0,1-1 0,-1 1 0,0 0 0,1-1 1,-1 1-1,0 0 0,0-1 0,1 1 0,-1 0 0,0 0 0,0 0 0,-1 0 0,1 0 1,0 0-1,0 0 0,0 0 0,-1 0 0,1 0 0,-2 0 0,-3-1 20,0 1-1,1 0 1,-1 0 0,0 1-1,0 0 1,-7 0-1,9 0-9,3 0-2,1 0 1,0 0-1,-1-1 0,1 1 0,-1 0 0,1 0 0,0 0 0,-1 0 0,1 0 1,-1 1-1,1-1 0,-1 0 0,1 0 0,0 0 0,-1 0 0,1 0 1,0 0-1,-1 1 0,1-1 0,0 0 0,-1 0 0,1 1 0,0-1 0,-1 0 1,1 0-1,0 1 0,-1-1 0,1 0 0,0 1 0,0-1 0,0 0 0,-1 1 1,1-1-1,0 1 0,0-1 0,0 0 0,0 1 0,0-1 0,0 0 0,0 1 1,-1-1-1,1 1 0,0-1 0,1 1 0,-1-1 0,0 0 0,0 1 0,0-1 1,0 1-1,0-1 0,0 0 0,0 1 0,1-1 0,-1 0 0,0 1 0,0-1 1,0 0-1,1 1 0,-1-1 0,0 0 0,0 1 0,1-1 0,0 1 1,0 1-4,1-1 0,-1 1 0,1 0 0,-1 0 0,1-1 0,0 1 0,0-1 0,-1 0 0,1 1 0,0-1 1,4 1-1,24 4-44,-29-6 256,-1 0 155,-31 0 617,0 0-669,30 0-414,1 0-50,7 0-59,-5 0 211,0-1 1,0 1-1,0 0 0,0 0 0,0 0 0,0 0 0,-1 0 0,1 1 0,0-1 1,0 0-1,0 1 0,0-1 0,2 2 0,-3-1 65,-1-1 24,0 0-23,0 0-79,0 0-228,4-3-486,39-32-2551,-22 14 527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0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111 232 6385,'0'0'1669,"0"0"-1041,0 0-350,0 0 199,4 3 152,16 14-207,-2 0 0,0 2 0,-1 0 0,-1 0 1,-1 2-1,0 0 0,-2 0 0,15 32 0,-20-34-347,0 0 1,-1 1-1,0 0 1,-2 0-1,0 0 0,-2 1 1,0-1-1,-1 1 1,-2 0-1,0 0 0,-2 20 1,1-39-87,0 0-1,0 0 1,0 0 0,0 0 0,-1-1 0,1 1 0,0 0 0,-1-1 0,1 1 0,-1-1-1,1 0 1,-1 1 0,0-1 0,0 0 0,0 0 0,1 0 0,-1 0 0,0 0 0,0 0-1,0-1 1,-1 1 0,1-1 0,0 1 0,0-1 0,0 0 0,0 0 0,0 0 0,-3 0 0,-7 1-104,0-1 0,-1-1 1,-18-2-1,21 1 100,1-1 0,1 0 0,-1-1-1,0 1 1,1-2 0,0 1 0,0-1 0,-11-9 0,16 12 5,0 0 0,-1 0 0,1-1 0,0 0 0,1 0 0,-1 0 0,0 0 0,1 0 0,0 0 0,0-1 0,0 1 0,0-1 0,0 1 0,1-1 0,-1 0 0,1 0 0,0 0 0,0 0 0,1 0 0,-1 0 0,1 0 0,0-4 0,2 4 9,0 1-1,0 0 0,0-1 1,1 1-1,-1 0 0,1 1 1,0-1-1,0 0 0,0 1 1,0-1-1,0 1 0,0 0 1,1 0-1,-1 1 0,1-1 1,0 1-1,3-2 0,11-6 31,50-27 81,-34 20-48,-1-1 0,-1-2 0,0-1 0,55-48-1,-81 61-64,-1 1-1,0-1 0,0-1 0,-1 1 0,0 0 0,0-1 0,-1 0 0,0 0 0,0 0 0,-1-1 1,0 1-1,0 0 0,-1-1 0,0 1 0,0-1 0,-1 0 0,-1 1 0,1-1 0,-1 1 0,-4-15 1,3 12 15,-1 0 1,0 1 0,-1-1-1,0 1 1,0 0 0,-1 0-1,-1 0 1,0 0 0,0 1 0,-1 0-1,0 0 1,0 1 0,-1 0-1,0 0 1,-13-9 0,14 13 67,-1-1 1,0 1-1,0 0 1,0 1-1,0 0 1,-1 0-1,1 1 1,-1 0-1,0 0 1,0 1-1,0 0 1,1 1-1,-1 0 1,0 0-1,0 1 1,0 0-1,-13 4 1,10-2-108,1 1-1,0 1 1,0 0 0,1 0 0,-1 1-1,1 0 1,0 1 0,1 0 0,0 1-1,0 0 1,0 0 0,-11 15 0,9-7-1208,1 0 1,0 0 0,-11 28 0,9-16-5847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0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6545,'0'0'1447,"0"0"-782,0 0-90,0 0 40,-26 11-193,-79 35-222,101-44-192,0 0 0,1-1 0,-1 2 0,0-1 0,1 0 0,0 1 0,0 0 0,-1 0 0,1 0 0,1 0 0,-1 0-1,0 0 1,1 1 0,0-1 0,0 1 0,0 0 0,0 0 0,0-1 0,1 1 0,0 0 0,0 1 0,0-1 0,0 0 0,1 0 0,-1 0 0,1 0 0,0 1 0,0-1 0,1 0 0,-1 0 0,2 5 0,-2-9-7,1 3 2,-1-1 0,1 1 0,0-1 0,0 1 0,0-1 0,0 0 0,0 1 0,0-1 1,1 0-1,-1 0 0,1 0 0,-1 0 0,1 0 0,0 0 0,0 0 0,0-1 0,0 1 1,0 0-1,0-1 0,1 0 0,-1 0 0,0 1 0,1-2 0,-1 1 0,1 0 0,3 1 0,8 1-5,0-1-1,0 0 1,23 0-1,-32-2 6,16 1 14,1-1-1,0-1 1,-1-1 0,1-1 0,40-11 0,-57 12-11,0 0 1,0 0-1,0-1 0,0 1 0,0-1 1,0 0-1,0 0 0,-1-1 0,0 1 1,0-1-1,0 0 0,6-7 0,-8 7-6,0 1 0,-1-1 0,1 0 0,-1 0 0,1 0 0,-1 0 0,0 0 0,-1 0 0,1 0 0,-1 0 0,0 0 0,0 0 0,0 0 0,0 0 0,-1-1 0,1 1 0,-1 0 0,0 0 0,-2-5 0,0 5 18,1 0 0,-1 0 0,0 1 0,0-1 0,-1 1 0,1-1-1,-1 1 1,1 0 0,-1 0 0,0 1 0,0-1 0,0 1 0,-1 0-1,1 0 1,0 0 0,-1 1 0,1-1 0,-1 1 0,0 0 0,1 1 0,-1-1-1,0 1 1,0 0 0,-7 0 0,10 1 0,1 0 0,0 0 0,0 0 0,0 1-1,0-1 1,0 0 0,0 0 0,0 1 0,1-1 0,-1 0 0,0 1 0,1-1 0,-1 1-1,1-1 1,-1 1 0,1-1 0,0 1 0,0-1 0,0 1 0,-1-1 0,1 1 0,1-1-1,-1 1 1,0-1 0,1 3 0,3 43 96,-1-29-36,2 1 1,0-1 0,0 0 0,2-1-1,0 1 1,13 21 0,68 94 353,-57-89-210,31 56-1,-60-97-169,0 0-1,-1 0 0,1 1 0,-1-1 1,0 0-1,1 1 0,-2-1 0,1 1 0,0-1 1,-1 1-1,1-1 0,-1 1 0,0-1 1,0 1-1,-1-1 0,1 1 0,-2 3 1,1-4 11,-1 0 0,0 0 0,0 0 0,0 0 1,0 0-1,-1-1 0,1 1 0,-1-1 1,0 0-1,1 1 0,-1-1 0,0 0 0,0-1 1,-1 1-1,1 0 0,-6 1 0,-18 7 41,0-1-1,-1-2 1,0-1-1,-48 5 0,-117-4-190,193-6 54,-1-1-1,0 0 1,1 0 0,-1 0 0,0 1 0,0-1 0,1 0 0,-1 0-1,0 0 1,0 0 0,1 0 0,-1-1 0,0 1 0,1 0 0,-1 0-1,0 0 1,0-1 0,1 1 0,-1 0 0,0-1 0,1 1 0,-1 0 0,1-1-1,-1 1 1,0-1 0,1 1 0,-1-1 0,1 1 0,-1-1 0,1 0-1,0 1 1,-1-2 0,1 0-208,1 1-1,-1-1 1,1 1 0,0-1-1,0 1 1,0-1-1,0 1 1,0-1 0,0 1-1,1 0 1,-1 0-1,0-1 1,2 0 0,26-19-5451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0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6689,'0'0'1376,"0"0"-1452,4-6 404,1-1-99,1 0 0,0 0 0,0 1 0,1-1 0,0 2 1,0-1-1,0 1 0,1 0 0,-1 0 0,1 1 0,1 0 0,-1 0 0,0 1 0,11-3 0,-6 2 31,0 1-1,0 0 0,0 0 0,1 2 0,-1-1 1,0 2-1,1 0 0,-1 0 0,23 5 1,-33-4-243,0 0 1,0 1 0,0-1 0,0 1 0,-1 0 0,1 0 0,-1 0 0,0 0 0,1 0 0,-1 0 0,0 1-1,0-1 1,0 1 0,-1-1 0,1 1 0,-1 0 0,1 0 0,-1 0 0,0 0 0,0 0 0,0 0 0,0 0 0,-1 0-1,1 5 1,1 2 31,-1 1 0,0-1-1,-1 1 1,-1-1-1,1 1 1,-3 10 0,0-10 7,-1-1 1,-1 0-1,1 0 1,-2 0-1,1-1 1,-1 1-1,-1-1 1,1-1-1,-2 1 1,1-1 0,-11 8-1,6-4 26,1 0 0,0 1 0,-15 23 0,24-31-179,0-1-1,-1 1 1,2 0-1,-1 0 1,0 0 0,1 0-1,0 0 1,0 0-1,1 0 1,0 1-1,-1-1 1,2 0-1,-1 0 1,1 1-1,-1-1 1,1 0-1,1 0 1,-1 0-1,1 0 1,0 0 0,0-1-1,0 1 1,1 0-1,-1-1 1,1 1-1,0-1 1,1 0-1,-1 0 1,1-1-1,-1 1 1,1 0-1,0-1 1,1 0-1,-1 0 1,7 3 0,53 28-6407,-48-25 2336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7:5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 3168,'0'0'1936,"0"0"-562,0 0-440,0 0-201,0 0-230,0 0-261,4 4 4451,-3 1-5195,-29 42 489,10-18 24,-31 55 22,32-59-25,2 0 0,1 1 0,1 1 0,-18 53 1,1 18-8,-4-2 1,-91 175 0,82-183-77,36-71 61,1 1 0,1 0 0,0 0 0,-3 25 0,5-23 9,-1 0 0,-1-1 1,-7 21-1,-3-13 41,-4 14 0,-17 57-11,36-94-4,-6 3-20,5-7-23,1 0 4,0 1 79,0 2-2,0-2-54,0-1-58,0 0-25,0 0-39,0 0-44,0 0 49,36 0 148,561-10 798,-330 15-516,-250-4-319,0 0 1,0 2 0,33 8 0,-30-6 7,1 0 0,25 1 0,129-4 28,-96-3-1,-46 19-98,-17-12-27,1-3 1085,-16-4-963,-1 0 0,1 0 0,-1 0 0,0 0 0,1 0 0,-1 0 0,0 0 0,0 0 0,0 0 0,1 0 0,-1 0 0,0 0 0,-1 0 0,1 0 0,0 0 0,0 0 0,0 0 0,0 0 0,-1 0 0,0-1 0,-2-6 3,-1 1-1,0 0 1,0 0-1,0 1 0,-1-1 1,0 1-1,-1 0 1,1 0-1,-1 0 0,0 1 1,-1 0-1,-7-5 1,-13-13 34,-2 0-12,23 19-35,-1-1 1,1-1-1,0 1 1,1-1 0,-1 0-1,-7-11 1,-30-40-149,-41-36 143,54 63 0,-40-53-1,62 70-93,0 0 0,1-1 0,-5-16 0,-13-24 87,-31-37 60,37 62-66,1 0 0,1-1 0,1-1 0,2 0 0,-13-44 0,18 49-15,-1 0 0,0 1 1,-2 0-1,-16-24 0,-5-11 65,19 25-42,13 28-5,-1 1 1,-1-1 0,1 1-1,-1 0 1,0 0 0,-1 0 0,0 0-1,-7-9 1,0-2 248,11 16-230,-1 0 1,1 0 0,0 0-1,-1 0 1,1 0-1,-1 0 1,1 1 0,-1-1-1,0 0 1,1 0-1,-1 0 1,0 1-1,1-1 1,-1 0 0,0 1-1,0-1 1,1 0-1,-1 1 1,0-1-1,-2 0 1,2 0-23,-1 0 1,1 0-1,0 0 0,-1 0 0,1-1 1,0 1-1,0 0 0,-1-1 0,1 1 1,1-1-1,-1 0 0,0 1 0,0-1 1,0 0-1,1 1 0,-1-1 1,1 0-1,-1-3 0,-4-7-20,0 4-43,2 2 0,-1-1 0,0 1-1,-1 0 1,0 1 0,-8-10 0,11 7-4306,-3 8-1486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0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9033,'0'0'4385,"0"0"-3728,0 0-121,0 0-216,0 0-216,0 0-104,0 0-1137,21-12-1823,-10 12-4890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0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0 609 7033,'0'0'1187,"0"0"-810,0 0-234,26-14 189,170-94 695,145-52-70,64-35-460,-323 152-440,-43 25-1827,45-31-1,-69 37 58,-8 3-371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0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51 4520,'0'0'1245,"0"0"-33,0 0-10,0 0 46,-7-3-638,-21-9-273,28 9 767,8 1-736,16 0-403,-19 2 169,137-11 370,161-7 326,-302 18-686,-1 11 386,0 2-372,0 0-1,-1 0 1,-1 1 0,0-1-1,-1-1 1,0 1 0,-1 0-1,0-1 1,-9 17 0,6-13-227,0 0 0,1 0 0,-4 21 0,3 22-4617,7-44-1962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0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7465,'0'0'1634,"0"0"-1144,0 0-362,0 0 106,0 0 20,19 2 8,52 8 572,-1 2-1,94 30 1,-120-28-550,0 2 1,-2 2 0,0 2 0,-1 2 0,47 32-1,-82-50-331,40 24-993,-45-27 905,0 0 0,0-1 0,0 1 1,0-1-1,0 0 0,1 1 0,-1-1 0,0 0 0,0 0 0,0 1 0,0-1 0,0 0 0,0 0 1,1 0-1,-1-1 0,0 1 0,0 0 0,0 0 0,0 0 0,0-1 0,0 1 0,0-1 0,0 1 0,0-1 1,0 1-1,0-1 0,0 1 0,0-1 0,0 0 0,0 0 0,0 1 0,-1-1 0,1 0 0,0 0 1,-1 0-1,1 0 0,0 0 0,-1 0 0,1-2 0,9-21-4530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0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 5169,'0'0'2656,"0"0"-1520,0 0-199,0 0 319,0 0 80,-53 29-536,21 13-168,-15 21-127,-6 17 39,1 16-80,-1 9-72,6-5-168,5-3-184,10-17-40,11-17-200,21-26-480,0-12-1265,0-20-2800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1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4 248 5777,'0'0'1700,"0"0"-972,0 0-703,0 0-1,0 0 1,0 0 0,-1 0 0,1 0-1,0 0 1,0 0 0,0-1-1,0 1 1,-1 0 0,1 0 0,0 0-1,0 0 1,0-1 0,0 1 0,0 0-1,-1 0 1,1 0 0,0-1-1,0 1 1,0 0 0,0 0 0,0 0-1,0-1 1,0 1 0,0 0-1,0 0 1,0-1 0,0 1 0,0 0-1,0 0 1,0 0 0,0-1-1,0 1 1,0 0 0,0 0 0,0 0-1,0-1 1,1 1 0,-1 0 0,26-6 623,48-3 1,-4 1-70,593-134-329,-657 140-486,0 0 1,0-1 0,0 0 0,0-1-1,-1 1 1,1-1 0,-1 0 0,0 0-1,0-1 1,0 1 0,-1-1 0,5-6 0,7-10-1979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1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8 360,'0'0'7513,"0"0"-4797,0 0-1811,0 0 203,0 0-58,-9-1-603,-16-4-455,35 4-74,63 13-4,-23-1 56,-31-8-102,0 1 0,0 1 0,0 0 0,25 12 0,-43-16 148,0 0 0,0-1 0,0 1-1,0 0 1,0-1 0,0 1 0,0 0 0,-1 0 0,1 0 0,0 0 0,0 0 0,-1 0 0,1 0 0,-1 0 0,1 0 0,-1 0 0,1 0 0,-1 0 0,0 0 0,0 1 0,1-1 0,-1 0-1,0 0 1,0 0 0,0 0 0,0 1 0,0-1 0,0 0 0,-1 0 0,1 0 0,0 0 0,-1 0 0,1 1 0,0-1 0,-1 0 0,0 0 0,1 0 0,-1 0 0,1 0 0,-1 0 0,0 0 0,0-1-1,0 1 1,-1 1 0,-39 38 630,-122 79-458,50-45-3531,65-46-1721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1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0 454 8001,'0'0'2104,"0"0"-1282,0 0-395,0 0 509,0 0 37,0 0-368,0 0-319,22 21-32,1 1-175,21 22 139,42 53-1,-67-73-118,57 64 91,-68-81-185,0 1 0,0-1 0,1-1 1,-1 1-1,1-2 0,1 1 0,-1-1 0,15 5 1,-20-8 7,0-1 0,1 0 1,-1-1-1,0 1 0,0-1 1,0 0-1,0 0 0,1 0 1,-1 0-1,0-1 0,0 0 1,0 0-1,0 0 0,0 0 1,0-1-1,0 1 0,0-1 1,-1 0-1,1 0 0,0 0 1,-1-1-1,0 1 0,1-1 1,-1 0-1,0 0 0,-1 0 1,1 0-1,0-1 0,-1 1 1,0-1-1,0 1 0,3-8 1,5-10 45,-1-1 1,-1 0-1,-1-1 1,6-32-1,-12 51-52,39-252 50,-19 92-422,-15 130-308,1 1 0,15-43 1,-1 32-2106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1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8 273 5857,'0'0'1640,"0"0"-831,0 0-29,0 0 245,0 0-922,0 0-1,-1 0 0,1 0 1,-1 0-1,1 0 0,0 0 1,-1 0-1,1-1 0,0 1 1,-1 0-1,1 0 0,0 0 1,-1-1-1,1 1 0,0 0 1,0 0-1,-1-1 0,1 1 1,0 0-1,0-1 0,0 1 1,-1 0-1,1-1 0,0 1 1,0 0-1,0-1 0,0 1 1,0 0-1,-1-1 0,1 1 1,0-1-1,27-11 50,-1 1-1,57-14 1,-4 0 323,73-27-17,209-45 0,-355 95-923,1 1 1,-1-1-1,0-1 0,1 1 0,-1-1 0,0 0 0,-1 0 0,1-1 0,9-7 0,-5 3-2413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1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7073,'0'0'1940,"0"0"-858,0 0-474,0 0 16,0 0-6,0 0-246,0 0-271,20 2-74,1 0-13,8 0 41,0 2 0,51 12 1,-35-4 3,-19-5-37,0 0 0,0 2 0,29 14 1,-55-23-10,1 0 0,-1 0 0,0 0 0,1 0 0,-1 1 1,1-1-1,-1 0 0,0 0 0,1 1 0,-1-1 0,0 0 0,1 1 0,-1-1 1,0 0-1,1 1 0,-1-1 0,0 1 0,0-1 0,0 1 0,1-1 1,-1 0-1,0 1 0,0-1 0,0 1 0,0-1 0,0 1 0,0-1 1,0 1-1,0-1 0,0 0 0,0 1 0,0-1 0,0 1 0,0-1 1,0 1-1,0-1 0,0 1 0,-1-1 0,1 0 0,0 1 0,0-1 1,-1 1-1,1-1 0,0 0 0,0 1 0,-1 0 0,-18 15 282,17-15-281,-56 44 50,-55 53 0,8 7-3455,67-66-1252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7:5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646 693 4232,'0'0'1845,"0"0"-962,0 0-142,0 0 163,0 0-129,1-3-451,-1-1 0,0 1 0,0 0-1,0 0 1,0 0 0,-1 0 0,1-1-1,-3-4 1,-37-35-153,28 32-104,0-1 0,-17-22 0,-3-6 161,-1 1 0,-40-35 0,-7-9 49,70 73-257,0 0-1,1 0 0,1-1 0,0 0 0,0 0 1,1-1-1,1 0 0,0-1 0,0 1 1,1-1-1,-5-22 0,10 33 16,-1-1-1,0 0 1,0 1-1,1-1 1,-1 1-1,-1-1 1,1 1-1,0 0 1,-1-1 0,1 1-1,-1 0 1,0 0-1,1 0 1,-1 0-1,0 0 1,0 0-1,-1 1 1,-2-3 0,-48-16 89,18 9-72,33 10-44,1 1 0,0-1 0,0 1 0,0 0 0,0-1 0,0 1 0,0 0 0,0 0 0,-1 0 0,1 0 0,0 0 0,0 0 0,0 0 0,0 0 0,-1 0 0,1 0 0,0 1 0,0-1 1,0 0-1,0 1 0,0-1 0,0 1 0,0-1 0,0 1 0,0 0 0,0-1 0,0 1 0,0 0 0,0 0 0,-1 1 0,-15 36-35,10-16 52,5-18-47,-8 15-100,1 1-1,1 0 1,0 1 0,2-1 0,1 1 0,0 1-1,-3 40 1,9-65 29,0-1-1,0 1 1,0 0 0,1 0-1,0-1 1,-1 1-1,1 0 1,0 1 0,0-1-1,1 0 1,-1 0-1,0 1 1,6-5-1,8-10 27,0-7 148,-2-1 0,0-1 0,-2 0 0,-1-1 0,-1 0 0,-1-1 0,9-49 0,-18 75-65,1 1 0,-1-1 0,0 0 0,0 0-1,1 1 1,-1-1 0,1 0 0,0 0 0,-1 1 0,1-1-1,0 1 1,0-1 0,0 1 0,0-1 0,0 1 0,0 0-1,1-1 1,-1 1 0,0 0 0,1 0 0,-1 0 0,1 0-1,-1 0 1,1 0 0,-1 0 0,1 1 0,0-1 0,-1 0-1,1 1 1,0-1 0,0 1 0,-1 0 0,1 0 0,0 0-1,0 0 1,0 0 0,-1 0 0,1 0 0,0 0 0,0 1-1,-1-1 1,1 1 0,2 0 0,10 4 14,0 1 0,-1 0 0,0 1 0,19 12 0,-3-2 204,18 10-222,-23-12 129,44 20 1,-61-32-604,0-1 1,0 0 0,0 0 0,0 0-1,1-1 1,11 1 0,-5-2-3544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8:1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0 655 8209,'0'0'1786,"0"0"-1047,0 0-238,0 0 458,0 0-83,0 0-425,0 0-305,13 4 21,8 4 50,0 1 0,0 2 0,-1 0 0,0 1 0,-1 1 0,-1 0 0,29 29 0,9 21 153,-46-49-326,0-1 1,1 0-1,1 0 1,0-2-1,1 1 1,16 10-1,-27-21-39,0 0 0,-1 1-1,1-1 1,0 0 0,0-1 0,0 1 0,0 0 0,1 0-1,-1-1 1,0 0 0,0 1 0,0-1 0,0 0 0,1 0-1,-1 0 1,0 0 0,0 0 0,0-1 0,0 1 0,1-1-1,-1 1 1,0-1 0,0 0 0,0 0 0,3-1-1,-1-2 15,0 1-1,0-1 0,-1 0 0,1 0 0,-1 0 0,0 0 0,0-1 0,0 0 0,-1 1 0,4-8 0,14-41 81,-1-1 0,-3-2 1,-2 1-1,7-64 0,-8 45-112,9-72-197,-15 85-1276,3 2 0,26-89 0,-15 85-3503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1:4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5673,'0'0'1607,"0"0"-857,0 0-362,0 0 115,0 0 0,-11 13 3638,12-8-4101,1-1 0,-1 0 0,1 1 0,-1-1 0,2 0 0,-1 0 0,0 0 0,1 0 0,-1 0 1,1-1-1,0 1 0,0-1 0,1 0 0,-1 1 0,5 1 0,8 11 141,194 182 728,-74-75-1050,-132-120 45,2 3-75,1 0 0,-1 0 0,1-1 0,11 7 0,-15-10-207,0-1 0,0 0 0,0 1 0,1-2 0,-1 1 0,0 0-1,0-1 1,1 1 0,3-1 0,4 0-3860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1:4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869 3 16,'0'0'5686,"0"0"-3814,0 0-1508,0 0 34,0 0 370,0 0-2,0 0-706,0 0 1,-1-1-1,1 1 1,-1 0-1,1 0 1,-1-1-1,1 1 0,-1 0 1,1 0-1,-1 0 1,1 0-1,-1 0 1,1 0-1,-1 0 1,0 0-1,1 0 0,-1 0 1,1 0-1,-1 0 1,1 0-1,-1 0 1,1 0-1,-1 0 1,1 1-1,-1-1 0,1 0 1,-1 0-1,1 1 1,-1-1-1,1 0 1,0 1-1,-1-1 1,1 0-1,-1 1 1,1-1-1,0 0 0,0 1 1,-1 0-1,-25 17 249,0 2 0,-35 35-1,20-17-199,-477 454 1640,365-323-1381,138-150-1145,4-7-1184,15-29 10,6-8-1425,-7-1-3754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7:4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7601,'0'0'1954,"0"0"-1207,0 0-178,0 0 494,0 0 250,-24 3-264,-6 2-776,11-2-71,0 0 1,0-1-1,-22-1 0,40-1-2,1 0-3,0 0 102,0 0-29,0 0-103,19 1-99,450 8 396,-294-11-369,126 0 15,560 18-280,6 25 222,-814-44 116,1-2 1,-1-3-1,72-19 1,56-9 238,-154 35-941,-25 1 227,-9 0 250,4 0 92,-7 0-34,-1578 18-971,1541-16 1121,14-2 127,0 2 0,-34 6 0,62-5-271,19 3-31,221 23-77,1364 69 150,-1046-95-476,-309-4 743,-227 1-276,-12 1-36,-1-1 0,0 1 0,0-1-1,1 0 1,-1-1 0,0 1 0,1-1 0,-1 0-1,0 0 1,0 0 0,8-4 0,-12 5-9,0 0 0,1 0 1,-1-1-1,0 1 0,0 0 1,0 0-1,0 0 0,0 0 1,0-1-1,0 1 0,0 0 1,0 0-1,0 0 0,0 0 1,0-1-1,-1 1 1,1 0-1,0 0 0,0 0 1,0 0-1,0-1 0,0 1 1,0 0-1,0 0 0,0 0 1,0 0-1,-1 0 0,1-1 1,0 1-1,0 0 0,0 0 1,0 0-1,0 0 0,-1 0 1,1 0-1,0 0 0,0 0 1,0 0-1,0 0 0,-1 0 1,1-1-1,0 1 0,0 0 1,0 0-1,0 0 0,-1 0 1,1 0-1,0 0 1,0 1-1,0-1 0,0 0 1,-1 0-1,1 0 0,0 0 1,0 0-1,0 0 0,0 0 1,-1 0-1,-95-13-721,-143-3-1,229 16 724,-830-4-1358,454 37 2299,233-16-24,129-13-567,34 0-339,52 1-255,1568-43-109,-1537 29 410,1-3 1,93-26 0,-184 37-110,0 1-1,0-1 1,0-1 0,0 1 0,0 0 0,-1-1 0,1 1 0,-1-1-1,1 0 1,3-3 0,-5 4-38,-1 0-1,1 1 1,-1-1 0,1 0-1,-1 0 1,0 0-1,1 1 1,-1-1 0,0 0-1,0 0 1,1 0-1,-1 0 1,0 0 0,0 1-1,0-1 1,0 0-1,0 0 1,0 0 0,0 0-1,-1 0 1,1 0-1,0 1 1,0-1 0,-1 0-1,1 0 1,0 0 0,-1 0-1,1 1 1,-1-1-1,1 0 1,-1 1 0,1-1-1,-1 0 1,0 1-1,1-1 1,-1 0 0,0 1-1,1-1 1,-1 1-1,-1-1 1,-30-16-6480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0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1932 3328,'0'0'1318,"0"0"-712,0 0-220,0 0 270,0 0 147,0 0-30,0 0-107,0 0-131,0 0-75,0 0-53,0 0-104,0 0-161,0 0-63,0 0 42,0 0 27,0 0-20,0 0-4,0 0-4,0 0 8,17-17-17,230-197 152,-200 172-261,216-159 46,-101 80-248,33-29-178,-131 98 311,-17 14 44,132-99-162,-70 46 127,-34 26-52,46-46 104,1-1 4,-48 48-2,30-23-11,17-6-14,74-52 30,-172 132 28,-1-2 0,0 0 0,-1-1 0,-1-1 1,0-1-1,-1-1 0,-2 0 0,24-34 0,-40 53-89,-1-1 1,0 1-1,0 0 1,1-1-1,-1 1 1,0-1-1,1 1 0,-1 0 1,0-1-1,1 1 1,-1 0-1,0-1 1,1 1-1,-1 0 1,1 0-1,-1-1 1,1 1-1,-1 0 1,1 0-1,-1 0 1,1 0-1,-1-1 1,1 1-1,0 0 1,-1 7-3333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10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3000,'0'0'573,"0"0"-146,0 0 290,0 0 71,0 0-67,5-2-294,-2 0-367,0 1 0,0 0 0,0-1 0,1 1 0,-1 1 0,0-1 0,1 0 0,-1 1 0,1 0 0,-1-1 0,1 1 0,-1 1 0,1-1 0,-1 0 0,0 1 0,1 0 0,-1 0 0,0 0 0,5 2 0,17 7 4,0-1 1,1-1-1,0-1 0,53 6 0,-20-2 0,330 52 1485,-137-16-1485,-220-40-58,56 6-48,0-3 1,1-4 0,103-8 0,-75 1-14,-69-1 111,0-3 0,58-13 0,-58 9-25,0 1-1,61 0 1,123-7 18,4 0-1,-117 6-136,-39 1 39,121-18 50,-128 14 8,263-24 443,-83 2 180,-43 4-676,-191 27-1816,-11 2-3307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1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2484 1 1608,'0'0'1781,"0"0"-1114,0 0-558,0 0 56,-2 3 203,-31 41 759,-2 0 0,-2-3 0,-2-1 0,-49 40 0,-20 20-999,20-16-98,-143 104 1,29-29-418,57-65-53,16-11 699,-7-1-215,97-61-45,1 2 0,1 1 0,-37 32 0,-102 79 391,6-5-8,-39 41 1277,146-119-1561,34-28-97,-46 47 0,60-52 67,1 1 1,1 0 0,-19 42 0,21-40 150,0 0 0,-2-1 0,-19 26 1,-16 1-701,36-40-712,1 0 0,-1-1 0,0 0 1,-25 9-1,9-4-3239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1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4729,'0'0'1011,"0"0"-558,0 0-192,0 0 158,0 0 174,0 0 15,27-2-229,9-1-269,122-5 496,489 17 1244,-609-7-1834,53 8 1,-53-4-5,53 1 1,468-11 8,-498 2-2,98-16-1,-52 12-34,-35 3 27,152 1-283,-1 0 89,33 0 302,3-1 306,-189-3-273,0 3 0,95 9 0,-159-6-212,-1 1-1,0 1 0,0-1 0,0 1 0,0-1 1,0 2-1,0-1 0,-1 0 0,1 1 1,-1 0-1,1 0 0,-1 0 0,6 7 0,-8-5-1698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17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 9 4016,'0'0'1581,"0"0"-734,0 0-157,0 0 310,5-5 3245,7 2-4206,106 3-1014,-116 0 1111,-24 0 236,5 0-334,0 1-1,0 1 0,0 1 0,1 0 0,-1 1 0,1 1 1,-17 7-1,31-9 48,15-3-398,92 0 55,-94 0 264,-13 0-129,-55 0-826,40 0-1155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18.1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30 3832,'0'0'1344,"0"0"-603,0 0-182,0 0 194,0 0 200,0 0-94,0 0-335,-1-2-336,1 1-189,1 0 1,-1 0-1,0 0 0,1 0 1,-1 0-1,1 0 1,-1 0-1,1 0 1,0 0-1,-1 1 1,1-1-1,0 0 0,0 0 1,0 0-1,0 1 1,-1-1-1,1 1 1,0-1-1,0 0 0,0 1 1,0 0-1,0-1 1,0 1-1,1 0 1,-1-1-1,0 1 1,0 0-1,0 0 0,0 0 1,1 0-1,-1 0 68,-1 0 158,-24 1 1177,13-2-1177,12 1-301,40-5-77,-23 2-404,-16 3-424,-5 0-690,-21 4-856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7:5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1 148 680,'0'0'1313,"0"0"-141,0 0-366,0 0-189,0 0-116,0 0-100,0 0-307,0-1 0,0 1 0,0 0 0,0-1 0,0 1 0,0-1 0,0 1 0,0 0 0,0-1 0,1 1 0,-1 0 0,0-1 0,0 1 0,0 0 0,1-1 0,-1 1 0,0 0 0,0-1 0,1 1 0,-1 0 0,0 0-1,0-1 1,1 1 0,-1 0 0,0 0 0,1 0 0,-1-1 0,1 1 0,-1 0 0,0 0 0,1 0 0,-1 0 0,1 0 0,36-3 157,0-1 0,0-2 0,0-2 0,60-20 0,19-4 350,-71 24-435,85-3 0,-11 1-117,24-18 70,-132 28-87,-9 0-35,-2 0-21,0 0-76,-19 0-3006,-4 0-2726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18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 4 3424,'0'0'1224,"0"0"-694,0 0-314,0 0 102,0 0-28,0 0-459,0 0-96,0 0 141,-22 4 500,8 4 1792,33-17-1334,-13 3-786,-32 5-2331,5 5-2744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19.2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 0 1504,'0'0'1075,"0"0"-474,0 0 153,0 0 224,-25 13 4404,48-5-8603,-16 0-1556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1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33 1 5721,'0'0'2217,"0"0"-1011,0 0-367,0 0-99,-7 0-53,-16 0-558,21 0-1084,19 0-685,4 0-1023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0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3184,'0'0'5489,"0"0"-4408,0 0-617,0 0 240,0 0-144,0 0-96,0 0-464,0 0-560,0 0-160,5 0-64,11 0-769,-6 0-703,6 0-1033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0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5417,'0'0'2776,"0"0"-1744,0 0-383,0 0 31,0 0-32,0 0-248,0 0-400,0 0-576,0 0-512,11 0-1849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1.1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 1 8361,'0'0'1977,"0"0"-1265,0 0 432,0 0-128,0 0-408,0 0-608,0 0-552,0 0-752,-5 0-480,5 0-2169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1.5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 6057,'0'0'2296,"0"0"-1215,0 0 63,0 0 288,0 0-584,0 0-848,5 0-80,1 0-1176,-1-4-648,5 0-2817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1.9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 1 6249,'0'0'2848,"0"0"-1759,0 0 79,0 0 296,0 0-352,0 0-647,0 0-465,0 0-369,0 0-871,0 0-896,-15 0-2889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2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 1 5521,'0'0'4185,"0"0"-3281,0 0 16,0 0 440,0 0-135,0 0-513,0 0-512,0 0-200,0 0-176,0 0-480,-21 0-697,10 0-1295,-5 0-4226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2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1 3832,'0'0'2761,"0"0"-1593,0 0-288,0 0 297,0 0-257,0 0-512,0 0-408,0 0-464,0 0-664,-5 0-1257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7:5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2920,'0'0'1043,"0"0"-633,0 0-51,0 0 445,5 0-12,8-1-549,1-1 0,-1 0 0,1-2 0,-1 1 0,0-1 0,-1-1 0,1 0 0,19-12 0,-13 8-40,34-13 385,1 2 0,86-19 0,-30 9 104,-89 23-574,9-2-19,-8 7-2802,-10 2 56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3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7681,'0'0'1592,"0"0"-1207,0 0 343,0 0-96,0 0-632,10 0-224,-10 0-1489,5 0-3056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3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 4240,'0'0'2417,"0"0"-1681,0 0-144,0 0 648,0 0-63,0 0-337,0 0-432,11-4-408,-6 4-256,0 0-864,6 0-1953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3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8185,'0'0'1601,"0"0"-1209,0 0-152,0 0-240,0 0-256,0 0-2289,0 0-4368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4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5049,'0'0'0,"0"0"-3441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2:24.5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7985,'0'0'1585,"0"0"-1153,0 0 608,0 0-224,0 0-816,0 0-1480,0 8-5394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3:4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64 203 3288,'0'0'1056,"0"0"-390,0 0 40,0 0 168,0 0-108,5-20-194,0-4-380,-3 14-68,0-1-1,0 1 1,2-1 0,-1 1 0,1 0 0,10-18 0,-11 20 594,-1 0 1,0 1 0,0-1-1,-1 0 1,0 0 0,0-13 0,-1 369-79,0-348-692,0 1 0,-1 0 0,1-1 1,0 1-1,0 0 0,0-1 0,0 1 0,-1-1 1,1 1-1,0-1 0,-1 1 0,1 0 0,0-1 1,-1 1-1,1-1 0,-1 1 0,1-1 1,-1 0-1,1 1 0,-1-1 0,1 0 0,-1 1 1,1-1-1,-1 0 0,1 1 0,-1-1 1,0 0-1,1 0 0,-1 0 0,0 1 0,1-1 1,-2 0-1,-23 0-1525,18 0 1039,-26 0-2807,-3 0-2120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3:4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6313,'0'0'2568,"0"0"-1200,0 0-424,0 0 173,0 0-136,0 0-435,26 12-193,-7-9-364,0 0 1,0-1-1,0-2 1,34-2 0,-2 0-132,-48 2 9,1-1 0,0 0 1,0 1-1,-1-2 0,1 1 0,-1 0 0,1-1 0,-1 0 0,1 0 0,-1 0 1,0 0-1,0 0 0,0 0 0,0-1 0,-1 0 0,1 1 0,3-6 0,40-60-2371,-34 48 646,4-2-2808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3:4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110 215 1408,'0'0'912,"0"0"-249,0 0 71,0 0-21,0 0-85,-63 71 2074,57-62-2659,0 1 0,1 0 1,0 0-1,1 1 0,0-1 1,0 1-1,1 0 0,1 0 1,-2 19-1,2-9 68,1 0 0,0-1 0,2 1 0,5 28 0,-4-41-55,1 1 1,0-1 0,0-1 0,1 1-1,0 0 1,1-1 0,0 0-1,0 0 1,0 0 0,1 0 0,0-1-1,0 0 1,0 0 0,11 6-1,12 9 103,1-1-1,34 15 0,-10-5-19,115 55-79,-144-75-153,1 0 0,0-2-1,1-1 1,51 7 0,30-8 19,-1-5 0,210-25 1,-205 17-132,127 7 1,-91 3 4,-99-5 171,0-3 0,60-13 0,58-7 212,-73 18 264,70-3-196,-133 11-311,0 2 0,41 8-1,-63-9 11,20 1-6,-1-1-1,48-2 0,-44-1 29,55 4-1,-24 3-99,92-5 1,-74-3 139,-66 3-60,-1 1 0,1 0 0,25 8 0,-26-6-7,1-1 0,0 0 0,27 2 0,18-7 161,-37 0-28,-1 1 1,0 1 0,0 1-1,1 1 1,35 8-1,173 62 65,-207-65-189,0 0 1,1-2 0,-1-1 0,1-1-1,27 0 1,-32-4 36,0-1 0,0-1 0,0-1 0,-1 0 0,0-2 1,32-12-1,8-3 98,21-1 237,-45 13-277,61-23-1,-6-4-109,-42 18-96,79-43 0,-112 52 137,-1-1-1,0 0 1,0-1 0,-1 0-1,0-1 1,-1 0 0,0-1 0,-1-1-1,10-16 1,-7 9-43,-2-1 0,-1 0 0,-1-1-1,10-31 1,-17 46 51,-1-1 0,0 1 0,0 0 0,-1-1 0,0 1 0,-1-1 0,0 1 0,0-1-1,0 1 1,-2-1 0,1 1 0,-1 0 0,0-1 0,0 1 0,-1 0 0,-5-9 0,-41-47 842,38 49-778,0 1-1,-1 0 1,-1 1-1,-1 0 0,1 1 1,-2 1-1,0 0 0,0 0 1,-1 2-1,0 0 0,-20-7 1,-9-3-139,-1 2 0,0 3 0,-50-9 0,36 12 124,1 4 0,-71-1 0,-123 11 117,209-1-148,-396 29 266,6 1 13,286-21-267,-153 32 1,36-2-13,-446 10-111,542-42 85,66-3-83,-99 4-45,131-13 367,-97-14-1,125 13-67,-68 2-1,62 3-168,42-1 4,0 0 0,0 1 1,0 0-1,0 0 0,0 1 0,1 0 1,-1 0-1,1 1 0,-1-1 0,-7 6 1,-1 2-431,-1 1 0,-19 17 1,20-15-352,-28 28-4122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3:5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33 3136,'0'0'1086,"0"0"-650,0 0-202,0 0 330,0 0 289,0 0-100,0-5-143,1 4-585,-1 0 0,0 0 1,0 0-1,0 0 0,0 0 0,0 1 1,0-1-1,0 0 0,-1 0 1,1 0-1,0 0 0,0 0 1,-1 0-1,1 0 0,-1 0 0,1 1 1,-1-1-1,1 0 0,-1 0 1,1 0-1,-1 1 0,0-1 1,1 0-1,-1 1 0,0-1 0,0 1 1,1-1-1,-1 1 0,-1-2 1,0 2 10,0-1 1,0 1 0,0-1 0,0 1-1,0 0 1,0 0 0,0 0 0,0 0-1,0 0 1,0 0 0,0 1 0,0-1-1,0 0 1,0 1 0,0 0 0,0-1-1,1 1 1,-4 2 0,1 1-28,1 0 0,0 0 0,0 0 0,0 1 0,1-1 0,0 1 0,0 0-1,0 0 1,0 0 0,1 0 0,-1 0 0,0 10 0,-1-5 35,-45 228 392,29-133-327,13-60-74,2 1-1,3 73 1,1-65-6,1-36 0,1 1 0,0-1 0,1 1 0,1-1 0,1-1 0,13 34-1,58 99 70,-13-28 36,-51-97-117,1 0 1,1-1 0,2 0-1,0-2 1,1 1 0,1-2 0,1-1-1,1 0 1,1-1 0,46 31-1,-62-46-7,16 11 8,47 26 0,-58-36-50,0-2 0,-1 1 1,1-1-1,1 0 1,-1-1-1,0 0 1,1-1-1,14 0 1,-19-1 29,20 0-28,45-5 0,-62 3 34,0 0 1,1 0 0,-2-1-1,1 0 1,0-1 0,-1 0-1,1 0 1,10-8 0,-9 5-1,-1 0 0,0-1 0,0 0 0,-1-1 1,0 0-1,-1 0 0,0 0 0,0-1 0,-1 0 1,-1-1-1,1 1 0,-2-1 0,6-15 0,7-26 24,-3-1-1,-1-1 0,-3 0 0,-3-1 1,-1 1-1,-5-111 0,-6 126 8,-3 0 0,-1 0 0,-1 0 0,-3 1-1,-31-68 1,31 76 13,-1 1 0,-2 1 0,0 0-1,-2 1 1,-1 1 0,-28-30-1,36 45-20,0 1-1,-1 0 1,0 1-1,0 0 0,-1 1 1,0 0-1,-1 1 0,1 1 1,-1 0-1,-1 1 1,1 0-1,-1 1 0,0 1 1,0 0-1,-23 0 0,17 0-457,1 2-1,-1 1 0,1 0 1,-1 2-1,1 0 0,-1 1 0,1 1 1,0 1-1,-20 8 0,3 7-3186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2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4793,'0'0'717,"0"0"-491,0 0-88,0 0 242,0 0 302,4-3-157,18-10-184,1 2 1,0 0-1,1 1 1,0 1-1,1 1 0,0 2 1,44-7-1,16 4 34,87 3 0,-4 0 109,269-3-207,-97 5-122,-22-24-38,80-2-89,-357 30-18,42 0 5,95 11 0,-6 3-22,26 3 0,-120-9 14,0-3 0,98-7 1,-48-1 30,0 5-19,197-9-20,-195-4 29,165-22 0,-119 9-2,-77 13 98,-21 3 1018,-77 8-1055,-1 0 8,0 0-15,0 0-7,0 0-46,0 0-7,0 0 30,0 0-22,0 0 26,0 0-2,0 0-17,0 0 15,0 0 4,0 0 22,0 0 14,0 0 16,0 0 14,0 0-46,0 0-41,0 0 14,0 0-30,0 0-9,0 0 12,0 0 43,0 0-17,0 0-30,0 0-2,0 0 2,0 0 26,0 0 12,0 0-2,0 0 1,0 0-21,0 0 16,0 0-25,0 0-7,0 0 20,0 0-7,0 0 19,0 0-17,0 0 11,0 0-20,0 0-2,0 0 30,0 0-31,0 0-11,0 0 0,0 0 0,0 0 0,0 0 0,0 0 0,0 0 0,0 0 1,0 0 5,0 0-5,0 0 7,0 0 24,0 0-24,0 0-8,0 0 0,0 0 0,0 0 7,0 0 26,0 0 2,0 0-22,0 0-6,0 0-6,0 0-1,0 0 1,0 0 5,0 0-4,0 0 18,0 0 58,0 0 16,0 0-30,0 0-22,0 0 20,0 0-46,0 0-10,0 0-4,0 0 4,0 0 6,0 0 30,0 0-18,0 0 27,0 0-132,0 0-505,-4 0-1169,-14 0-1912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9:0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2680,'0'0'1536,"0"0"-1232,0 0-304,0 0-520,0 0 200,0 0 320,0 0 592,0 0-15,0 0-393,-16 4-184,5 8-240,-5-7-353,6-1-847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3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 3752,'0'0'1061,"0"0"-590,0 0-149,0 0 484,0 0 376,-2 2 2377,2-2-3528,1 0 0,-1 0 0,0 0 0,0 0 0,0 0 0,0 1-1,0-1 1,0 0 0,1 0 0,-1 0 0,0 0 0,0 0 0,0 0 0,0 0 0,0 0 0,0 0 0,0 0 0,1 1-1,-1-1 1,0 0 0,0 0 0,0 0 0,0 0 0,0 0 0,0 1 0,0-1 0,0 0 0,0 0 0,0 0 0,0 0-1,0 0 1,0 0 0,0 1 0,0-1 0,0 0 0,0 0 0,0 0 0,0 0 0,0 0 0,0 1 0,0-1 0,0 0-1,0 0 1,0 0 0,0 0 0,0 0 0,0 1 0,-1-1 0,1 0 0,0 0 0,0 0 0,0 0 0,0 0 0,0 0-1,0 0 1,0 0 0,-1 0 0,1 1 0,0-1 0,0 0 0,0 0 0,0 0 0,0 0 0,-1 0 0,1 0 0,0 0-1,0 0 1,98 2-142,116-5 225,-154-12-1097,-34 6-3536,-16 9 35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3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4176,'0'0'2048,"0"0"-966,0 0-544,0 0 162,0 0 254,0 0-50,0 0-204,0 0-149,0 0-18,0 0 0,0 0-42,0 0-164,0 0-174,13 0 90,28-3 56,-1-1 1,-1-2-1,45-13 0,30-4-153,-107 21-664,2 0-7208,-8 2 2310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4080,'0'0'1665,"0"0"-908,0 0-461,0 0 136,0 0 150,18-3-33,312-11 2255,837 19 769,-1081-10-3884,-83 4-2365,-2-6-2722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3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6769,'0'0'1221,"0"0"-957,0 0 203,17-2 231,301-9 2228,-159 12-2078,818-35 579,-879 23-1428,296-20-611,-395 27-4367,-3 4-1217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3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6529,'0'0'2399,"0"0"-1289,0 0-550,0 0 116,0 0 285,0 0-122,0 0-379,11 0-312,279 16 290,686-6 558,-744-10-605,-72-5 317,-150-5-987,53-30-3994,-31 19-1077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3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4368,'0'0'1429,"0"0"-590,0 0-9,0 0 125,0 0 173,0 0-140,-4 0 146,9 0 1709,393 27-2240,-202-8-306,1322 36 2317,-1515-55-2556,-3 0 32,0 0-47,3-1-447,0-1-1,0 0 1,0 1-1,0-1 1,0 0 0,0-1-1,-1 1 1,1 0 0,-1-1-1,1 1 1,-1-1-1,0 0 1,0 0 0,0 0-1,0 0 1,1-5-1,5-18-6963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4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6569,'0'0'1644,"0"0"-789,7 0-607,750-34 3471,-502 18-2805,83 7-375,-319 8-1065,1-1-1,-1-1 0,31-8 1,-15 3-1233,23-5-3007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4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3 160 1872,'-2'-1'8445,"2"1"-8417,0 0 0,0 0 0,0 0 0,1 0 0,-1 0 0,0 0 0,0 0-1,0 0 1,0 0 0,1 0 0,-1 0 0,0 0 0,0 0 0,0 0 0,0 0 0,1-1 0,-1 1 0,0 0-1,0 0 1,0 0 0,0 0 0,0 0 0,0 0 0,1 0 0,-1 0 0,0-1 0,0 1 0,0 0 0,0 0 0,0 0-1,0 0 1,0 0 0,0-1 0,1 1 0,-1 0 0,0 0 0,0 0 0,0 0 0,0-1 0,0 1 0,0 0-1,0 0 1,0 0 0,0 0 0,0-1 0,0 1 0,0 0 0,0 0 0,0 0 0,0 0 0,-1-1 0,1 1-1,0 0 1,0 0 0,0 0 0,0 0 0,0 0 0,0-1 0,0 1 0,0 0 0,0 0 0,-1 0 0,1 0-1,0 0 1,0 0 0,72-13 637,128-6 1,-104 12-393,215-15 350,459-51 433,-763 72-1068,82-12-480,-35 10-2843,-17 3-1499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4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4785,'0'0'2055,"0"0"-599,0 0-379,0 0-195,0 0 105,0 0-35,0 0-347,9 0-330,832 21 1314,19 0-700,-587-29-533,-272 8-430,10 0-1773,-5 0-1488,4 0-3829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6369,'0'0'2496,"0"0"-1079,0 0-462,0 0 37,0 0 121,-12 0 623,6 0-1637,8 0 566,547 21-380,-72-1 20,-226-19-229,-143-3-4,-43-1 90,110 11 0,-171-7-333,-3-1 113,-1 0 0,1-1 1,-1 1-1,1 0 0,-1 0 1,1 0-1,-1 0 0,0 0 1,1 0-1,-1 1 0,1-1 1,-1 0-1,1 0 0,-1 0 1,0 0-1,1 0 0,-1 1 1,1-1-1,-1 0 0,0 0 0,1 1 1,-1-1-1,0 0 0,1 0 1,-1 1-1,0-1 0,0 0 1,1 1-1,-1-1 0,0 1 1,0-1-1,1 0 0,-1 1 1,0-1-1,0 1 0,0-1 1,0 0-1,0 1 0,0 0 1,0 3-3607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9:14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18 4913,'0'0'1297,"0"0"-771,0 0-304,0 0 213,0 0 348,-3 6 6168,-21 36-6924,14-28-30,2 0 1,0 0-1,1 1 1,0 1-1,1-1 1,1 1-1,0 0 1,2 0 0,-1 0-1,2 1 1,0-1-1,1 22 1,1-37-9,1 1 0,-1-1 1,1 1-1,0-1 0,-1 1 1,1-1-1,0 1 1,0-1-1,0 0 0,0 0 1,0 1-1,0-1 0,0 0 1,1 0-1,-1 0 0,0 0 1,1 0-1,-1 0 0,0-1 1,1 1-1,-1 0 0,1-1 1,-1 1-1,1-1 1,0 1-1,-1-1 0,1 0 1,-1 0-1,1 0 0,0 0 1,2 0-1,3 1 9,1-1-1,-1 0 1,0-1-1,0 1 1,0-1 0,9-3-1,-9 1 9,0 0 1,-1 0-1,1-1 0,-1 0 0,0-1 0,0 1 0,0-1 1,-1 0-1,0-1 0,0 1 0,0-1 0,4-7 0,-6 10 11,-1-1 0,1 0 0,-1 0 0,0-1 0,0 1 0,0 0 0,0-1-1,-1 1 1,0-1 0,0 0 0,0 1 0,0-1 0,-1 0 0,0 0 0,0 1 0,0-1-1,0 0 1,-1 1 0,0-1 0,-2-7 0,2 10-7,-1 0 0,0 1 0,1-1-1,-1 0 1,0 1 0,0-1 0,0 1 0,0-1 0,-1 1-1,1 0 1,0 0 0,0 0 0,-1 0 0,1 0 0,-1 1 0,1-1-1,-1 1 1,1-1 0,-4 1 0,-51-3 163,53 3-134,-4 1 22,10 3-113,18 4-258,0-7-55,-19-5 244,-11-6 84,11 7 368,10 1-286,26 2-470,-18 1 92,-17-2 308,-1 0 0,0 0 0,0 0 1,0 0-1,1 0 0,-1-1 1,0 1-1,-1 0 0,1-1 0,0 1 1,0 0-1,0-1 0,-1 1 0,1-1 1,-1 1-1,1-1 0,-1 1 0,0-1 1,1 1-1,-1-1 0,0 0 1,0 1-1,0-1 0,0 1 0,-1-3 1,2 0 37,-1 0 0,0 0 1,0 0-1,0 0 1,-1 0-1,1 0 0,-1 0 1,0 0-1,0 0 1,-3-6-1,1 7 45,0 1 0,-1-1 0,1 1 0,-1-1 0,0 1 0,0 0 0,0 0 0,0 1 0,0-1-1,0 1 1,0 0 0,0 0 0,0 0 0,-1 1 0,1-1 0,0 1 0,-1 0 0,-6 1 0,10 0-71,0 0 0,0 0-1,1 0 1,-1 0 0,1 0 0,-1 0 0,1 0 0,-1 0-1,1 0 1,-1 0 0,1 0 0,0 0 0,0 0 0,0 0-1,-1 0 1,1 0 0,0 0 0,0 0 0,1 0-1,-1 1 1,0-1 0,0 0 0,1 1 0,5 31-426,-4-31 345,-1 0 1,1-1-1,0 1 0,0 0 1,-1-1-1,1 1 0,0-1 1,0 0-1,0 0 0,0 0 1,1 0-1,-1 0 0,0 0 0,0 0 1,1-1-1,1 1 0,-3-2 92,-1 1-1,1-1 1,-1 0-1,1 1 1,-1-1-1,0 0 0,0 0 1,1 0-1,-1 1 1,0-1-1,0 0 1,0 0-1,0 0 1,0 0-1,0 1 0,0-1 1,0 0-1,0 0 1,0 0-1,0 1 1,0-1-1,-1 0 1,1 0-1,0 0 0,-1 1 1,1-1-1,-1 0 1,1 1-1,-1-1 1,1 0-1,-1 1 1,1-1-1,-1 0 0,1 1 1,-1-1-1,0 1 1,1-1-1,-1 1 1,0 0-1,0-1 1,-1 0-1,-29-14 526,31 15-509,0 0 0,1 0 0,-1 1 0,0-1-1,0 0 1,0 1 0,0-1 0,0 0 0,0 0 0,0 1-1,0-1 1,0 0 0,0 1 0,0-1 0,0 0-1,0 1 1,0-1 0,0 0 0,0 0 0,0 1-1,0-1 1,0 0 0,0 1 0,0-1 0,-1 0 0,1 0-1,0 1 1,0-1 0,0 0 0,0 0 0,-1 1-1,1-1 1,0 0 0,0 0 0,-1 0 0,1 1 0,0-1-1,0 0 1,-1 0 0,1 0 0,0 0 0,0 0-1,-1 0 1,1 1 0,0-1 0,-1 0 0,1 0 0,0 0-1,-1 0 1,1 0 0,0 0 0,0 0 0,-1 0-1,1 0 1,0 0 0,-1-1 0,1 1 0,0 0 0,-1 0-1,20 18-232,-16-17 197,0 1 0,0-1 1,1 0-1,-1 0 1,1 0-1,-1 0 0,1 0 1,-1-1-1,1 0 0,0 0 1,-1 0-1,5 0 1,4 0-132,-11 0 212,-1 0 121,-37 1 161,34 0-351,0 0 0,-1 0-1,1 1 1,0-1 0,0 1 0,0-1-1,0 1 1,0 0 0,-2 3-1,4-4-12,0-1-1,0 1 0,0 0 0,0 0 0,1 0 0,-1-1 1,0 1-1,1 0 0,-1 0 0,0 0 0,1 0 0,-1 0 1,1 0-1,0 1 0,-1-1 0,1 0 0,0 0 0,-1 0 1,1 0-1,0 0 0,0 0 0,0 1 0,0-1 0,0 0 1,1 0-1,-1 0 0,0 0 0,0 0 0,1 1 0,-1-1 1,1 0-1,0 1 0,12 2-244,-9-3 363,-9-2 791,-65 1-536,70 1-366,0 0 0,0 1-1,0-1 1,0 0 0,1 0-1,-1 0 1,0 0 0,0 0-1,1 0 1,-1 0 0,1-1-1,-1 1 1,1 0 0,-1 0-1,1 0 1,-1 0 0,1 0-1,0-1 1,0 1 0,-1 0-1,3 0 1,0 2-30,1 0 1,0-1-1,0 0 0,1 0 0,-1 0 1,0 0-1,1-1 0,-1 1 0,9 0 1,-12-2 17,-4 0 142,-145-8 614,240 12-5038,-75-4 162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1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1512,'0'0'6313,"0"0"-5089,0 0-911,0 0-73,0 0 56,0 0 104,0 0-272,0 0-120,0 0-8,5-4-88,0 0-792,-5-5-1681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1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1144,'0'0'8081,"0"0"-6560,0 0-1177,0 0 88,0 0 160,0 0-152,0 0-440,0 0-160,0-8-1000,0 0-905,16-1-3096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2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9 5145,'0'0'1883,"0"0"-910,0 0-319,0 0 341,0 0-146,-19-2 49,-63-5 7,74 7-781,1 0-1,0 1 1,-1 0 0,1 0-1,0 1 1,0-1 0,0 2-1,0-1 1,0 1 0,-10 5-1,14-6-89,0-1-1,0 1 1,1 0-1,-1 0 0,1 0 1,-1 0-1,1 0 0,0 0 1,0 1-1,0-1 0,0 1 1,0-1-1,1 1 0,-1 0 1,1 0-1,0 0 1,0 0-1,0 0 0,0 0 1,0 0-1,0 5 0,1-5-69,1 0 0,0 0 0,0 0 0,0 0 1,0 0-1,0 0 0,1-1 0,-1 1 0,1 0 0,-1-1 0,1 1 0,0-1 0,0 0 0,0 0 0,1 0 0,-1 0 0,0 0 0,1 0 0,-1 0 0,1-1 0,0 1 0,2 0 0,72 30-435,-65-28 436,66 16-10,-64-19 53,-1 2 0,1 0 0,0 1 1,-1 0-1,0 1 0,0 1 0,0 0 1,-1 0-1,1 1 0,-2 1 0,12 9 1,-21-15-6,0 0 0,-1 0 0,1 0 0,-1 1 0,1-1 0,-1 1 0,0-1 0,0 1 1,0-1-1,0 1 0,-1 0 0,1-1 0,-1 1 0,1 0 0,-1-1 0,0 1 0,0 0 0,0 0 0,0-1 1,-1 1-1,1 0 0,-1-1 0,0 1 0,0 0 0,0-1 0,0 1 0,0-1 0,0 1 0,-4 3 1,-3 7 62,-1 0 0,-1-1 0,0 0 0,-12 10 0,16-16-79,-55 51-335,60-55-605,1-2-1278,0 0-1851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2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7945,'0'0'1849,"0"0"-917,0 0-277,0 0 15,0 0-292,3 20-220,-1-6-135,0 9-1,2 0 0,0-1 1,2 1-1,10 27 0,-10-36-32,57 126-440,-53-128 44,-6-22 177,-6-26 200,-59-162 262,32 53 290,26 125-422,2-1 0,0 0 1,1 0-1,1 0 0,3-23 1,-3 41-111,0 1 0,1-1 0,-1 1 0,0-1 0,1 1 0,0-1 0,-1 1 0,1 0 0,0 0 0,0 0 0,0 0 0,1 0 0,-1 0 1,0 0-1,1 1 0,-1-1 0,1 1 0,-1 0 0,1-1 0,0 1 0,0 1 0,-1-1 0,1 0 0,0 1 0,0-1 0,0 1 0,0 0 0,0 0 0,5 1 0,-4-2-2,1 1-1,0 0 0,0 1 0,0-1 0,0 1 0,0 0 1,-1 0-1,1 1 0,0-1 0,-1 1 0,1 0 0,-1 0 1,0 1-1,0-1 0,1 1 0,-2 0 0,7 6 0,-6-1-35,-1 0-1,0 0 0,0 1 0,-1 0 1,0-1-1,0 1 0,-1 0 0,0 0 1,-1 0-1,0 0 0,0 0 0,-2 12 1,1 10-1697,1-17-2266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1504,'0'0'1513,"0"0"-1649,-8 0 2449,6 0-4003,2 0-1014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1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4048,'0'0'1825,"0"0"-953,0 0-104,0 0 232,0 0 177,0 0-217,0 0-240,0 0-336,0 0-224,5-8-160,-5 8-224,5-4-1360,-5 4-3986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2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7297,'0'0'1974,"0"0"-1210,9 0-332,46 0 199,16-1 217,-1 3 0,100 15 0,79 34-91,434 65-426,-672-115-443,5 1-405,0 0 1,1-1-1,-1-1 0,1-1 1,-1 0-1,0-1 0,20-5 1,-4-5-2536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2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 8529,'0'0'2102,"0"0"-792,0 0-14,0 0-71,0 0-528,0 0-608,11-3-247,-4 1 153,0 1 1,0 0 0,1 1 0,-1 0-1,0 0 1,0 0 0,0 1-1,0 0 1,0 0 0,0 1 0,0 0-1,0 0 1,-1 1 0,1 0-1,-1 0 1,1 0 0,-1 1 0,9 7-1,-6-5-11,0 1 0,-1 0 0,0 0 0,0 1 1,9 11-1,-15-16 41,0-1 1,-1 1 0,0-1 0,1 1 0,-1-1 0,0 1 0,0 0 0,0 0 0,-1-1 0,1 1 0,-1 0 0,1 0-1,-1 0 1,0 0 0,0 0 0,0-1 0,-1 1 0,1 0 0,-1 0 0,1 0 0,-1 0 0,0-1 0,0 1 0,0 0-1,-1-1 1,-1 4 0,-12 14-36,-2-1 0,0 0 1,-1-1-1,0 0 0,-38 25 0,15-10-1029,-1 3-2013,1-8-2609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2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8129,'0'0'1761,"0"0"-1001,0 0-461,0 0 209,-23 25 136,-7 10-517,4-5-99,-1-1 1,-34 26-1,59-52-77,0 0 0,-1-1 1,0 0-1,0 0 0,1 0 1,-1 0-1,0 0 0,-1 0 1,1-1-1,0 1 0,0-1 1,-1 0-1,1 0 0,-1 0 1,-4 0-1,7-2-24,1 1 0,-1-1 1,1 1-1,-1-1 0,1 0 0,-1 1 0,1-1 0,-1 1 1,1-1-1,0 0 0,-1 0 0,1 1 0,0-1 0,0 0 1,-1 1-1,1-1 0,0 0 0,0 0 0,0 0 1,0 1-1,0-1 0,0 0 0,0 0 0,0 0 0,1-29-451,-1 23 434,1-2 101,0 1 0,0 0 0,1 0 0,0 0 0,0 1 0,1-1 0,0 0 0,1 1 0,-1 0 0,1 0 1,6-7-1,-9 12 14,0-1 1,1 1-1,-1 0 1,1 0-1,0 0 1,0 0-1,0 0 1,0 0-1,0 1 1,0-1-1,0 0 1,1 1-1,-1 0 1,1 0-1,-1 0 1,1 0-1,-1 0 1,1 0-1,-1 0 1,1 1-1,0 0 1,0-1-1,-1 1 1,1 0-1,0 0 1,-1 0-1,1 1 1,0-1-1,-1 1 1,1-1-1,0 1 1,-1 0-1,1 0 1,-1 0-1,1 0 1,-1 1-1,4 2 1,93 76-1680,-63-58-1188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2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6265,'0'0'2208,"0"0"-830,0 0 58,0 0 34,0 0-562,0 0-573,-7 10-143,-1 2-217,2 0-1,-1 1 1,2 0-1,0 0 1,0 0-1,1 0 1,1 1-1,0 0 1,1 0-1,0-1 1,1 1-1,2 22 1,-1-34-30,1 0 0,0 0 0,-1 0 0,1 0 0,0 0 0,1 0 0,-1-1 0,0 1 0,0 0 0,1 0 0,-1-1 0,1 1 0,-1-1 0,1 1-1,0-1 1,0 0 0,-1 0 0,1 0 0,0 0 0,0 0 0,0 0 0,0 0 0,0-1 0,0 1 0,1-1 0,-1 1 0,0-1 0,0 0 0,3 0 0,-1 1-15,0-1 1,1 0-1,-1 0 0,1 0 0,-1 0 0,1-1 1,-1 0-1,0 0 0,1 0 0,-1 0 0,0 0 1,0-1-1,0 0 0,7-4 0,49-56-2733,-37 33 108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9:1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 4929,'0'0'1276,"0"0"-683,0 0-35,0 0 497,0 0 187,0 0-237,0 0-164,0 7 614,0 1-1336,-2 0 0,1 0 1,-1 1-1,-1-1 0,1 0 0,-1 0 0,-8 13 0,-7 20-48,-206 742 243,219-764-353,-3 15-80,0 0-1,3 0 1,-3 46 0,8-79-178,4-4 322,0 0-1,0 1 0,1-1 0,-1 1 0,0 0 0,1 0 0,4-1 1,34 28 110,-33-19-116,0 1 1,1-1-1,17 6 1,17 0 24,1-2 0,0-1-1,0-3 1,93 0 0,59 8 219,-169-9-250,-1 1 1,1 1-1,-2 2 0,1 1 0,-1 1 0,29 16 0,-18-4-22,0 1 0,-2 2 0,40 38 0,-70-59-42,20 14-294,-25-19 272,0 1 1,-1-1-1,1 0 0,0 0 0,-1 0 1,1 0-1,0 0 0,-1 0 0,1 0 0,0 0 1,0 0-1,-1 0 0,1 0 0,0 0 0,-1 0 1,1-1-1,0 1 0,-1 0 0,1 0 0,0-1 1,-1 1-1,1-1 0,-1 1 0,1 0 1,-1-1-1,1 1 0,-1-1 0,1 1 0,-1-1 1,1 0-1,-1 1 0,1-1 0,-1 1 0,0-1 1,0 0-1,1 1 0,-1-1 0,0 0 1,0 1-1,0-1 0,1-1 0,7-29-2928,-1-6-2281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2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11 238 8705,'0'0'2169,"0"0"-1162,0 0-325,0 0-94,0 0-380,0 0-216,0 0-285,22-24-310,67-79-54,-84 98 567,0-1 1,-1 0-1,0 0 1,-1 0-1,6-12 1,-7-10-352,-3 14 326,1 13 119,-1-1-1,1 1 1,-1 0 0,1 0 0,-1 0 0,1 0 0,-1 0-1,0 0 1,1 0 0,-1 0 0,0 1 0,0-1 0,0 0 0,0 0-1,0 0 1,0 1 0,0-1 0,0 1 0,0-1 0,0 1 0,0-1-1,0 1 1,0-1 0,0 1 0,-1 0 0,1 0 0,0 0 0,0 0-1,0-1 1,-3 2 0,1-2 65,-1 1-1,0 0 1,0 0 0,0 0-1,1 1 1,-1-1 0,0 1-1,0 0 1,1 0 0,-4 2-1,1 0 9,1 1-1,0 0 1,0 0-1,0 0 1,1 1-1,0-1 1,0 1-1,0 0 1,0 0-1,1 1 1,0-1-1,0 1 1,0 0-1,1 0 1,-4 11-1,3-4 78,0 1 1,0-1-1,1 1 0,1-1 1,0 1-1,2 19 0,-1-30-152,1-1 1,-1 1-1,1-1 0,-1 0 0,1 1 0,0-1 0,0 0 0,0 1 0,0-1 1,0 0-1,0 0 0,0 0 0,1 0 0,-1 0 0,1 0 0,0 0 0,0 0 1,-1-1-1,1 1 0,4 2 0,-1-2-15,-1 0 0,1 0 0,0 0 0,0-1 0,-1 0 0,1 0 0,0 0 0,0 0 0,10-1 0,-4 0-101,1-1 0,-1 0 0,0-1 0,0 0 0,1-1 0,-2 0-1,1-1 1,12-6 0,25-22-1930,-5-5-2402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2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6529,'0'0'2378,"0"0"-974,0 0-117,0 0 196,0 0-479,0 0-458,-16 3-330,-48 15-149,62-17-72,0 0 1,0 1 0,-1 0 0,1-1 0,0 1-1,1 0 1,-1 0 0,0 0 0,0 0 0,1 0-1,-1 0 1,1 1 0,0-1 0,0 1-1,0-1 1,0 0 0,0 1 0,0 0 0,1-1-1,-1 1 1,1-1 0,0 1 0,0 0 0,0-1-1,0 1 1,1 4 0,-1-4-30,0-1-23,0 1 1,1-1 0,0 1-1,-1-1 1,1 1 0,0-1-1,0 0 1,1 1 0,-1-1-1,0 0 1,1 0 0,-1 0-1,1 0 1,0 0 0,-1 0-1,1 0 1,0-1 0,0 1-1,0-1 1,1 1 0,-1-1-1,0 0 1,0 0 0,1 0-1,-1 0 1,1 0 0,-1 0-1,3 0 1,13 3-53,0 0 0,36 3 0,-28-4 83,-6 0 24,29 6-8,-48-9 4,0 0 0,1 1 0,-1 0 0,0-1 0,1 1 0,-1 0 0,0 0 0,0-1 0,0 1 0,0 0 0,0 0 0,0 0 0,0 0 0,0 1 0,0-1 0,0 0 0,-1 0-1,1 1 1,0-1 0,-1 0 0,1 1 0,-1-1 0,1 0 0,-1 1 0,0-1 0,0 1 0,0 2 0,0 2 47,-1-1 0,0 1 0,0 0 0,-1 0 0,1-1 0,-1 1 0,-1-1 0,1 1 0,-1-1 0,0 0-1,0 0 1,0 0 0,-1-1 0,-4 5 0,-7 8 5,-1-2-1,-24 19 1,35-28-148,6-7-3544,17-17-1218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2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154 456 1376,'0'0'6174,"0"0"-3686,0 0-1144,-9-1 263,3 1-1404,1-1-133,1 0 0,0 1 0,-1-1 0,1 1 0,0 0 0,0 0 0,-1 1 0,1 0 0,0-1 0,0 1 0,-1 1 0,1-1 0,0 0-1,0 1 1,0 0 0,1 0 0,-1 0 0,0 1 0,1-1 0,-1 1 0,-4 5 0,1 2-104,2 0 0,0 0 1,0 1-1,0-1 0,1 1 0,1 0 0,0 0 0,1 1 1,0-1-1,0 0 0,1 1 0,1-1 0,1 13 1,-1-21-43,0 0 0,0-1 1,0 1-1,1 0 1,-1-1-1,1 1 1,0 0-1,-1-1 1,1 1-1,1-1 1,-1 1-1,0-1 1,1 1-1,-1-1 1,1 0-1,-1 0 1,1 0-1,0 0 1,0 0-1,0 0 1,4 3-1,0-2-55,-1-1 1,1 1-1,-1-1 1,1 0-1,0 0 0,0-1 1,0 1-1,0-1 0,10 0 1,0 0-239,-1-2 1,0 0-1,1 0 0,-1-1 1,0-1-1,0-1 1,24-8-1,-4-7-907,0 0 0,-1-3 1,-1-1-1,35-31 0,36-25 2616,-89 74 5385,-14 15-4481,-14 22-2131,11-28 536,-13 29-194,-2 0 1,-24 33-1,32-53-345,0 0-1,-2 0 0,1-1 0,-1 0 0,-1-1 0,0-1 0,-18 13 0,30-23-124,-1 0 0,1 0-1,-1 0 1,1 0 0,-1 0-1,1 0 1,-1 0 0,1 0-1,-1 0 1,1 0 0,-1 0-1,1 0 1,0 0 0,-1 0-1,1-1 1,-1 1 0,1 0 0,-1 0-1,1 0 1,0-1 0,-1 1-1,1 0 1,0-1 0,-1 1-1,1 0 1,0-1 0,-1 1-1,1-1 1,0 1 0,0 0-1,-1-1 1,1 1 0,0-1-1,0 1 1,0-1 0,0 1-1,-1-1 1,1 1 0,0 0-1,0-1 1,0 1 0,0-1-1,0 1 1,0-1 0,0 1-1,1-1 1,-1 1 0,0-1-1,0 1 1,0-1 0,1 0-1,-1-33-1330,1 31 1142,0-9 142,0 0 0,1 1 0,1-1 0,0 0-1,0 1 1,1 0 0,1 0 0,0 0 0,0 0 0,1 1 0,0 0 0,1 0 0,0 1 0,1 0 0,0 0 0,12-10 0,-17 17 53,0 0-1,1 0 1,-1 0-1,1 1 1,-1 0 0,1 0-1,0 0 1,0 0-1,-1 0 1,1 1-1,0-1 1,0 1 0,0 0-1,0 0 1,0 1-1,6 1 1,4 1 18,0 1-1,0 1 1,15 7 0,4 2 67,-24-11-92,0 0 0,0-1 0,0 1 0,1-2 0,-1 1 0,1-2-1,-1 1 1,1-1 0,17-2 0,-23 1-18,1 0 0,-1-1-1,0 1 1,1-1 0,-1 0-1,0 0 1,0-1 0,0 1-1,-1-1 1,1 0 0,-1 0-1,1 0 1,-1 0-1,0 0 1,0-1 0,0 0-1,-1 1 1,1-1 0,-1 0-1,0 0 1,3-8 0,1-9-35,0 0 0,-2-1 0,0 1 0,-2-1 1,0 0-1,-1 0 0,-4-31 0,3 4 89,0 29 278,-1-1 0,-1 0 0,-1 0 1,0 1-1,-2-1 0,0 1 0,-1 0 0,-1 1 0,-18-36 0,37 98-198,25 27 138,3-2 1,79 101-1,-113-161-384,0 0 0,1 0 1,0 0-1,0-1 0,1 0 1,12 9-1,-15-13-295,0-1 0,0 1 0,0-1-1,0 0 1,0-1 0,0 1 0,0-1 0,10 1 0,7-1-2618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2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3792,'0'0'2665,"0"0"-1189,0 0-717,5 0 156,6 0-672,1-1 0,0-1 1,-1 0-1,0 0 0,1-1 0,-1 0 0,0-1 0,-1-1 0,16-7 1,-22 10-229,0 0 1,0-1-1,-1 1 1,1-1-1,-1 1 0,0-1 1,1 0-1,-1 0 1,-1-1-1,1 1 1,0-1-1,-1 1 1,0-1-1,0 0 1,0 0-1,0 0 1,0 0-1,-1 0 1,0 0-1,0 0 1,0-1-1,0 1 0,-1 0 1,0-1-1,1 1 1,-2 0-1,1-1 1,-2-7-1,1 9-16,0 1-1,0-1 0,-1 1 0,1 0 1,-1 0-1,1-1 0,-1 1 0,0 0 1,0 0-1,0 0 0,0 1 1,0-1-1,0 0 0,-1 1 0,1 0 1,0-1-1,-1 1 0,1 0 0,-1 0 1,1 0-1,-1 1 0,0-1 0,-3 0 1,-7-1 38,-1 0 1,1 0-1,-18 1 0,29 1-22,0 1 1,1-1-1,-1 0 0,0 1 0,1-1 0,-1 1 0,1 0 0,-1-1 0,1 1 0,-1 0 0,1 0 0,0 0 1,-1 0-1,1 0 0,0 0 0,0 0 0,0 1 0,0-1 0,0 0 0,0 1 0,0-1 0,0 1 0,0-1 1,1 1-1,-1-1 0,1 1 0,-1-1 0,1 1 0,-1 2 0,-6 58 569,6-49-387,1-2-81,0-1 1,0 1 0,1-1-1,0 1 1,1-1 0,0 1-1,0-1 1,2 0-1,-1 0 1,1 0 0,0-1-1,8 13 1,-7-15-88,0 0-1,0-1 1,0 1 0,1-1 0,0-1-1,1 1 1,-1-1 0,1 0 0,0-1-1,0 0 1,0 0 0,0 0 0,1-1-1,0 0 1,0 0 0,10 2 0,-9-3-43,-1 0 1,1-1 0,0 0 0,-1 0-1,1-1 1,0 0 0,-1 0-1,1-1 1,-1-1 0,12-2 0,-15 2-175,0 0 0,-1 0 0,1-1 1,-1 1-1,1-1 0,-1 0 1,0-1-1,0 1 0,0-1 0,-1 1 1,1-1-1,-1 0 0,0-1 1,0 1-1,0 0 0,-1-1 0,4-7 1,7-26-5041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2027 103 7489,'0'0'1375,"0"0"-768,0 0 68,0 0 538,0 0 147,0 0-282,-2-5-387,-6-23 468,-20 23-1006,-27-5-237,-1 3 0,0 2 0,0 2 0,-99 9 0,113-2 72,1 1-1,0 3 0,1 1 1,0 2-1,0 1 0,1 3 1,1 1-1,1 1 0,0 3 1,1 1-1,-65 50 0,29-14 63,-135 113-23,169-135 11,2 2 1,2 1-1,-37 52 1,17-12-61,-191 295-277,194-290 292,29-49 8,1 0-1,2 1 0,1 2 0,-24 70 0,4 42 8,6 1 0,7 2 0,-8 202 0,13 776-18,21-1096 14,2-1 0,1 0 1,2 0-1,1 0 0,2-1 1,1 0-1,1 0 0,2-1 0,28 50 1,-6-24-4,3-1 1,2-2-1,85 89 1,-73-92 66,2-3 0,2-2-1,3-3 1,1-2 0,98 49 0,-121-68 48,-1 2-1,-1 1 1,-1 2 0,52 54 0,-50-46-28,1-2 0,81 56 1,159 96 29,-212-140-94,-32-23-23,1-3 1,1 0-1,1-3 0,43 15 0,155 36-13,-54-18 41,-91-27-31,2-4 0,1-3 0,95 2 0,85 12 2,-33 5 48,64 10-88,-113-21 21,-74-10 30,71 27-2,-130-25-2,98 13 1,-110-24-32,0-2 0,0-2 0,0-2 0,0-2-1,0-1 1,0-3 0,-1-2 0,-1-1 0,1-3 0,74-34 0,52-33 49,-14 8 104,232-147-1,-341 188-131,0-2-1,-2-2 1,-2-2-1,72-82 1,68-124 203,-158 204-192,-2 0 0,-1-1 0,-3-1 0,23-70 0,-29 56 79,-2 0 1,-2 0-1,-3-1 1,-2-101-1,12-106 18,0-4-72,-21 200-8,-2 0-1,-3 1 1,-31-108 0,3 11 21,-21-84 49,44 201-23,-2 1 0,-2 0 0,-30-52 0,-175-355 10,201 404-66,0 3 38,-2 2-1,-2 0 0,-2 2 1,-2 1-1,-64-65 1,-204-161 263,255 230-333,-38-27 96,-157-93 0,-106-30 171,338 184-249,-238-138 23,-46-22 10,160 104-52,-3 6 1,-156-40-1,-282-42-23,489 117 60,-50-19 9,91 23-12,-1 3-1,-72-11 1,-339 12 238,283 12-167,131-3-154,0 3 0,0 2 1,-74 15-1,88-2-2806,17-9 773,-2 1-3613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4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1049 6737,'0'0'1531,"0"0"-723,-1-4-509,0-1 1,0 0 0,1 1 0,-1-1 0,1 0-1,0 0 1,1-6 0,9-2-191,1-1-1,0 2 1,1-1-1,0 2 1,27-21-1,-14 12-26,18-14 39,2 2-1,2 2 1,62-31-1,160-60 579,-155 73-246,161-66 18,6 13 1,3 11-1,548-95 1,-153 121 71,5 55-18,-553 13-316,159 25 0,127 43-119,-240-39-53,1099 260 691,-563-128-728,-268-48 55,-421-109-47,535 149-19,-196-43 43,6 3 39,-158-53 57,222 99-1,95 32 113,-452-172-108,1-1 17,80 34 0,54 56 58,-154-87-197,-56-24 5,20 12-591,-10-4-2542,-11-4 2119,0-2 526,1-1 0,-1 1 0,-1-1 0,1 0 0,0 1 0,0-1 0,-1 1 0,1-1 0,-1 0 0,0 0 0,0 1 0,-2 3 0,-11 7-4665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16 6769,'0'0'2188,"0"0"-1059,0 0-682,0 0 129,0 0 720,0 0 149,0 0-432,-1-9-190,1 9-800,0-1 0,0 1 0,0 0 0,0 0 0,-1 0 0,1 0 0,0 0 0,0 0 0,0 0 0,0-1 0,0 1 0,0 0 0,0 0 0,0 0 0,0 0 0,0 0-1,0-1 1,0 1 0,0 0 0,0 0 0,0 0 0,0 0 0,0 0 0,0-1 0,0 1 0,0 0 0,0 0 0,0 0 0,0 0 0,0 0 0,0 0 0,0-1 0,0 1 0,0 0 0,0 0-1,1 0 1,-1 0 0,0 0 0,0 0 0,0 0 0,0-1 0,0 1 0,0 0 0,0 0 0,1 0 0,-1 0 0,0 0 0,0 0 0,0 0 0,0 0 0,0 0 0,1 0 0,-1 0 0,0 0-1,0 0 1,0 0 0,0 0 0,0 0 0,1 0 0,-1 0 0,0 0 0,0 0 0,0 0 0,16 14 152,1-1-1,0-1 1,0 0-1,30 14 1,9 7 152,-51-30-317,2 1 20,1 1 0,-1 0 1,-1 0-1,1 1 1,11 12-1,-17-16-21,1 0 0,-1 1 1,0-1-1,1 0 0,-1 1 0,0-1 0,-1 1 1,1 0-1,0-1 0,-1 1 0,0 0 0,1-1 1,-1 1-1,0 0 0,0-1 0,-1 1 0,1 0 1,0-1-1,-1 1 0,0 0 0,1-1 0,-1 1 1,-2 3-1,0-1 2,0 1 0,-1-1 0,1 0 0,-1 0 0,0 0 0,0-1 0,-1 1 0,1-1 0,-1 0 1,-7 5-1,-62 34 77,42-25-77,-61 33 36,-44 27-24,135-77-180,-18 14 469,20-15-391,-1 0-1,1 0 1,-1 0 0,1 1 0,0-1 0,-1 0 0,1 1 0,0-1 0,-1 0 0,1 1 0,0-1 0,-1 1 0,1-1 0,0 0 0,-1 1 0,1-1 0,0 1 0,0-1 0,0 1 0,0-1 0,-1 1 0,1-1 0,0 1 0,0-1 0,0 1 0,0-1 0,0 1 0,0-1 0,0 1 0,0-1-1,1 1 1,-1-1 0,0 1 0,0-1 0,0 1 0,0-1 0,1 1 0,-1-1 0,1 1 0,3 0-4923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4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8633,'0'0'1641,"0"0"-1028,0 0-287,0 35 387,0 231 738,0 86 210,7-363-2100,8-23 321,12-42 0,13-31 774,-40 106-647,0 1 0,0-1 0,0 1 0,0-1 0,0 0 0,0 1 0,0-1-1,0 1 1,1-1 0,-1 1 0,0-1 0,0 1 0,1-1 0,-1 1 0,0-1 0,1 1 0,-1-1 0,0 1 0,1 0 0,-1-1 0,1 1 0,-1 0 0,1-1-1,-1 1 1,0 0 0,1-1 0,0 1 0,-1 0 0,1 0 0,-1 0 0,1-1 0,-1 1 0,1 0 0,-1 0 0,1 0 0,-1 0 0,1 0 0,0 0 0,-1 0-1,1 0 1,-1 0 0,1 0 0,-1 1 0,1-1 0,-1 0 0,1 0 0,-1 0 0,1 1 0,-1-1 0,1 0 0,-1 1 0,1-1 0,-1 0 0,1 1 0,-1-1-1,1 0 1,-1 1 0,0-1 0,1 1 0,-1-1 0,0 1 0,0-1 0,1 1 0,-1 0 0,17 38-65,-15-33 127,21 58-37,-8-23-2343,31 63 0,-26-74-2465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4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90 282 8433,'0'0'3873,"0"0"-3033,0 0-336,0 0 113,0 0-113,0 0-256,-89 159-248,89-117-96,0-13-384,0-8-713,10-8-1143,1-13-2097</inkml:trace>
  <inkml:trace contextRef="#ctx0" brushRef="#br0" timeOffset="1">80 1 8601,'0'0'2801,"0"0"-1425,0 0 41,0 0-561,0 0-832,0 0-24,47 42-1545,-21-9-1127,1 1-4058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4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 6409,'0'0'4090,"0"0"-1956,0 0-766,0 0-123,0 0-264,0 0-421,-12-2-337,-33-5-205,44 7-28,1 0 0,-1 0-1,0 1 1,1-1 0,-1 0-1,0 0 1,1 1 0,-1-1-1,1 0 1,-1 1 0,1-1-1,-1 1 1,1-1-1,-1 1 1,1-1 0,-1 1-1,1-1 1,0 1 0,-1-1-1,1 1 1,0-1 0,-1 1-1,1 0 1,0-1 0,0 1-1,0-1 1,0 1 0,-1 0-1,1-1 1,0 1 0,0 0-1,0-1 1,0 1 0,1 0-1,-1 28-525,0-24 318,1-1-11,0 1 0,0-1 0,0 1-1,1-1 1,-1 0 0,1 0 0,0 0-1,0 0 1,1 0 0,-1 0 0,1-1 0,0 1-1,0-1 1,6 6 0,-5-4 40,0-1 0,0 1 0,0 1 0,0-1-1,-1 0 1,5 10 0,-7-12 272,-1-1 0,1 1-1,-1 0 1,1-1 0,-1 1-1,0 0 1,0 0 0,0-1-1,0 1 1,-1 0-1,1-1 1,-1 1 0,0 0-1,1-1 1,-1 1 0,0-1-1,-1 1 1,1-1 0,0 1-1,-3 2 1,-4 6-125,1 1-1,0-1 1,1 2-1,0-1 1,0 1-1,1 0 1,1 0-1,0 0 1,1 1 0,1-1-1,-2 24 1,4-5-1961,0-9-2490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9:16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4504,'0'0'1793,"0"0"-836,0 0-63,0 0 195,0 0 160,0 0 36,0 0-203,15 5-352,572 111 311,24-39-1518,-594-73 390,-16-4 135,-1 0 7,0 0-32,0 0-5,0 0 18,0 12-41,-1 1 0,-1-1-1,0 1 1,0-1 0,-2 0 0,1 0-1,-1 0 1,-7 12 0,6-11 26,-427 966 2069,421-957-2043,0 1 0,1 0 0,1 1 0,2 0 0,0 1 0,1-1 0,-4 50 0,14-69-938,8-13 277,2-8-91,-1-1 0,0 0 0,16-30 0,2-11-2080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4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6329,'0'0'5977,"0"0"-4216,0 0-585,0 0 72,0 0-528,0 0-472,0 0-192,-85 168-56,70-97-144,4 0-408,6-8-600,-1-4-801,6-26-1103,-5-7-3282</inkml:trace>
  <inkml:trace contextRef="#ctx0" brushRef="#br0" timeOffset="1">1 286 7161,'0'0'2825,"0"0"-1377,0 0-120,0 0 273,0 0-433,0 0-496,79-29-432,-37 24-216,0 5-24,0 0-488,0 0-1336,-5 9-1441,-11-5-3121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4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4977,'0'0'3747,"0"0"-1368,0 0-528,0 0-393,0 0-667,0 0-446,-14 21-161,-44 67-45,55-83-145,0 0 1,0 0-1,0 1 0,1-1 0,0 1 1,0 0-1,0-1 0,1 1 0,0 0 1,0 0-1,0 0 0,1 0 0,0 0 1,1 8-1,-1 6-208,0-19 178,0 1 0,0-1 0,1 0 1,-1 0-1,0 1 0,0-1 0,1 0 0,-1 0 0,1 1 0,-1-1 0,1 0 1,-1 0-1,1 0 0,0 0 0,-1 0 0,1 0 0,0 0 0,0 0 1,0 0-1,0 0 0,0 0 0,0 0 0,0-1 0,0 1 0,0 0 1,0-1-1,0 1 0,1-1 0,-1 1 0,0-1 0,0 0 0,1 1 0,-1-1 1,0 0-1,1 0 0,-1 0 0,0 0 0,3 0 0,-1 0-17,-1-1-1,1 1 0,0 0 0,0-1 1,0 0-1,-1 0 0,1 0 0,0 0 0,-1 0 1,1 0-1,0-1 0,-1 1 0,0-1 1,1 0-1,-1 1 0,0-1 0,3-3 1,0-5 137,0 0 1,-1 0-1,0 0 1,0-1-1,-1 1 1,0-1-1,-1 0 1,0 1-1,-1-1 1,0 0 0,-1 0-1,0 0 1,-3-17-1,3 26-69,0 0 0,-1 0-1,1 0 1,-1 0 0,1 0-1,-1 0 1,0 0 0,0 0-1,0 0 1,0 0 0,0 1-1,0-1 1,0 0 0,-1 1-1,1-1 1,-1 1 0,1 0-1,-1-1 1,1 1-1,-1 0 1,0 0 0,0 0-1,0 0 1,1 0 0,-1 0-1,0 1 1,0-1 0,0 1-1,0-1 1,0 1 0,-3-1 0,6 22-6289,7 0 482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4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7113,'0'0'3520,"0"0"-1867,0 0-281,0 0 209,0 0-573,0 0-569,-24 8-358,-5 1-132,-40 18 1,67-26 31,0 1 1,0-1-1,0 0 0,0 1 1,1-1-1,-1 1 1,0 0-1,1-1 1,0 1-1,-1 0 1,1 0-1,0 0 0,0 0 1,0 0-1,0 0 1,0 0-1,0 0 1,0 4-1,1-4-25,-1-1 0,1 0 0,0 0-1,0 0 1,0 0 0,0 0 0,0 0-1,0 1 1,0-1 0,0 0 0,0 0 0,1 0-1,-1 0 1,0 0 0,1 0 0,-1 0 0,1 0-1,-1 0 1,1 0 0,-1 0 0,1 0-1,0 0 1,0 0 0,-1 0 0,1 0 0,0-1-1,0 1 1,1 0 0,1 1-25,0-1 0,0-1 1,0 1-1,0 0 0,1-1 0,-1 1 1,0-1-1,0 0 0,0 0 0,1 0 1,-1-1-1,0 1 0,0-1 0,0 0 1,1 0-1,-1 0 0,0 0 0,0 0 1,-1-1-1,1 1 0,4-3 0,3-4 221,0 0-1,-1-1 0,1 0 1,8-12-1,21-20 1134,-39 41-1274,1 0 0,-1 0-1,0-1 1,0 1-1,0 0 1,0 0 0,1-1-1,-1 1 1,0 0 0,0 0-1,1 0 1,-1 0-1,0-1 1,0 1 0,1 0-1,-1 0 1,0 0 0,0 0-1,1 0 1,-1 0-1,0 0 1,1 0 0,-1 0-1,0 0 1,0 0-1,1 0 1,-1 0 0,0 0-1,1 0 1,-1 0 0,0 0-1,0 0 1,1 0-1,-1 0 1,0 1 0,0-1-1,1 0 1,-1 0 0,0 0-1,0 0 1,1 1-1,-1-1 1,0 0 0,0 0-1,0 0 1,0 1 0,1-1-1,-1 0 1,0 0-1,0 1 1,0-1 0,0 0-1,0 1 1,0-1-1,0 0 1,0 0 0,1 1-1,7 39 74,-1 0-1,-2 0 1,-2 0-1,-2 44 0,0-43-46,-1-25-32,-1 278-76,0-282 76,0 0-1,0 0 0,-2 0 1,0-1-1,0 1 0,-1 0 1,0-1-1,-1 0 0,-11 19 1,13-25-5,-1 0 0,1 0 1,-1-1-1,-1 1 0,1-1 0,-1 0 1,0 0-1,1-1 0,-2 1 1,1-1-1,0 0 0,-1 0 0,1-1 1,-1 0-1,0 0 0,0 0 1,0-1-1,0 1 0,0-1 0,-8 0 1,10-1-25,0-1 1,-1 1-1,1-1 1,0 0 0,0 0-1,0 0 1,0 0-1,0-1 1,0 1 0,1-1-1,-1 0 1,1 0-1,-1-1 1,1 1 0,-1-1-1,1 0 1,0 1-1,0-1 1,1-1 0,-1 1-1,1 0 1,-1-1-1,1 1 1,0-1 0,0 0-1,1 1 1,-1-1-1,-1-5 1,-3-11-64,0-1 1,1 0-1,1-1 0,-2-26 1,1 4 21,1-1 0,3 0 0,2 0 1,12-81-1,-10 110 66,1 0 0,1 0 0,0 0 0,1 1 0,1 0 0,0 0 0,12-16 0,-12 22 1,0 0 1,1 0 0,0 0 0,0 1-1,1 1 1,0-1 0,0 1 0,1 1 0,0 0-1,0 0 1,15-6 0,-4 5-25,2 0 0,-1 2 1,1 0-1,0 1 0,38-1 0,119 8 42,-177-3-3,0 0 0,1 0 0,-1 1-1,0-1 1,0 0 0,1 1 0,-1 0-1,0 0 1,0 0 0,0 0 0,0 1-1,0-1 1,-1 1 0,1-1 0,3 4-1,-4-3 29,-1 1-1,1 0 1,-1 0-1,1 0 1,-1 0-1,0 0 0,0 0 1,0 0-1,-1 0 1,1 0-1,-1 0 0,0 1 1,1-1-1,-2 0 1,1 4-1,-1 24 77,-1-17-155,2-1 0,0 1 1,1 0-1,2 14 0,-3-27 3,0 0 0,0-1 1,0 1-1,1-1 0,-1 1 0,0-1 0,0 1 1,1-1-1,-1 1 0,0-1 0,1 1 0,-1-1 1,0 0-1,1 1 0,-1-1 0,1 1 0,-1-1 1,0 0-1,1 1 0,-1-1 0,1 0 0,-1 0 1,1 1-1,-1-1 0,1 0 0,0 0 0,-1 0 1,1 0-1,-1 0 0,1 0 0,0 0 1,23-7-951,16-20 232,-39 26 786,13-11-321,1 0-1,0 1 1,1 1 0,0 0 0,0 1 0,1 1 0,0 1-1,1 0 1,33-8 0,-16 10-1677,52-1-1,-5 5 4040,-81 1-471,-1 1 1854,-8 12-2300,0-7-1071,-1 1 0,1-1 0,-1-1 0,0 1 0,-1-1 0,1-1 0,-1 0 0,0-1 0,0 1 0,0-2 0,-16 3 0,29-27-3197,0 17 2864,1 0 0,0 1 0,1-1 1,-1 1-1,1 0 0,0 0 0,0 0 1,0 0-1,1 1 0,-1 0 1,1 0-1,0 1 0,0-1 0,0 1 1,0 1-1,7-2 0,0 0 44,0 1 0,0 0 0,0 1-1,0 0 1,0 1 0,1 0 0,13 3 0,18 12-1647,-28-10-296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4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71 696,'0'0'2908,"0"0"-532,0 0-376,0 0 26,2-10-9,-1-3-1624,2-11 1184,-1 24-964,2 19-504,-3-11-63,1 0 1,1 0-1,0 0 1,0 0-1,0 0 0,1 0 1,0-1-1,0 1 1,1-1-1,6 7 0,-9-12-66,0 1-1,-1-1 1,1 0-1,0 0 0,0 0 1,0 0-1,1 0 0,-1-1 1,0 1-1,1-1 0,-1 0 1,1 1-1,0-1 0,-1 0 1,1 0-1,0-1 1,-1 1-1,1-1 0,0 1 1,0-1-1,0 0 0,0 0 1,-1 0-1,1 0 0,0 0 1,0-1-1,0 0 0,-1 1 1,1-1-1,0 0 1,-1 0-1,1 0 0,-1-1 1,4-1-1,-3 0 77,0 0-1,1 0 1,-2-1-1,1 1 1,0-1 0,-1 1-1,0-1 1,1 0-1,-1 0 1,-1 0-1,1 0 1,1-8 0,1 10-144,-1 1 0,1 0 0,-1 0 0,1 0 0,-1 0 0,1 1-1,-1-1 1,1 1 0,0 0 0,-1 0 0,1 1 0,5 0 0,-2-1-71,5 0-145,0 0 0,0-2-1,-1 1 1,1-1 0,0-1 0,-1 0 0,0-1-1,14-6 1,-5 0 879,-1-1-1,-1-1 1,26-21-1,-43 32-457,0 1 0,-1 0-1,1 0 1,0 0 0,-1 0-1,1 0 1,0 0 0,-1 0 0,1 0-1,0 1 1,-1-1 0,1 0-1,-1 0 1,1 0 0,0 1-1,-1-1 1,1 0 0,-1 1 0,1-1-1,0 0 1,-1 1 0,1-1-1,-1 1 1,0-1 0,1 1 0,-1-1-1,1 1 1,-1-1 0,0 1-1,1 0 1,-1-1 0,0 1 0,0-1-1,1 1 1,-1 0 0,0 0-1,16 34-690,-12-26 944,15 38-919,19 70-1,-13-4-4015,-13-40-3191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4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7417,'0'0'2328,"0"0"-1115,0 0-533,0 0 153,0 0 29,0 0-151,0 0-291,4-5-106,1 2-224,-1 0 0,1 0 1,0 0-1,1 1 0,-1-1 1,0 1-1,1 1 0,-1-1 1,1 1-1,-1 0 1,1 0-1,0 0 0,-1 1 1,1 0-1,0 0 0,5 1 1,1-1-24,0 1 0,0 1 0,-1-1 0,1 2 0,-1-1 0,1 2 0,-1 0-1,0 0 1,0 1 0,17 10 0,-11-4-86,-1 1 0,0 1-1,-1 0 1,0 1-1,20 25 1,-31-34-77,0 0 1,1-1-1,0 1 1,0-1 0,0 0-1,0 0 1,1-1-1,0 1 1,0-1-1,8 3 1,42 5-4447,-25-11-2600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5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4336,'0'0'3856,"0"0"-2046,0 0-702,0 0-27,0 0-269,15 15-130,-2 4-592,-1 2 0,-1 0 0,-1 0 0,-1 0 1,-1 1-1,-1 1 0,-1 0 0,-1-1 0,-1 2 0,-1-1 1,-1 0-1,-1 1 0,-3 35 0,2-56-288,0-1 0,-1 1 1,1-1-1,-1 0 0,0 1 0,0-1 1,0 0-1,0 1 0,0-1 0,0 0 1,0 0-1,-1 0 0,1 0 0,-1 0 1,1 0-1,-1 0 0,-2 1 0,-16 10-5116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5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4256,'0'0'2105,"0"0"-630,0 0-99,0 0 79,0 0-116,0 0-503,0 4-339,15 210 2194,-15-213-2693,0 0-1,0 1 1,0-1 0,-1 0 0,1 1 0,0-1 0,-1 0 0,1 1 0,-1-1 0,0 0 0,1 0 0,-1 0 0,0 0-1,0 1 1,0-1 0,0 0 0,0 0 0,0-1 0,0 1 0,0 0 0,0 0 0,0 0 0,0-1 0,-1 1-1,1 0 1,0-1 0,0 1 0,-1-1 0,1 0 0,0 1 0,-1-1 0,1 0 0,-3 0 0,-52 0-1949,44-1 845,-19-3-3275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5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4849,'0'0'2548,"0"0"-866,0 0-359,0 0 92,0 0-249,18 0-186,5-1-955,0 0 0,0-2 0,0 0 0,0-2 0,-1-1 0,0 0 0,0-2 0,0 0 0,-1-2 0,0 0 0,-1-1 0,35-26 0,-10 5-2695,-33 22-259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5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6241,'0'0'1952,"0"0"-1168,0 0 177,0 0-145,0 0 8,0 0-256,0 0 232,16 13 88,0 3-103,-6 1-313,6 0-240,-5-5-232,-1-3-32,1-1-888,10-8-945,0 0-871,-5-21-2418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5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2720,'0'0'1698,"0"0"-768,0 0-221,0 0 407,0 0 82,0 0-108,0 0-205,-1 4-93,-4 37 164,1 0 0,3 70 1,2-63-989,-2-46-91,1-1 1,0 0-1,0 0 1,-1 0-1,1 0 1,0 0-1,0 0 0,0 1 1,0-1-1,0 0 1,1 0-1,-1 0 1,0 0-1,0 0 1,1 0-1,-1 0 0,1 0 1,-1 0-1,1 0 1,-1 0-1,1 0 1,0 0-1,-1 0 1,1 0-1,0 0 0,0 0 1,-1-1-1,1 1 1,0 0-1,0-1 1,0 1-1,0-1 1,0 1-1,0-1 1,0 1-1,0-1 0,0 1 1,1-1-1,-1 0 1,0 0-1,2 0 1,10 1-4826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9:1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9794,'0'0'1917,"0"0"-1375,30-6-356,58-8 261,152-3 0,147 17 30,191-2 83,-7-42-300,-568 43-269,125-18-782,247-4-1,-382 2 221,-2 12 556,0 0 0,-1 1-1,0 0 1,-1 1 0,1 0-1,-1 1 1,0 0 0,-1 0-1,0 1 1,-13-3 0,11 3 616,0 2 1,0 0 0,0 0-1,-29-1 1,50 6-648,0 1 0,0-1 0,0 1 1,0 0-1,0 1 0,-1 0 0,1 0 0,-1 0 0,0 1 0,6 5 1,3 2 21,-8-7 41,1 1-1,-1 0 1,0 1 0,0 0-1,-1 0 1,0 0-1,0 1 1,-1 0 0,0 0-1,0 0 1,-1 1 0,0-1-1,4 16 1,-3-1-330,-1-1 0,-1 1 0,-1 0 0,-1 34 1,-1-43-3094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5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2560,'0'0'2233,"0"0"-1105,0 0-248,0 0 312,0 0-80,0 0-103,0 0-257,0 0-32,-48 38-16,27-18-144,-5 10-152,0 3-240,5 5-112,0-4-56,0-1-96,10 9-1056,1-12-888,4-5-3634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5:5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16 210 2936,'0'0'1754,"0"0"-544,0 0 95,0 0 78,0 0-125,0 0-122,-1 0-1049,0 0 0,1 0-1,-1 0 1,0 0 0,0-1 0,1 1-1,-1 0 1,0 0 0,1-1 0,-1 1-1,1-1 1,-1 1 0,0 0 0,1-1-1,-1 1 1,1-1 0,-1 0 0,1 1-1,-1-1 1,1 1 0,0-1 0,-1 0 0,1 1-1,0-1 1,-1 0 0,1 1 0,0-2-1,3-5-46,0 1-1,1-1 1,0 1-1,0 0 0,1 0 1,0 0-1,0 1 1,0-1-1,0 1 0,1 1 1,9-7-1,1-2-17,-3 1 45,1 1 0,0 0 0,1 1 0,0 1 0,1 0 0,0 1 0,0 1 0,1 1 0,0 0 0,0 1 0,1 1 0,-1 0 0,1 1 0,25 0 0,-41 3-163,0 0 0,0 1 0,0 0 0,0-1 1,0 1-1,0 0 0,0 0 0,0 0 0,0 0 0,0 0 0,-1 0 0,1 1 1,0-1-1,-1 0 0,1 1 0,-1-1 0,0 1 0,0 0 0,1 0 0,-1-1 1,1 4-1,8 8-1753,5 4-3431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6:0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5497,'2'-36'4448,"-2"35"-4389,0 0 1,0 0-1,1 0 0,-1 0 0,0 0 1,0 0-1,0 0 0,1 0 0,-1 0 0,1 1 1,-1-1-1,1 0 0,-1 0 0,1 0 1,-1 0-1,1 1 0,0-1 0,-1 0 1,1 0-1,0 1 0,-1-1 0,1 1 0,0-1 1,0 1-1,0-1 0,0 1 0,0-1 1,0 1-1,1-1 0,-1 1 420,-1 0 77,0 0-20,0 0-96,0 0-164,0 0-54,0 0-59,0 0-42,0 0 22,0 0-9,0 0-39,0 0 0,0 0-27,0 0-31,0 0 27,0 0-23,0 0 47,17 76 1510,7-29-1494,-22-45-125,-1 1 1,0-2 0,1 1 0,0 0-1,-1 0 1,1 0 0,0-1-1,0 1 1,0-1 0,0 1 0,0-1-1,0 0 1,0 0 0,0 0 0,0 0-1,1 0 1,-1 0 0,0-1 0,5 1-1,-5-2 15,0-1-1,0 1 0,0-1 0,-1 0 1,1 1-1,0-1 0,-1 0 0,1 0 0,-1 0 1,0 0-1,0-1 0,0 1 0,0 0 1,0 0-1,0-1 0,0 1 0,0-4 1,0 2 3,2-5-1,0 0 0,-1 0-1,0-1 1,0 1-1,-1 0 1,-1-1 0,1 1-1,-3-16 1,2 22 0,0 0 1,-1 1 0,1-1-1,-1 0 1,0 1-1,1-1 1,-1 1-1,-1-1 1,1 1-1,0-1 1,0 1 0,-1 0-1,0 0 1,1 0-1,-1 0 1,0 0-1,0 0 1,0 0-1,0 0 1,0 1 0,-1-1-1,1 1 1,0 0-1,-1-1 1,1 1-1,-1 0 1,1 1-1,-1-1 1,1 0 0,-1 1-1,0-1 1,1 1-1,-1 0 1,-3 0-1,3 0-2,1 0 0,-1 0-1,1 0 1,0 0 0,-1 1-1,1-1 1,-1 1 0,1-1-1,0 1 1,-1 0 0,1 0-1,0 0 1,0 0 0,0 1-1,0-1 1,0 0 0,0 1-1,0 0 1,-3 3 0,3-2-9,0 1 1,0-1 0,0 1 0,1-1 0,0 1 0,0 0 0,0 0 0,0 0 0,0 0 0,1 0 0,-1-1 0,2 8 0,-2-9 4,1-1 0,1 1-1,-1-1 1,0 1 0,0-1 0,0 0 0,1 1 0,-1-1-1,1 1 1,-1-1 0,1 0 0,-1 1 0,1-1 0,0 0-1,0 0 1,0 0 0,-1 0 0,1 1 0,0-1 0,0 0-1,1 0 1,-1-1 0,0 1 0,0 0 0,0 0 0,1-1-1,-1 1 1,0 0 0,1-1 0,2 1 0,3 1-50,0-1 0,1 0 1,-1-1-1,0 0 0,8 0 1,1-1-37,-14 1 92,-1 0 1,0-1-1,0 1 0,0 0 1,1-1-1,-1 1 1,0-1-1,0 1 0,0-1 1,0 0-1,0 1 1,0-1-1,0 0 1,0 0-1,0 0 0,0 1 1,-1-1-1,1 0 1,0 0-1,-1 0 0,1 0 1,0-1-1,-1 1 1,1 0-1,-1 0 1,0 0-1,1 0 0,-1-1 1,0 1-1,0 0 1,0 0-1,1 0 0,-1-1 1,-1 1-1,1 0 1,0 0-1,0-1 1,-1 0-1,1 0 1,0 0 1,0 0-1,0 0 1,-1 0-1,1 0 1,-1 0-1,1 0 0,-1 1 1,0-1-1,0 0 1,0 0-1,0 1 0,0-1 1,0 0-1,0 1 1,-1-1-1,1 1 1,-1 0-1,1-1 0,-1 1 1,1 0-1,-1 0 1,0 0-1,1 0 1,-4-1-1,3 1 2,0 1-1,0-1 1,0 1 0,0 0 0,0-1-1,0 1 1,0 0 0,0 0 0,0 1-1,0-1 1,0 0 0,0 1 0,0-1-1,0 1 1,0-1 0,-2 2 0,3-1-8,0-1 1,1 1 0,-1 0 0,0-1 0,1 1 0,-1 0 0,1-1 0,-1 1-1,1 0 1,-1 0 0,1 0 0,-1 0 0,1 0 0,0-1 0,-1 1-1,1 0 1,0 0 0,0 0 0,0 0 0,0 0 0,0 0 0,0 0 0,0 0-1,0 1 1,1 1-2,-1-1 0,1 1 0,0 0 0,0 0 0,0-1 0,1 1 0,-1-1 0,1 1 0,-1-1 0,1 1 0,0-1 0,0 0 0,0 0 0,0 0 0,0 0 0,0 0 0,1-1 0,-1 1 0,1-1 0,-1 1 0,4 0 0,1 1-12,1-1 1,0-1 0,0 1-1,-1-1 1,1-1-1,16 0 1,-17 0 51,-5 0 251,-6-5 499,-2 3-791,0 0 0,1 0 0,-2 0 0,1 1 0,0 0 0,0 0 0,0 1 0,-8 0 0,14-1-39,-1 1 0,1 0-1,0 0 1,0 0 0,0 0-1,-1 0 1,1 0-1,0 0 1,0 0 0,-1 0-1,1 0 1,0 0 0,0 0-1,-1 0 1,1 0-1,0 0 1,0 0 0,-1 0-1,1 0 1,0 0 0,0 0-1,0 1 1,-1-1 0,1 0-1,0 0 1,0 0-1,0 0 1,-1 0 0,1 1-1,0-1 1,0 0 0,0 0-1,0 0 1,-1 1 0,1-1-1,0 0 1,0 0-1,0 0 1,0 1 0,0-1-1,0 0 1,0 0 0,0 1-1,0-1 1,0 0 0,0 0-1,0 1 1,0-1-1,0 0 1,0 0 0,0 1-1,0-1 1,0 0 0,0 3-994,0 13-5180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6:0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 5065,'0'0'2461,"0"0"-682,0 0-151,0 0 40,0 0-165,0 0-291,0 0-284,0 0-158,-1 0-716,0 0 1,0-1 0,-1 1 0,1 0-1,0 0 1,0 0 0,0 0 0,-1 0-1,1 0 1,0 0 0,0 1 0,0-1-1,-1 0 1,1 1 0,-2 0 0,0 2-104,-1 1 0,1 0 0,-1 0 0,1 0 1,1 0-1,-1 1 0,1-1 0,-1 1 0,1-1 1,1 1-1,-1 0 0,1 0 0,-1 0 0,0 7 1,2-11-226,0-1-44,0 0 104,1 0 201,0 0 1,-1-1-1,1 1 0,-1 0 0,1 0 0,-1-1 0,1 1 0,-1 0 1,1-1-1,-1 1 0,1 0 0,-1-1 0,1 1 0,-1-1 0,0 1 0,1-1 1,-1 1-1,0-1 0,1 1 0,-1-1 0,0 1 0,0-1 0,1 0 1,-1 1-1,0-1 0,0 1 0,0-1 0,0 1 0,0-1 0,0 0 1,0 1-1,0-2 0,0-28 276,0 18-104,0 11-135,0 1-54,0 1 25,-1-1-1,1 1 0,0-1 1,0 1-1,0 0 0,0-1 1,0 1-1,0-1 0,0 1 0,0 0 1,0-1-1,0 1 0,0-1 1,1 1-1,-1 0 0,0-1 1,0 1-1,1-1 0,-1 1 1,0-1-1,0 1 0,1-1 1,-1 1-1,1-1 0,-1 1 0,0-1 1,1 0-1,-1 1 0,1-1 1,-1 1-1,1-1 0,-1 0 1,1 0-1,0 1 0,17 14-107,3-12 110,-22-3 14,1 0-1,0 0 1,0 0-1,0 0 1,-1 0-1,1 0 1,0 0-1,0 0 1,0-1-1,-1 1 1,1 0-1,0 0 1,0 0-1,0 0 1,0-1-1,-1 1 1,1 0-1,0 0 1,0 0-1,0-1 1,0 1-1,0 0 1,0 0-1,0 0 1,0-1-1,0 1 1,0 0-1,0 0 1,0-1 0,0 1-1,0 0 1,0 0-1,0 0 1,0-1-1,0 1 1,0 0-1,0 0 1,0-1-1,0 1 1,0 0-1,0 0 1,0 0-1,0-1 1,0 1-1,1 0 1,-1 0-1,0 0 1,0 0-1,0-1 1,0 1-1,1 0 1,-1 0-1,0 0 1,0 0-1,0 0 1,0-1-1,1 1 1,-1 0 0,0 0-1,0 0 1,1 0-1,-1 0 1,0 0-1,0 0 1,0 0-1,1 0 1,-2-1 1,1 1-527,0 0-1232,0 0-2419,0 0-2944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3:3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114 164 280,'0'0'1204,"0"0"-237,0 0-178,0 0-84,0 0-116,0 0-121,0 0-113,0 0-42,0 0-6,0 0 22,0 0-13,0 0 15,0 0 20,0 0 69,0 0 46,0 0-30,0 0-15,0 0-53,0 0-60,0 0-40,0 0-22,0 0-36,0 0-51,0 0-23,0 0 17,0 0 5,0 15-81,0 379 1055,-11-475-1545,10 30 478,0 13-1,6-57 1,-3 82-39,0 0 0,1 0 1,1 0-1,0 0 0,0 1 0,1 0 1,1-1-1,7-10 0,26-34-5,-23 35 5,-1-1 0,23-46 0,-38 68-37,1 1 1,-1-1-1,0 0 1,1 1-1,-1-1 0,1 0 1,-1 1-1,1-1 0,-1 1 1,1-1-1,0 1 1,-1-1-1,1 1 0,0-1 1,-1 1-1,1-1 0,0 1 1,0 0-1,-1 0 1,1-1-1,0 1 0,0 0 1,-1 0-1,1 0 1,0 0-1,1 0 0,27 6-159,30 26 107,-51-26 90,-4-5-6,-1 1 0,1 0 1,-1 0-1,0 1 1,0-1-1,0 1 1,0 0-1,-1-1 0,1 1 1,-1 0-1,1 1 1,-1-1-1,0 0 0,0 1 1,0-1-1,-1 1 1,0-1-1,1 1 1,-1 0-1,0-1 0,-1 1 1,1 0-1,-1 0 1,1 0-1,-1 0 0,-1 4 1,0 0 40,-1-1 0,0 0 1,-1 1-1,0-1 0,0 0 1,0-1-1,-1 1 0,0 0 0,0-1 1,-1 0-1,0 0 0,-9 8 1,1 0-127,-1 0 0,-1-1 0,0-1 0,-1-1 0,0 0 0,-1-1 0,0-1 0,-1 0 0,0-1 1,0-1-1,0-1 0,-1-1 0,0 0 0,0-2 0,-33 3 0,69-6 63,12 0 22,53 6 0,-71-4-17,0 0-1,0 1 1,-1 0-1,1 1 1,-1 0 0,0 1-1,0 0 1,13 10-1,-19-13 31,0 1-1,0 1 1,-1-1-1,1 0 1,-1 1-1,0 0 1,0 0-1,0 0 1,0 0-1,-1 0 1,1 0-1,-1 1 1,3 8-1,-5-10 13,1-1-1,-1 1 0,0-1 1,0 1-1,0-1 0,0 1 1,0-1-1,0 1 0,-1-1 1,1 1-1,-1-1 0,0 1 1,1-1-1,-1 0 0,0 1 1,-1-1-1,1 0 0,0 0 1,-1 1-1,1-1 0,-1 0 1,1-1-1,-1 1 0,0 0 1,0 0-1,0-1 0,0 1 1,-4 1-1,-16 10 75,1-2 0,-2-1 0,1 0 0,-1-2 0,-1-1 0,0-1 0,1 0 0,-2-2 0,1-1 0,-35 0 0,58-3-161,0 0 1,0 0-1,0 0 1,0 0-1,0 0 1,0 0-1,0 0 1,1-1-1,-1 1 1,0 0-1,0 0 1,0-1-1,0 1 1,0-1-1,1 1 1,-1-1-1,0 1 1,0-1-1,1 0 0,-1 1 1,1-1-1,-1 0 1,0 0-1,1 1 1,-1-1-1,1 0 1,-1 0-1,1 0 1,0 1-1,-1-2 1,-1-30-3859,2 22 2176,0-23-6218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9:1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157 207 5633,'0'0'2823,"0"0"-714,0 0-229,0 0-223,0 0-535,0 0-572,0 0-406,9 22-56,138 326 156,-142-335-255,1-1-9,-1 0 0,0 0 0,-1 1 0,0 0 0,-1-1-1,-1 1 1,0 0 0,-1 1 0,0 15 0,-1-28 13,-1 0 0,0 0 0,1 0 0,-1 0 0,0 0 1,1-1-1,-1 1 0,0 0 0,0-1 0,0 1 0,0 0 1,0-1-1,0 1 0,0-1 0,0 0 0,0 1 0,0-1 1,0 0-1,0 1 0,0-1 0,0 0 0,0 0 0,0 0 1,0 0-1,0 0 0,0 0 0,0 0 0,0 0 0,-1-1 1,1 1-1,-1-1 0,-6 1-60,-7 0 2,1-1 0,0-1 0,0 0 0,-1-1 0,2 0 0,-1-1 0,0-1 0,1 0 0,0 0 0,0-2 0,0 0 0,1 0 0,0-1 0,0 0-1,1-1 1,0-1 0,1 1 0,0-2 0,0 0 0,1 0 0,1 0 0,0-1 0,-9-18 0,14 25 53,1-1-1,-1 1 1,1-1 0,0 0-1,1 0 1,0 0-1,0 0 1,0 0 0,0 0-1,1 0 1,1-10 0,-1 12 5,1 0-1,0 0 1,0 1 0,0-1 0,1 0 0,-1 1-1,1-1 1,0 1 0,0-1 0,0 1 0,0 0-1,1 0 1,0 0 0,-1 0 0,1 0 0,0 0-1,0 1 1,5-4 0,26-13 19,1 2 0,0 1 0,67-20 0,14-6 89,-111 39-81,-1 1 1,1 0-1,-1-1 0,0 0 1,0 0-1,0-1 0,0 1 1,-1-1-1,1 0 0,-1 0 1,0 0-1,0 0 0,0 0 1,-1-1-1,0 1 0,1-1 1,-2 1-1,1-1 0,0 0 1,-1 0-1,0 0 0,0 0 1,-1 0-1,1 0 0,-1 0 1,0 0-1,0-1 1,-1 1-1,1 0 0,-1 0 1,-1 0-1,1 0 0,0 1 1,-1-1-1,0 0 0,0 1 1,-1-1-1,-4-7 0,-2 2 11,0-1 0,-1 1-1,0 1 1,0 0 0,-1 0-1,0 1 1,0 1 0,-1 0-1,0 0 1,-1 1 0,1 1-1,-16-5 1,27 10-30,1-1-7,-1 1 1,1 0 0,-1 0-1,1-1 1,-1 1 0,1 0-1,-1 0 1,0 0 0,1 0-1,-1 0 1,1 0 0,-1 0-1,1 0 1,-1 0 0,0 0-1,1 0 1,-1 0-1,1 0 1,-1 0 0,1 0-1,-1 1 1,0-1 0,1 0-1,-1 0 1,1 1 0,-1-1-1,1 0 1,-1 1 0,1-1-1,0 1 1,-1-1 0,1 0-1,-1 1 1,1-1 0,0 1-1,-1-1 1,1 1 0,0-1-1,0 1 1,-1-1-1,1 1 1,0 0 0,0-1-1,0 1 1,0-1 0,0 1-1,0-1 1,0 1 0,0 0-1,-2 109-2812,2-49-839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9:19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 1136,'0'0'3830,"0"0"-2336,0 0-693,0 0-76,-15-9 1134,10 6 1621,3 3-3387,1 1 1,-1 0 0,1-1-1,-1 1 1,1 0-1,-1 0 1,1 0 0,-1 0-1,1 0 1,0 0-1,-1 0 1,1 1 0,0-1-1,0 0 1,0 1-1,0-1 1,0 1 0,0-1-1,1 1 1,-1 0-1,0-1 1,1 1 0,-1 2-1,-15 51-78,13-40 163,0-3-180,1 0 0,1 0 0,0 1 0,2 16-1,-1-12-192,1-16 182,0 0 0,1 0 0,-1-1 0,1 1 0,-1 0 0,0-1 0,1 0 0,-1 1 0,1-1 1,0 0-1,-1 1 0,1-1 0,-1 0 0,1 0 0,-1-1 0,4 1 0,31-2-2,-30 0 11,-1 1 0,1-1 0,0-1 0,0 1 0,-1-1 0,0 0 0,1 0-1,-1-1 1,0 1 0,-1-1 0,1 0 0,6-8 0,2-3-7,0 0 0,16-28-1,-25 54 478,-2 18-543,-1-18 106,1 15-64,2 0 1,1 0 0,1 0-1,17 42 1,23 42-5211,-28-67-3648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0:5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329 262 2776,'0'0'1376,"0"0"-672,0 0-127,0 0 202,0 0 86,0 0-20,0 0-32,0 0 111,0 0 63,0 0-6,0 0-26,0 0-150,0 0-203,0 0-159,0 0-183,0 0-136,-13 5 72,9-5-190,3 0-54,1 0-54,0 0-23,0 0 44,0 0 6,-13-18-468,10 4 582,0 1-1,1-1 1,1 1-1,-1-21 0,3 34-31,-1 0-1,0 0 1,0-1-1,0 1 1,0 0 0,0 0-1,1 0 1,-1-1-1,0 1 1,0 0-1,0 0 1,0-1-1,0 1 1,0 0-1,0 0 1,0-1-1,0 1 1,0 0-1,0 0 1,0-1 0,0 1-1,0 0 1,0 0-1,0-1 1,0 1-1,-1 0 1,1 0-1,0-1 1,0 1-1,0 0 1,0 0-1,0 0 1,0-1 0,-1 1-1,1 0 1,0 0-1,0 0 1,0-1-1,-1 1 1,1 0-1,0 0 1,0 0-1,-1 0 1,1 0-1,0 0 1,0 0-1,-1 0 1,1-1 0,0 1-1,0 0 1,-1 0-1,1 0 1,-7 19 341,-3 80-301,-21 123 159,14-140-84,4-17 35,-40 125 0,39-148-135,5-35-94,7-11-52,0-11-13,0 1 0,1-1 1,0 0-1,2 0 0,1-16 1,0-12 74,-2-37 54,12-83 0,-3 55-486,-5-126 0,-5 153 300,-1 87 213,0 0-1,0 1 1,-1-1 0,1 0 0,-1 0-1,-1-1 1,1 1 0,-1-1 0,0 0-1,-5 6 1,-6 8-1,-11 22 52,13-20 145,-1 0-1,-22 25 1,34-44-208,-3 10-4,5-11-69,3-9-392,23-28 466,57-61 0,-35 44 52,-22 20-16,-15 20-4,-1 0 1,2 0-1,13-11 0,-24 23-19,-1 1 6,0 0 45,8 1-48,0-1-1,0 1 1,0 1-1,0 0 1,0 0-1,-1 0 1,1 1-1,-1 0 1,15 8 0,57 46 321,-71-50-346,0-1-40,-4-4-19,-1 0 0,1 1 0,0 0 0,-1 0 0,1 0 0,-1 0 0,0 0 0,0 1-1,0-1 1,-1 1 0,1 0 0,-1 0 0,0 0 0,0 0 0,0 0 0,-1 1 0,3 7 0,-7 0-2004,-12-5-2008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1:0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3488,'0'0'1616,"20"0"-339,20 8-284,-23-3-366,0-2-222,1 0 0,0-2 1,0 0-1,27-2 0,-6 0-62,-38 1-316,-1 0 53,0 0 93,0 0 22,-19 6-110,3 2-42,-1-2 0,0 0 0,-1 0 0,1-2 0,-1 0 0,0-1 0,0-1 0,-26 0 0,43-2 27,1 0 9,9 0-42,147 0 306,-179-13-435,-7 6 173,21 5 144,1 0 1,-1 0 0,1 1 0,-15 0-1,22 1-241,31-5-432,47 5-1596,-59 0-458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1:0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1168,'0'0'4388,"0"0"-2856,0 0-1130,0 0-48,0 0 131,0-1-273,0-1 1,0 1-1,0 0 1,0 0-1,1 0 0,-1 0 1,0 0-1,1 0 1,-1 0-1,1 0 0,-1 0 1,1 0-1,-1 0 1,1 0-1,1-2 0,22-1-198,1 0-1,37-1 1,5-1 21,46-4-587,-254 15 1084,254-5-543,-66 0 64,-38 0 3,-15 0 25,-212 5 792,242 18-1939,27 2-3037,-31-11-3019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1:5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42 502 5433,'0'0'1841,"0"0"-675,0 0-265,-10 2 3397,-11 5-3397,21-7-890,0 0 1,0 0-1,0 0 0,0 0 0,-1 1 0,1-1 0,0 0 0,0 0 0,0 0 1,-1 0-1,1 0 0,0 0 0,0 1 0,0-1 0,-1 0 0,1 0 0,0 0 1,0 0-1,0 0 0,-1 0 0,1 0 0,0 0 0,0 0 0,-1 0 0,1 0 1,0 0-1,0 0 0,0 0 0,-1 0 0,1 0 0,0 0 0,0-1 0,-1 1 1,1 0-1,0 0 0,0 0 0,0 0 0,0 0 0,-1 0 0,1-1 0,-3-11-55,7-15-85,3 13 138,1 0 0,0 1 0,1 0-1,0 0 1,1 1 0,20-19 0,79-63 102,-77 71-95,1 1-1,1 2 0,1 1 0,67-26 0,155-38 51,-65 38-75,-162 40-17,0 2-1,0 1 0,1 1 1,44 5-1,-64-2 18,0 1-1,0 0 0,0 1 0,0 0 1,-1 0-1,0 1 0,0 1 1,0-1-1,-1 2 0,16 12 0,6 9 16,43 49 0,-68-70-4,52 73 251,-50-66-245,1 0 1,0-1-1,1 0 0,0 0 1,1-1-1,0 0 0,1-1 0,1-1 1,14 11-1,-2-20-5893,-19-1 1083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1:5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8121,'0'0'1849,"0"0"-986,0 0-98,0 0-12,0 0-323,0 0-313,0 0-49,9 17 59,2 4-55,6 10 351,25 61 1,-19-29 1699,-44-54-1547,-29 6-596,1 3-1,1 1 1,1 3 0,-84 53 0,117-66-467,0 2 0,1 0 0,0 0 1,1 1-1,0 1 0,0 0 0,-11 19 0,4-7-3219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1:5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88 358 5985,'0'0'1415,"0"0"-498,0 0 98,0 0 112,0 12 247,-6 165-142,6-177-1236,0 0 0,0 0 0,0 0 0,0 0 0,-1 0 1,1 1-1,0-1 0,0 0 0,0 0 0,-1 0 0,1 0 0,0 0 1,0 0-1,0 0 0,0 0 0,-1 0 0,1 0 0,0 0 1,0 0-1,0 0 0,-1 0 0,1 0 0,0 0 0,0-1 0,0 1 1,0 0-1,-1 0 0,1 0 0,0 0 0,0 0 0,0 0 0,0 0 1,0-1-1,-1 1 0,1 0 0,0 0 0,0 0 0,0 0 1,0 0-1,0-1 0,0 1 0,0 0 0,0 0 0,-1 0 0,1-1 1,0 1-1,0 0 0,0 0 0,0 0 0,0 0 0,0-1 0,0 1 1,-8-19-241,0 0-1,1 0 1,1-1 0,0 0 0,2 0 0,-4-38 0,2-131 400,7 151-127,-2 32 15,2-1 0,-1 0 0,1 1 0,0-1 0,0 0 0,0 1 0,1-1 1,0 1-1,1 0 0,0-1 0,-1 1 0,7-8 0,-6 10-3,1 0-1,-1 0 1,1 1 0,0-1-1,0 1 1,1 0-1,-1 0 1,1 0 0,-1 0-1,1 1 1,0 0 0,0 0-1,0 0 1,0 1-1,1 0 1,7-2 0,61 2 297,-73 1-337,0 0 0,0 0-1,0 1 1,0-1 0,0 0-1,0 1 1,0-1 0,0 1-1,0-1 1,-1 1 0,1 0-1,0-1 1,0 1 0,0 0-1,-1-1 1,1 1 0,0 0-1,-1 0 1,1 0 0,-1 0-1,1 0 1,-1-1 0,1 1 0,-1 0-1,0 0 1,1 0 0,-1 0-1,0 0 1,0 0 0,0 0-1,0 1 1,1-1 0,-2 1-1,0 42 0,1-37 1,-2 1-5,1 0 0,-2 0 0,1-1 0,-1 1 0,0 0 0,0-1 0,-1 0 0,0 0 0,-1 0 0,1 0 0,-1-1 0,-7 7-1,-12 13-158,-41 32-1,45-41 56,-44 31 224,84-47-65,77-7 273,-68 2-187,0 2-1,1 1 0,-1 2 0,32 3 0,-59-3-132,0-1 1,0 1-1,0-1 0,-1 1 0,1 0 0,0 0 0,-1 0 0,1-1 0,-1 2 0,1-1 0,-1 0 1,1 0-1,-1 0 0,0 1 0,0-1 0,1 0 0,-1 1 0,0-1 0,0 1 0,0 0 1,-1-1-1,1 1 0,0 0 0,-1-1 0,1 1 0,-1 0 0,1 0 0,-1 0 0,0-1 0,0 1 1,0 0-1,0 0 0,0 0 0,0 0 0,0-1 0,-1 1 0,1 0 0,-2 2 0,1 3 5,-1 0-1,0-1 0,0 1 0,-1-1 0,0 1 0,0-1 0,0 0 0,-1 0 1,-6 6-1,-5 3 64,0 0 0,-33 21-1,10-7-317,37-28-463,4-4 135,-1 0 1,1 0 0,0 1 0,0-1 0,1 1-1,-1 0 1,0 0 0,1 0 0,-1 0 0,8-2-1,1-2-956,24-13-2655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0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4504,'0'0'3076,"0"0"-937,0 0-429,0 0-205,8-6-693,3-2-877,0-2 1,-1 0-1,0 0 1,-1-1-1,0 0 1,-1 0-1,0-1 1,0 0-1,9-23 1,-9 18-72,-2 0 0,0-1 1,0 1-1,-2-1 0,0 0 1,-2-1-1,2-29 0,-7 31 1547,-4 43-1026,-5 51-254,10 35 195,2-71-259,0-38-69,0-1 0,0 1-1,0-1 1,0 1 0,0 0 0,0-1-1,1 1 1,-1-1 0,1 1 0,0-1-1,0 1 1,0-1 0,0 1 0,0-1-1,1 0 1,-1 0 0,1 1 0,-1-1-1,1 0 1,0 0 0,-1-1 0,1 1-1,0 0 1,1-1 0,2 3 0,1-2-60,0 0 0,0-1 0,1 1 0,-1-1 0,0-1 0,1 1 0,-1-1 0,1 0 0,9-2 0,-11 1-31,0 0 0,0 0 0,0-1 0,0 1 0,-1-1 0,1 0 0,-1-1 0,1 1 0,-1-1 0,0 0 0,0 0 0,0 0 0,0-1 0,0 1 0,-1-1 0,5-5 0,-4 4 66,0-1 0,-1 1-1,1-1 1,-1 1 0,0-1-1,-1 0 1,1 0-1,-1-1 1,0 1 0,-1 0-1,0-1 1,1-11 0,-2 17 199,2 9-243,-2-7 68,0 0-1,0 0 1,0 0 0,0 0-1,0 0 1,0 0 0,0 0-1,0 0 1,1 0 0,-1 0-1,0 0 1,1 0 0,-1 0-1,1 0 1,-1-1 0,1 1-1,-1 0 1,1 0 0,0 1-1,5 0 85,0 0 0,1 0 0,-1-1-1,0 1 1,0-2 0,1 1 0,-1 0-1,0-1 1,7-1 0,-7 1 179,2 14-98,-5-14-202,-1 1 1,1-1 0,-1 1-1,1-1 1,0 0 0,-1 0-1,1 0 1,0 0 0,-1 0-1,1-1 1,-1 1 0,1-1-1,-1 0 1,1 0 0,-1 0 0,1 0-1,-1 0 1,3-2 0,32-33-418,-7 5 1238,-28 32-744,-1 0 0,1 1 0,0-1 0,0 1 0,-1-1-1,1 1 1,0-1 0,-1 1 0,0 0 0,1 0 0,-1 0 0,0 0 0,0 0 0,0 0 0,0 2 0,5 9-199,-5-10-65,0 1 0,0 0 0,1-1 0,-1 0 0,1 1 0,0-1 0,0 0 1,0 0-1,0 0 0,1 0 0,-1 0 0,1 0 0,-1-1 0,1 1 0,0-1 0,0 0 0,0 0 0,1 0 0,-1 0 0,0 0 0,1-1 0,-1 1 0,1-1 0,-1 0 0,8 1 0,7-1-2559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0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2896,'0'0'2533,"0"0"-438,0 0-133,0 0-153,0 0-646,0 0-642,0 0-190,6 8 191,1 3-343,15 22 383,50 57 0,-71-89-580,0-1-1,-1 1 1,1 0 0,0-1-1,-1 1 1,1 0 0,0-1-1,0 1 1,0-1 0,0 1-1,-1-1 1,1 1 0,0-1-1,0 0 1,0 0 0,0 1 0,0-1-1,0 0 1,0 0 0,0 0-1,0 0 1,0 0 0,0 0-1,0 0 1,0 0 0,0 0-1,0-1 1,0 1 0,0 0-1,0-1 1,-1 1 0,1-1-1,0 1 1,0-1 0,0 1-1,0-1 1,0 0 0,27-36-227,-10 10 558,-10 20-255,0 0 0,0 1 0,0 0 0,1 0 0,0 1-1,0 0 1,0 1 0,1 0 0,-1 0 0,17-3 0,-4 2-1116,0 1 0,0 1 0,40-1 1,-36 4-3367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5:2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3408,'0'0'990,"0"0"-536,0 0-41,7 0 578,128 6 3621,77 23-3121,-52-8-1587,259 3 0,-161-15-1362,-252-8 1143,25 3-5,-31-4 173,1 0 0,0 0-1,0 1 1,0-1-1,-1 1 1,1-1-1,0 0 1,-1 1-1,1-1 1,0 1-1,-1 0 1,1-1-1,0 1 1,-1-1-1,1 1 1,-1 0-1,1-1 1,-1 1-1,0 0 1,1 0-1,-1-1 1,0 1 0,1 0-1,-1 0 1,0 0-1,0 0 1,0-1-1,1 1 1,-1 1-1,0-1-5182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0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1680 252 1256,'0'0'4268,"0"0"-2215,0 0-971,0 0-123,0 0-67,0 0-39,0 0-55,0 0-118,0 0-57,0 0-9,0 0-86,0 0-68,0 0-124,0 0-107,0 0-65,0 0-5,0 0 39,0 0 38,0 0-77,0 0-22,0 0-2,0 0-26,0 0 1,0 0-60,0 0-60,-13-9-64,-28-1-1,-1 3-1,0 1 1,0 2-1,0 2 1,-70 5-1,17-1 51,-99-4 18,-206 5-188,97 6 513,300-10-326,0 0 1,0 1 0,0-1-1,0 0 1,1-1 0,-1 1-1,1 0 1,-1-1 0,1 1-1,-1-1 1,1 0 0,0 0-1,0 0 1,0 0 0,0 0-1,0-1 1,0 1 0,0 0-1,1-1 1,-1 1 0,1-1-1,-2-5 1,-1 0-1,1 0 0,0 0 0,1 0 0,0 0 0,0-1 0,1 1-1,-1-12 1,2 19-5,0 1-2,0 0-2,0 0-24,0 0-6,0 0-121,0-19-1243,6-67 661,-38 92 2226,7 6-1484,1 2 0,1 1 1,0 0-1,1 2 1,1 1-1,-23 24 0,9-10 19,-2 10 22,36-41-109,1-1-34,9-16-248,75-86 380,-40 51 55,-41 48-71,0 0-1,0 0 1,1 0 0,-1 1-1,1-1 1,-1 1 0,1 0-1,0 0 1,0 0 0,-1 1 0,1-1-1,1 1 1,-1 0 0,0 0-1,5-1 1,7 1 46,0 0-1,28 3 1,-5 0 7,-28-2-21,-5 0 0,0-1-1,1 1 0,-1 1 0,0-1 1,0 1-1,0 0 0,0 0 1,0 1-1,0 0 0,0 0 0,6 4 1,63 28-908,-25-18-3312,-19-9-2884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5 1880,'0'0'2030,"0"0"-603,0 0-75,0 0 87,0 0 14,0-4-160,0 81 3788,0 212-4606,-8-289-942,-126 0 164,143-1 481,-5 1-156,0 0 0,-1 0 0,1 0 0,-1 1 0,1-1 0,-1 1 0,1-1 0,-1 1 0,1 1 0,-1-1 0,0 0 0,5 3 0,140 74 337,-147-77-366,0 0 1,0 0-1,1 0 1,-1-1-1,0 1 0,0-1 1,1 1-1,-1-1 0,0 1 1,0-1-1,1 0 1,-1 0-1,0 0 0,1 1 1,-1-1-1,1-1 1,-1 1-1,0 0 0,1 0 1,-1 0-1,0-1 1,0 1-1,1 0 0,-1-1 1,0 0-1,0 1 0,1-1 1,-1 1-1,1-2 1,0-1-36,-1 0 1,1 0 0,-1 0 0,0 0-1,0 0 1,0 0 0,-1 0 0,1 0 0,0-6-1,-1 4 24,1 1 0,-1 0 0,1-1 0,0 1 0,1 0-1,-1 0 1,3-5 0,11 2-1517,-5 4-211,2-1-1819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0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32 6545,'0'0'2251,"0"0"-753,0 0-182,0 0-108,0 0-401,-4-4-405,0 0-366,0 1 0,0 1 0,-1-1 0,1 1 0,-1-1 0,0 1 0,1 1 0,-1-1 0,0 1 1,0-1-1,0 2 0,0-1 0,0 0 0,0 1 0,0 0 0,0 0 0,-1 0 0,1 1 0,0 0 0,0 0 0,-5 2 0,0 0-48,0 0 0,0 1 0,1 0 0,0 1 0,0 0 0,0 0 0,1 1 0,0 0 0,-10 9 0,13-11-16,1 1 1,0-1 0,0 1 0,0 0-1,1 0 1,-1 0 0,1 1 0,0-1-1,1 1 1,-1-1 0,1 1-1,0 0 1,1 0 0,0 0 0,0 0-1,-1 10 1,3-15-5,0 0 0,1 0-1,-1 0 1,0-1 0,1 1-1,-1 0 1,0-1 0,1 1-1,-1-1 1,1 0 0,-1 1-1,0-1 1,1 0 0,-1 0-1,1 0 1,-1 0 0,1 0 0,-1 0-1,1 0 1,-1-1 0,2 1-1,2-1-74,11 2 51,1-2 1,-1 0-1,0-1 0,0-1 0,0 0 1,0-1-1,0-1 0,-1 0 0,17-9 1,-24 11 75,-4 0 17,1 1-1,0-1 0,1 1 1,-1 1-1,0-1 1,0 1-1,1 0 0,5-1 1,-9 2 232,-3 6-122,-1-1 0,0 0 0,0 1 0,0-1 0,-1 0 0,0 0 0,-4 5 0,-8 17-30,-27 69 233,-50 99 729,88-189-1020,2-3-15,0 0-1,0 0 0,0 1 0,1-1 1,-1 0-1,1 1 0,0-1 0,0 1 1,0 0-1,0 5 0,4-8-48,0 1 1,0-1-1,0 0 1,0 0-1,1 0 1,-1 0-1,0-1 1,1 1-1,5-1 1,73 5 301,-41-4-399,0 2 0,64 12 1,-38-5-3718,-41-5-467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1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0 232,'0'0'4050,"0"0"-2444,0 0-1176,0 0-178,0 0 195,-17 0 851,11 0 2209,5 0-2528,1 0-138,0 0-140,0 0-118,-1 1-474,0 0 1,0 0-1,0-1 1,1 1-1,-1 0 1,0 0-1,0 0 1,1 0-1,-1 0 1,0 0-1,1 0 0,-1 0 1,1 0-1,-1 1 1,1-1-1,0 0 1,-1 0-1,1 0 1,0 0-1,0 1 1,0 0-1,-5 34-137,3-2 16,2-1 1,1 1 0,2-1-1,1 1 1,1-1 0,2 0-1,12 35 1,-10-42-9,0-1-1,2-1 1,1 0 0,1 0-1,1-1 1,1-1-1,0 0 1,2-1-1,28 27 1,-34-39-1,1 0 0,-1-1-1,1 0 1,1-1 0,-1-1 0,1 0 0,0 0-1,1-2 1,-1 1 0,1-2 0,0 0 0,0 0-1,0-1 1,0-1 0,0 0 0,1-1-1,-1-1 1,0 0 0,23-6 0,18-5-13,-1-3 1,-1-3 0,81-37-1,-108 44 53,177-69 69,226-56-1,-387 124-223,-1-3-1,-1-1 1,0-2-1,-2-1 1,0-2-1,-1-2 1,39-32-1,-28 3-10321,-35 36 7449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1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48 2456,'0'0'1364,"0"0"-34,0 0 10,0 0-97,0 0 41,0 0 68,-5-4-171,1 2-1069,1 0 1,-1 1-1,1-1 1,-1 1-1,0 0 1,1 0-1,-1 0 1,0 0-1,0 1 1,0 0-1,1-1 1,-1 1-1,0 1 1,0-1-1,0 0 1,0 1-1,1 0 1,-1 0-1,0 0 0,1 1 1,-1-1-1,-5 4 1,-15 7 158,0 1 1,-27 20 0,24-16-118,-106 57 531,51-32-709,238-137-779,-101 59 880,114-56 0,-168 91-67,35-10 424,-34 29 1027,-2 173-300,0-190-1184,0 0-1,0 0 1,0 0-1,0 1 1,1-1-1,-1 0 1,0 0-1,1 0 0,-1 0 1,1 0-1,-1 0 1,1 0-1,0-1 1,-1 1-1,1 0 1,0 0-1,-1 0 1,1 0-1,0-1 0,0 1 1,0 0-1,0-1 1,0 1-1,0-1 1,0 1-1,0-1 1,0 0-1,0 1 1,0-1-1,0 0 0,0 0 1,0 1-1,2-1 1,41-1-4787,-42 1 4287,22-4-5591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13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74 472 6833,'0'0'2291,"0"0"-809,0 0-201,0 0-221,0 0-350,-6 4-336,-26 17-255,28-22-182,3-2 25,-2-1-17,0-1 0,1 1-1,0-1 1,-1 0-1,1 0 1,1 0-1,-1 0 1,1 0-1,0 0 1,-1-10-1,-3-65-118,4 59 60,-1-6 9,2-1 0,0 1 0,2 0 0,1 0 0,7-30 0,-8 50 100,0 0 1,0 0-1,1 0 1,0 0-1,0 0 1,1 1-1,-1 0 1,2 0-1,-1 0 1,1 0-1,-1 0 1,2 1 0,-1 0-1,1 0 1,-1 1-1,1-1 1,0 1-1,1 0 1,-1 1-1,1 0 1,0 0-1,0 0 1,0 1-1,10-3 1,2 2 188,-1 1 0,1 1 0,0 0 0,21 3 0,-38-2-157,0 0 0,0 1-1,-1-1 1,1 1 0,0-1 0,0 1 0,-1 0 0,1 0 0,-1 0 0,1 0 0,0 0 0,-1 0 0,0 0 0,1 0 0,-1 1 0,0-1-1,0 0 1,1 1 0,-1-1 0,0 1 0,-1 0 0,1-1 0,0 1 0,0 0 0,-1-1 0,1 1 0,-1 0 0,1 0 0,-1 0 0,1 2-1,0 8 138,0-1-1,-1 1 0,-2 20 0,1-22-65,0-2-58,0 0 0,-1-1 0,0 1 0,0-1 0,-1 0 0,0 0 0,0 0-1,0 0 1,-1 0 0,0-1 0,-1 1 0,1-1 0,-1 0 0,0 0 0,-12 9 0,4-4-43,-1 0 0,0-2-1,-1 1 1,0-2 0,-32 14 0,45-21-14,1-1 0,0 1 0,-1 0 0,1-1 0,-1 1 0,1-1 0,-1 0 0,0 1 0,1-1 0,-1 0 0,1 0 0,-1 0 0,0 0 0,1 0 0,-2-1 0,3 0 1,0 1 1,0-1-1,0 0 1,0 0-1,1 1 1,-1-1 0,0 0-1,1 0 1,-1 1-1,1-1 1,-1 0-1,0 1 1,1-1-1,-1 1 1,1-1-1,0 0 1,-1 1-1,1-1 1,-1 1-1,1 0 1,0-1-1,-1 1 1,1-1-1,0 1 1,0 0 0,-1 0-1,1-1 1,0 1-1,1 0 1,8-5 15,-1 1 0,2 0 0,-1 1 0,0 0 1,1 1-1,-1 0 0,11-1 0,80 0 133,-96 3-119,-4 0-6,0 0 0,1 0 1,-1 0-1,0 0 0,0 1 1,0-1-1,0 1 0,0-1 1,0 0-1,0 1 0,0 0 0,0-1 1,0 1-1,0 0 0,0-1 1,0 1-1,0 0 0,0 0 1,-1 0-1,1 0 0,0 0 1,1 2-1,8 32 195,-9-27-144,-1 0 1,0-1-1,0 1 0,0 0 1,-1-1-1,0 1 0,-1-1 0,-3 11 1,0-8 29,-1 0 0,0 0 1,0-1-1,-1 1 1,0-2-1,-1 1 0,0-1 1,-14 12-1,6-7-16,-1-1 0,0-1 0,-37 19 0,53-30-141,0 1 0,-1-1 1,1 1-1,0-1 0,0 1 1,0-1-1,0 1 0,-1-1 1,1 0-1,0 0 1,0 0-1,-1 0 0,1 0 1,0 0-1,-1 0 0,1 0 1,0 0-1,0-1 0,0 1 1,-1 0-1,1-1 0,-2 0 1,3 0-19,-1 0 0,1 0 0,0 0 1,-1 0-1,1 0 0,0-1 0,0 1 0,-1 0 1,1 0-1,0 0 0,0 0 0,0 0 0,1-1 0,-1 1 1,0 0-1,0 0 0,0 0 0,1 0 0,-1 0 1,1 0-1,-1 0 0,1 0 0,-1 0 0,1 0 1,0 0-1,-1 0 0,1 0 0,0 0 0,1 0 1,10-14-920,1 1 1,1 1-1,1 0 1,18-13-1,15-9-4516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1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3424,'0'0'4202,"0"0"-2014,0 0-577,0 0-286,0 0-349,0 0-435,15-13-573,2-1-121,-1-1 0,0 0 0,-1-1 1,-1-1-1,22-32 0,-29 37 250,0 0 1,-1 0-1,-1-1 0,1 1 0,-2-1 1,0 0-1,-1-1 0,0 1 1,-1-1-1,1-23 0,-3 37 259,0 22 242,0 16-331,4 140 62,-1-147-428,0 0 1,3 0 0,14 50-1,-19-79 80,-1 1-1,1-1 1,0 1 0,0-1-1,0 0 1,0 1-1,0-1 1,1 0 0,-1 0-1,1 0 1,-1 0-1,1 0 1,0 0-1,0 0 1,0 0 0,0-1-1,0 1 1,0-1-1,0 1 1,1-1 0,-1 0-1,0 0 1,1 0-1,-1 0 1,1 0-1,-1-1 1,1 1 0,0-1-1,-1 0 1,1 0-1,-1 0 1,1 0-1,3 0 1,-1-1-49,0-1 1,1 0-1,-1 1 0,0-2 1,-1 1-1,1 0 0,0-1 1,0 0-1,-1 0 0,0 0 1,0-1-1,0 0 0,0 1 1,6-9-1,6-10-78,0-2 0,-2 0 0,0-1 0,-2 0 0,17-50 0,-28 72 406,-1 3 232,0 17 294,0-6-712,1 1 0,0-1 0,0 1 1,1-1-1,0 0 0,1 0 0,7 17 0,-9-26-100,0 0 0,0 0 0,0 0-1,0-1 1,1 1 0,-1 0 0,0 0-1,1-1 1,-1 1 0,1-1 0,0 1 0,-1-1-1,1 0 1,0 0 0,0 0 0,0 0-1,0 0 1,4 1 0,-3-2-36,0 1 0,0-2-1,0 1 1,0 0 0,1-1 0,-1 1-1,-1-1 1,1 0 0,0 0 0,0 0 0,0 0-1,0-1 1,-1 1 0,1-1 0,0 0-1,-1 0 1,5-4 0,19-18-53,-18 14 256,1 2-1,1-1 0,0 1 1,15-10-1,-23 17-78,0 0 0,-1 0 0,2 0 0,-1 0 0,0 0 0,0 1 0,0-1 0,0 1 0,0-1 0,1 1 0,-1 0-1,0 0 1,0 0 0,0 0 0,1 0 0,-1 0 0,0 0 0,0 1 0,0-1 0,1 1 0,-1 0 0,0 0 0,0 0 0,0 0 0,0 0 0,0 0 0,-1 0 0,1 0 0,0 1 0,2 2 0,-1-2-72,0 1 0,0-1 0,0 1 0,0-1 1,1 0-1,-1 0 0,1-1 0,-1 1 0,1-1 0,-1 1 1,1-1-1,0 0 0,0-1 0,0 1 0,0-1 1,0 1-1,-1-1 0,1 0 0,0-1 0,0 1 0,4-2 1,8-1-44,0-2 1,-1 0 0,29-14 0,16-6 138,0 14-58,-48 10-104,0-1 0,0 0 0,-1 0 0,1-1 0,-1-1 0,1 0 1,-1-1-1,0 0 0,-1 0 0,12-9 0,-10 4-956,-1-1 1,0-1-1,-1 0 0,10-15 1,0-10-4511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0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0 776,'0'0'1835,"0"0"-424,0 0-273,0 0 50,0 0 24,0 0-207,0 0-233,0 0 18,0 0 9,0 0-136,0 0-155,0 0-75,0 0-36,0 0 3,0 0-41,0 0-23,0 0 5,0 0-41,0 0-65,0 0-50,0 0-5,0 0 29,0 4 45,0 38 63,-1-10-208,1-1 1,2 1-1,7 40 0,-7-63-107,0 1 0,1-1 1,0 1-1,1-1 0,0 0 0,0 0 0,1-1 0,0 1 0,1-1 0,0 0 0,0-1 0,1 1 0,-1-1 0,2-1 1,8 8-1,0-3 33,1-1 0,1-1 0,0 0 0,0-1 0,0-1 0,1-1 0,0-1 0,1 0 0,36 3 0,15-2 41,102-7 0,-70-1-81,-57 0 26,-1-2 0,0-2-1,0-2 1,0-2 0,-2-2 0,1-2 0,43-20 0,-73 28-30,0 0 0,0-1 0,0-1 0,-1 0 0,0-1 0,-1-1 0,0 0 0,0 0 0,-1-1 0,0-1 0,-1 1 0,-1-2 0,0 1 0,9-18 0,23-49-27,-40 77-51,-1 2-77,0 0-174,0 0-214,0 0-167,0 0-330,0 0-469,24 0-7002,-18 0 6172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0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20 4793,'0'0'2704,"0"0"-498,0 0-268,0 0-377,0 0-384,-11 0-369,-33 0-441,33 0-378,39 0-351,0 1 325,0-2 1,-1 0-1,0-2 0,31-7 1,-49 8 292,0 1 0,0 0 0,0 0 0,14 1 1,-21 0-40,-10 39 613,-13 9-940,9-24 223,-15 49 0,24-62-700,1 1 0,0 0 0,0-1 0,1 15 0,4-17-3942,12-8-3257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0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13 184 4384,'0'0'1982,"0"0"-740,0 0-225,0 0 189,0 0-52,0 0-301,-5 13 605,-1 51-341,4 88 1,3-87-1018,-1-64-169,0-10-371,1-35 265,2 1 0,2 0 0,2 0 0,2 1 0,2 0 0,1 0 0,35-74 0,-46 112 215,1 0 0,0 0 0,0 1 0,1 0 0,-1-1 0,1 1 0,0 0 0,0 0 0,0 0 0,0 1 0,0-1 1,1 1-1,-1-1 0,1 1 0,-1 0 0,1 1 0,0-1 0,4-1 0,-7 3-13,1 0-1,-1 0 1,1 0 0,-1 0 0,1 0 0,-1 0-1,0 0 1,1 0 0,-1 1 0,1-1 0,-1 1-1,0-1 1,1 1 0,-1-1 0,0 1 0,1 0-1,-1-1 1,0 1 0,2 2 0,-1-1-6,0 1 0,0-1-1,0 1 1,-1-1 0,1 1 0,-1-1 0,0 1 0,0 0-1,0 0 1,0 0 0,0 0 0,0 6 0,0-6-15,-1 0 0,1 0 1,-1 0-1,0 0 0,0 0 1,0 0-1,-1 0 0,1 0 1,-1 0-1,1 0 0,-1-1 1,0 1-1,0 0 0,0 0 1,-1 0-1,1-1 0,-1 1 1,1-1-1,-1 1 0,0-1 0,0 1 1,0-1-1,0 0 0,-1 0 1,1 0-1,-5 3 0,-4 0-51,0 0 0,0 0-1,0-1 1,-1 0-1,-16 3 1,9-2 12,77 19-700,-48-21 768,-1 1 0,1 0 0,-1 0 1,0 1-1,-1 1 0,1-1 0,-1 1 1,0 1-1,-1 0 0,1 0 0,8 11 1,-14-16-5,0 1 0,0 0 1,-1 0-1,1 0 1,-1 0-1,1 0 1,-1 0-1,0 0 1,0 0-1,-1 1 1,1-1-1,-1 0 1,1 1-1,-1-1 1,0 0-1,0 1 0,-1-1 1,1 0-1,-1 1 1,1-1-1,-1 0 1,0 0-1,0 0 1,-1 0-1,1 0 1,-1 0-1,1 0 1,-1 0-1,0 0 1,0-1-1,0 1 1,0 0-1,-1-1 0,1 0 1,-1 0-1,1 0 1,-6 3-1,-5 5 21,-1-1 0,-1-1 0,1 0 0,-23 8 0,35-15-502,2-1-330,9 0-2924,13-1 979,7-3-219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5:2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8913,'0'0'1822,"0"0"-775,0 0-264,0 0-342,0 0-132,10 2-150,561 124 49,-520-116-405,96 33 1,-146-43 213,-1 1 0,1-1 1,-1 0-1,0 1 0,1-1 1,-1 1-1,1-1 0,-1 1 1,0-1-1,1 1 0,-1 0 1,0-1-1,0 1 0,1-1 1,-1 1-1,0 0 0,0-1 1,0 1-1,0-1 0,0 1 1,0 0-1,0-1 0,0 1 1,0 0-1,0-1 0,0 1 0,0-1 1,0 1-1,-1 0 0,1 0 1,-12 22 707,-17 5-543,-1-2 0,-1-1 0,-46 29 0,4-3 71,-89 80 195,134-105-461,1 1 0,2 1 0,-35 48 0,42-41-411,17-34 228,1 1-1,-1-1 0,0 1 1,1-1-1,0 1 1,-1-1-1,1 1 1,0 0-1,-1-1 1,1 1-1,0 0 1,0-1-1,1 1 0,-1-1 1,0 1-1,0 0 1,1-1-1,-1 1 1,1-1-1,0 3 1,9-2-4244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0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5921,'0'0'2320,"0"0"-708,0 0-98,0 0-116,0 0-354,-15 2-13,14 1-984,-1-1 0,1 0 0,1 1 0,-1-1-1,0 0 1,0 1 0,1-1 0,0 1 0,-1-1 0,1 5-1,-1 4 49,-5 19 44,2-12-95,0-1 0,1 1-1,1 0 1,1 0 0,0 0 0,2 0-1,2 19 1,-3-36-53,1 0 1,0 0-1,0-1 0,-1 1 1,1 0-1,0 0 0,0 0 1,0-1-1,0 1 0,0 0 0,0-1 1,0 1-1,0-1 0,0 1 1,0-1-1,0 0 0,0 1 1,0-1-1,1 0 0,-1 0 1,0 0-1,0 0 0,2 0 1,34 0-128,-29 0 68,20-7-965,-14-5-3217,-8 7-1810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1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7561,'0'0'2618,"0"0"-1034,0 0-366,0 0-235,0 0-160,0 0-362,0 0-241,0 29-120,1 93-18,-2-118-81,2 0 0,-1 1 0,0-1 0,1 0 0,0 0 0,0 0 0,0 0 0,0 0 0,1 0 0,-1 0 0,1-1 1,0 1-1,0 0 0,3 3 0,-3-5-20,0 0 0,0-1 0,0 1 1,0-1-1,0 1 0,0-1 0,0 0 0,0 0 1,1 0-1,-1 0 0,0 0 0,1-1 1,-1 1-1,1-1 0,-1 1 0,1-1 0,2 0 1,1 0-36,0-1 0,0 0 0,0 0 0,-1 0 0,1-1 0,0 1 0,-1-1 0,1-1 0,-1 1 0,0-1 0,0 0 0,0 0 0,8-7 0,35-45-327,-45 50 378,0 1 1,0-1-1,-1 0 0,1 0 0,-1 0 0,0 0 0,0 0 0,-1 0 0,0 0 0,0-1 0,1-6 0,-2 11 386,0 1 82,0 29 330,-1-16-820,0 31-158,1-43 71,0 0-1,0 0 0,0 0 0,0 1 0,0-1 1,1 0-1,-1 0 0,0 0 0,0 0 1,1 0-1,-1 0 0,1 0 0,-1 0 0,1 0 1,-1 0-1,1 0 0,-1 0 0,1 0 1,0 0-1,0-1 0,-1 1 0,1 0 0,0 0 1,0-1-1,0 1 0,0-1 0,0 1 1,2 0-1,3 0-352,1-1 0,0-1 0,0 1 1,0-1-1,-1 0 0,1 0 0,0-1 0,-1 0 0,1 0 1,-1-1-1,0 0 0,0 0 0,8-5 0,-10 5 478,0 0 0,1 0 0,-1 0 0,-1-1 0,1 0 0,0 0 0,-1 0 0,0 0 0,0-1 0,0 1 0,3-8 0,-2 19 8754,8 25-7692,-4-9-678,-6-18-321,17 29-151,-19-33 37,1 0 1,0-1-1,-1 1 0,1 0 0,0-1 0,0 1 1,0-1-1,0 1 0,0-1 0,0 1 1,-1-1-1,1 0 0,0 1 0,0-1 0,0 0 1,0 0-1,0 0 0,0 0 0,0 0 1,0 0-1,0 0 0,0 0 0,0 0 0,0 0 1,0 0-1,0-1 0,0 1 0,0 0 1,0-1-1,0 1 0,0-1 0,0 1 1,0-1-1,-1 1 0,1-1 0,0 0 0,1-1 1,26-33-4,-3 1 235,-22 30-198,1 0 1,0 0-1,0 0 1,1 0-1,-1 1 1,1-1-1,0 1 1,0 0-1,0 1 1,0-1-1,0 1 1,1 0-1,-1 0 1,1 1-1,0-1 1,-1 1-1,1 1 1,0-1-1,-1 1 1,1 0-1,0 0 1,0 1-1,-1-1 1,1 1-1,0 1 1,-1-1-1,1 1 1,-1 0-1,8 3 1,57 45-5277,-41-26-2782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1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3472,'0'0'0,"0"0"-2088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2827 1275 4176,'0'0'2685,"0"0"-422,0 0-93,0 0-174,0 0-391,-25 9 1672,17-3-3237,0 0 0,0 0-1,-1-1 1,0 0-1,0-1 1,-1 0 0,1 0-1,-13 2 1,6 0-39,-48 13-94,-1-3 0,-1-3 0,1-2 0,-2-4 0,-118-1 0,162-7 74,-1-1-1,1-1 0,0-1 1,-41-13-1,-89-40-159,50 16 252,-588-201-451,653 229 348,-11-2 7,2-2 0,0-3 0,1-1 1,-73-46-1,109 59-25,0-1 1,0 0-1,1-1 1,1 0-1,0 0 1,0-1-1,1 0 1,0 0-1,1-1 1,-8-20-1,7 14-12,1 0 0,1-1-1,1 1 1,1-1-1,0 0 1,0-29-1,-3-145-584,7 169 477,-1 15 136,0 1 1,0-1-1,0 1 0,-1 0 0,-2-10 1,1 14 23,1 0 1,-1 1 0,0-1 0,1 1 0,-2 0 0,1-1 0,0 1 0,-1 0-1,1 0 1,-1 1 0,0-1 0,0 0 0,0 1 0,-4-3 0,-2 0-36,0 0 0,1 1 0,-1 0 1,-1 0-1,1 1 0,0 0 1,-1 1-1,-18-3 0,-82 1-6,76 5 179,29-1-113,0 1 0,0 0 0,0 1 0,1-1 0,-1 1-1,0 0 1,0 0 0,1 0 0,-1 1 0,-5 4 0,9-6 73,1-1-33,0 0-2,-3-1-31,0 2 1,0-1 0,1 0-1,-1 0 1,0 1 0,0 0-1,1-1 1,-1 1 0,0 0-1,1 0 1,-1 1 0,1-1-1,-5 3 1,-30 22-8,-2 7 122,0 1-1,-53 64 0,90-96-343,4-4 51,13-14-39,22-32 0,-4-10 173,-3-2 0,44-123 0,-72 178 49,1-1 0,0 1 0,0 0 0,1 0 0,-1 0 0,1 0 0,0 1 0,0-1-1,1 1 1,-1 0 0,1 0 0,0 1 0,0-1 0,0 1 0,1 0 0,-1 1 0,1-1 0,-1 1 0,1 0 0,12-2 0,-2 0 51,1 2 0,-1 0 1,1 0-1,0 2 0,0 0 0,23 4 0,-18 1-8,-1 1 1,0 1-1,0 1 1,-1 1-1,0 1 1,34 22-1,0-1-48,-42-25-131,96 49-98,-31-27-3870,-53-22 365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1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190 219 1256,'0'0'1039,"0"0"-363,0 0 186,0 0 318,-1-26 120,0 3-740,-2-66-94,2 9 3993,1 79-3261,0 1-176,0 0-218,0 0-267,0 0-181,0 3-204,2 167 1080,-5 197-311,-9-251-813,12-117-113,0 1 0,0-1-1,-1 1 1,1-1-1,0 1 1,-1-1 0,1 1-1,0 0 1,-1-1-1,1 1 1,0 0 0,-1-1-1,1 1 1,-1 0 0,1-1-1,-1 1 1,1 0-1,-1 0 1,1-1 0,-1 1-1,1 0 1,-1 0-1,1 0 1,-1 0 0,1 0-1,-1 0 1,1 0-1,-1 0 1,0 0 0,1 0-1,-1 0 1,1 0 0,-1 0-1,1 0 1,-1 1-1,1-1 1,-1 0 0,1 0-1,-1 0 1,1 1-1,-1-1 1,1 0 0,0 1-1,-1-1 1,1 0-1,-1 1 1,1-1 0,0 1-1,-1-1 1,1 1 0,0-1-1,0 1 1,-1-1-1,1 1 1,0-1 0,0 1-1,0-1 1,0 1-1,-1-1 1,1 1 0,0-1-1,0 1 1,0-1-1,0 1 1,0-1 0,0 1-1,0-1 1,1 1 0,-1 1-1,-27-42-870,24 34 812,-6-7-65,2 1 77,-1 0-1,0 0 0,-12-12 1,17 21 95,1 0 0,-1 0 0,0 1 1,-1-1-1,1 1 0,0 0 0,-1 0 0,1 0 0,-1 0 1,1 1-1,-1-1 0,0 1 0,0 0 0,0 0 0,0 1 1,-7-2-1,12 14-95,5 2 72,1-1 1,1 1 0,0-2 0,1 1-1,0-1 1,1-1 0,0 0-1,1 0 1,0-1 0,1 0 0,0-1-1,15 9 1,-24-17-36,-1 0 1,0 0-1,0 0 1,0 0-1,1-1 1,-1 1-1,0-1 1,1 0-1,-1 1 1,0-1-1,1 0 1,-1 0-1,1-1 1,-1 1-1,0 0 1,1-1-1,-1 0 1,0 1-1,0-1 1,0 0-1,1 0 1,-1 0-1,0 0 1,0-1-1,0 1 1,-1-1-1,3-1 0,4-5 20,-2 0-1,1 0 0,-1-1 1,-1 0-1,6-10 0,9-14 64,-9 17-415,1 1-1,0 0 1,1 1 0,1 0 0,26-19 0,-25 26-1224,-8 7-1647,-6 0-2227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173 375 7241,'0'0'2132,"0"0"-919,0 0 15,0 0 72,0 0-60,-1 13 656,-2-1-1666,0 1 0,-1-1 0,-1 0 1,-10 19-1,-8 20 163,-23 65 507,22-61-636,-24 86 1,63-240-2484,165-615 1789,-180 714 430,7-18 282,-2 19 323,2 25 132,-6-22-793,21 130 750,-11-58-363,26 96 0,-31-152-557,0 0 1,2 0-1,0 0 0,2-1 1,0-1-1,1 1 1,0-2-1,2 0 0,20 23 1,-29-36-2090,-4-5-2275,0-3-2523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8129,'0'0'3233,"0"0"-2025,0 0-264,30 0 137,18 0 135,18 0-328,12-14-520,-7-1-272,1 1-96,-12 5-392,5-1-752,-23 1-1025,-6 4-2632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4889,'0'0'5113,"0"0"-3233,0 0-72,0 0-239,0 0-153,0 0-600,0 0-480,-12 162-200,6-95-128,6 0-8,0-1-320,0-8-488,0-1-464,18-14-1385,6-15-3016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1504,'0'0'9534,"0"0"-6404,0 0-2079,0 0 104,0 0-122,0 0-310,20-4-392,334-39 1111,-343 42-1464,1 0 13,-16 3-297,1-1-202,0 0 0,0 0 0,0 0 0,0 0 0,0 1 0,1-1 0,-1 1 0,0 0 0,1 0 0,-1 0 0,1 0 0,-3 3 0,3 4-6325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69 7273,'0'0'2429,"0"0"-782,0 0 16,0 0-130,4 33-272,12 111-389,-12-91-467,-3 62 0,-2-56-343,1-59-284,-2-23-1304,-29-176-171,27 160 1981,2-1-1,2 0 1,4-44-1,-3 82-255,0-1 1,-1 1-1,1 0 1,0 0-1,0 0 0,0 0 1,0 0-1,0 0 1,1 0-1,-1 0 0,1 0 1,-1 0-1,1 1 0,0-1 1,-1 1-1,1-1 1,0 1-1,0-1 0,0 1 1,0 0-1,0 0 1,1 0-1,-1 0 0,0 1 1,0-1-1,0 1 1,1-1-1,2 1 0,10-2 80,-1 0 0,1 2 0,20 0 0,-15 1 81,-10-1-138,25 4 168,-34-4-204,0 1 1,1 0 0,-1-1 0,-1 1 0,1 0 0,0 0 0,0 0 0,0 0 0,0 0-1,-1 0 1,1 0 0,0 0 0,-1 1 0,1-1 0,-1 0 0,1 0 0,-1 0 0,0 1-1,1-1 1,-1 0 0,0 0 0,0 1 0,0-1 0,0 0 0,0 3 0,-1 1 9,-1 1 0,1-1 0,-1 0 0,0 1 0,0-1 1,-1 0-1,1 0 0,-1-1 0,0 1 0,-1-1 0,1 1 0,-1-1 1,0 0-1,0 0 0,0-1 0,0 1 0,-8 4 0,-1 1-111,0 0 0,0-1-1,-1 0 1,0-1 0,-18 6-1,63-18-333,-1 3 0,43 1 0,-70 1 447,0 0 0,0 0 0,0 1 0,1-1 0,-1 1 0,0 0 0,0 0 0,0 0 0,0 0-1,-1 1 1,1-1 0,0 1 0,0 0 0,-1-1 0,1 1 0,-1 1 0,0-1 0,1 0 0,-1 0 0,0 1-1,0-1 1,-1 1 0,1 0 0,0 0 0,-1-1 0,0 1 0,1 0 0,-1 0 0,-1 0 0,1 0 0,1 5 0,1 12 182,-1-1 1,0 0 0,-1 1 0,-3 21 0,1-11 29,1-23-225,-1-1 0,0 1 1,-1 0-1,0-1 0,0 0 1,0 1-1,-1-1 0,0 0 1,0 0-1,0 0 0,-1-1 1,0 1-1,0-1 1,0 0-1,-1 0 0,0 0 1,0-1-1,0 1 0,0-1 1,-1 0-1,1-1 0,-1 0 1,0 0-1,-8 3 0,14-6-77,-1 0 0,1 0 0,0 0 0,-1 0-1,1 0 1,0 0 0,-1 0 0,1 0 0,0 0-1,-1 0 1,1 0 0,0-1 0,-1 1-1,1 0 1,0 0 0,0 0 0,-1-1 0,1 1-1,0 0 1,0 0 0,0-1 0,-1 1 0,1 0-1,0 0 1,0-1 0,0 1 0,0 0 0,-1-1-1,1 1 1,0 0 0,0-1 0,0 1 0,0 0-1,0-1 1,0 1 0,0 0 0,0 0 0,0-1-1,0 1 1,0 0 0,0-1 0,0 1 0,0 0-1,0-1 1,1 1 0,-1 0 0,0-1 0,0 1-1,0 0 1,0-1 0,1 1 0,-1 0 0,7-20-2327,9-4-2018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6:4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166 264 536,'10'-61'2543,"-1"17"-2107,2-31 831,-11 74-1538,-12-2 160,6 0 3928,3 0-3761,0 0 0,0 1 0,0-1 0,0 0 0,0 1 0,-1 0 0,1 0-1,-1 0 1,0 0 0,0 0 0,1 1 0,-1 0 0,0 0 0,0 0 0,0 0 0,-7 0 0,5 0 114,-1 1 0,1 1 1,0-1-1,-1 1 0,1 0 1,-12 4-1,15-4-131,1 1 0,-1-1 0,0 1 1,1 0-1,0 0 0,-1 0 0,1 0 0,0 0 0,0 1 1,0-1-1,0 0 0,0 1 0,1 0 0,-1-1 0,1 1 0,0 0 1,-2 4-1,-2 13 52,1 0 1,1 0 0,0 1-1,2 0 1,0 0 0,1-1-1,6 41 1,-5-56-88,0-1-1,-1 0 1,2 0 0,-1 1 0,0-1-1,1 0 1,-1 0 0,1 0-1,1 0 1,-1-1 0,0 1 0,1 0-1,0-1 1,-1 0 0,1 0-1,1 0 1,-1 0 0,0 0-1,1 0 1,-1-1 0,1 0 0,6 3-1,0-1 8,1 0-1,0-1 1,-1-1-1,1 0 1,0 0-1,0-1 1,20 0-1,-27-1-24,0 0 0,-1-1-1,1 1 1,0-1 0,0 0 0,0 0-1,-1 0 1,1 0 0,0-1 0,-1 1-1,1-1 1,-1 0 0,0 0-1,0 0 1,0-1 0,0 1 0,0-1-1,5-5 1,-3 1-20,-1 0 1,1 0-1,-1 0 1,-1-1-1,1 1 1,-1-1 0,-1 0-1,4-12 1,-1-8-153,-1 0 1,-2-1 0,0 0 0,-4-33 0,2 55 142,-1 1 1,0-1 0,0 1-1,0 0 1,-1-1-1,0 1 1,0 0 0,-1 0-1,0 0 1,0 1-1,-6-10 1,7 13 58,0-1 0,0 1 0,0 0 0,-1-1-1,1 1 1,-1 0 0,1 0 0,-1 1 0,0-1 0,0 1 0,0-1-1,0 1 1,0 0 0,0 0 0,0 0 0,0 0 0,0 1 0,0-1-1,-1 1 1,1 0 0,0 0 0,0 0 0,0 0 0,-6 2 0,7-2 8,1 1 0,-1 0 0,1 0 0,-1 0-1,1 0 1,-1 0 0,1 0 0,0 0 0,-1 0 0,1 1 0,0-1 0,0 1 0,0-1 0,0 0 0,0 1 0,1 0 0,-1-1 0,0 1 0,1-1 0,-1 1 0,1 0 0,-1-1 0,1 1 0,0 0 0,0 0 0,0 1 0,-2 54-2062,3-44-498,-1-8-2014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7057,'0'0'3217,"0"0"-1065,0 0 73,0 0-73,0 0-440,0 0-655,0 0-481,0 0-192,-18 81-216,0-14-104,6 14-64,0 0-8,0 0-480,6-15-880,6-9-841,0-19-2016,0-9-2936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20 576,'0'0'589,"0"0"-250,2-3-862,3-3 12008,-6 5-10237,-4 2-1205,0 0-1,0 1 1,0-1 0,0 1 0,0 0 0,1 0-1,-1 1 1,1-1 0,-1 1 0,-6 7-1,-21 9 224,28-16-196,0-1 0,0 1 0,0 0 0,0 0 0,0 1 0,0-1 0,1 1 0,0 0 1,0 0-1,0 0 0,0 0 0,0 0 0,1 0 0,0 1 0,0 0 0,0-1 0,1 1 0,-1 0 1,-1 9-1,0 9-42,1-1 0,1 1 0,2 27 0,0-14-210,-1-35 170,0-1 1,1 1 0,-1 0 0,0-1 0,1 1 0,-1-1-1,0 1 1,1 0 0,-1-1 0,1 1 0,-1-1 0,1 1-1,0-1 1,-1 0 0,1 1 0,-1-1 0,1 1 0,0-1-1,-1 0 1,1 0 0,0 1 0,-1-1 0,1 0-1,0 0 1,0 0 0,-1 0 0,1 0 0,0 0 0,0 0-1,0 0 1,29 0-126,-23 0 65,5 0 72,0 0-1,0-1 1,1-1 0,-1 0 0,0-1 0,0 0 0,0-1-1,-1 0 1,0-1 0,1 0 0,-1 0 0,-1-2 0,1 1 0,-1-1-1,0-1 1,-1 0 0,13-12 0,1-5-100,-19 22 55,-1 0 0,0 0 0,0-1 0,0 1 0,0-1 0,0 0 1,-1 1-1,0-1 0,0 0 0,0 0 0,0-1 0,0 1 0,-1 0 1,1-7-1,1-9 41,-1 0 1,-1-41 0,-2 31 567,1 30-552,0 0 0,0 0 0,0 0 0,0 0-1,-1 0 1,1 0 0,0 0 0,0 0 0,0 0-1,-1 0 1,1 0 0,0 0 0,0 0-1,0 0 1,0 0 0,-1 0 0,1 0 0,0 0-1,0 0 1,0 0 0,-1 0 0,1 0 0,0 0-1,0 0 1,0 0 0,0 0 0,0 1 0,-1-1-1,1 0 1,0 0 0,0 0 0,0 0 0,0 0-1,0 0 1,0 1 0,-1-1 0,1 0 0,0 0-1,0 0 1,0 0 0,0 1 0,0-1 0,0 0-1,0 0 1,0 0 0,0 1 0,0-1 0,0 0-1,0 0 1,0 0 0,0 0 0,0 1 0,0-1-1,0 0 1,0 0 0,0 0 0,0 0 0,0 1-1,18 180 920,-18-161-856,-2 0 0,0-1 0,-2 1 0,0-1 0,-1 1 0,-1-1 0,0 0 0,-2-1 0,0 0 0,-1 0 0,-1-1 0,0 0 0,-2-1 0,-22 27 0,-2 0 30,-70 64-1,86-90-99,-1 0 0,-1-1 0,0-2 0,-1 0 0,-41 18 0,64-32-12,0 1-1,-1-1 1,1 0-1,0 0 1,-1 0-1,1 1 1,0-1-1,-1 0 1,1 0-1,0 0 1,-1 0-1,1 0 1,0 0-1,-1 0 1,1 0-1,0 0 1,-1 0-1,1 0 1,0 0-1,-1 0 1,1 0-1,0 0 1,-1 0-1,1 0 1,0 0-1,-1 0 1,1-1-1,0 1 1,0 0-1,-1 0 1,1 0-1,0-1 1,-1 1-1,1 0 1,0 0-1,0 0 1,0-1-1,-1 1 1,1 0-1,0-1 1,0 1-1,2-18-621,15-17-267,-6 22 953,0 1 0,1 1-1,0 0 1,1 1 0,0 0 0,0 1-1,1 0 1,20-9 0,-24 14-11,0 0 0,0 0 1,0 1-1,1 0 0,-1 1 0,1 0 0,-1 0 1,1 1-1,0 1 0,-1 0 0,1 0 0,0 1 1,-1 0-1,14 4 0,-6 3 129,-1 1 0,0 1 0,0 0 0,-1 1-1,21 19 1,-34-28-203,-1 1 1,1-1-1,0 0 0,0 0 0,0 0 0,0 0 0,0-1 0,0 1 1,0-1-1,0 0 0,1 0 0,-1 0 0,0 0 0,1 0 0,-1-1 0,1 0 1,-1 0-1,1 0 0,5 0 0,-2-1-210,0 0 0,-1-1 0,1 1 1,0-1-1,-1 0 0,0-1 0,1 0 0,-1 0 0,0 0 0,-1-1 0,7-4 1,12-6-1467,12-6-2268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255 291 2920,'0'0'4198,"0"0"-2754,0 0-1075,0 0 168,0 0 264,1 0 3608,-6 23-3652,-6 3-311,-1-1 0,-1 0 0,-28 41-1,3-8-264,22-30-119,-27 43 390,-33 79-1,205-476-2419,-89 211 2125,26-125 0,-47 158 365,-19 82-503,0 1 1,0-1-1,0 0 0,0 0 0,0 1 0,0-1 0,0 0 1,0 0-1,0 1 0,0-1 0,0 0 0,1 0 0,-1 1 0,0-1 1,0 0-1,0 0 0,0 0 0,0 1 0,1-1 0,-1 0 0,0 0 1,0 0-1,0 0 0,1 1 0,-1-1 0,0 0 0,0 0 1,1 0-1,-1 0 0,0 0 0,0 0 0,0 0 0,1 0 0,-1 0 1,0 0-1,0 0 0,1 0 0,-1 0 0,0 0 0,0 0 0,1 0 1,-1 0-1,0 0 0,0 0 0,1 0 0,-1 0 0,0 0 1,0 0-1,1 0 0,-1 0 0,0-1 0,0 1 0,0 0 0,1 0 1,-1 0-1,0 0 0,0-1 0,0 1 0,0 0 0,1-1 1,7 214 1178,-5-170-1143,18 151 104,-15-161-169,1 0-1,1-1 1,24 58 0,-30-85-159,0 0-1,0 0 1,1-1-1,0 1 1,0-1-1,1 1 1,-1-1 0,7 6-1,-7-7-1835,-3-4-1270,0-3-1971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10394,'0'0'1768,"0"0"-1488,0 0 920,0 0 145,0 0-489,0 0-576,197-62-256,-155 47-24,-6 6-448,12-1-1000,-12 6-1393,-12 4-3280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43 110 4232,'0'0'4802,"0"0"-3014,0 0-995,0 0-29,0 0-108,0 0-306,-5-18-234,-10-55-32,15 72-80,-1 0 1,1 1-1,0-1 1,0 0 0,0 1-1,0-1 1,0 0-1,1 1 1,-1-1-1,0 1 1,0-1 0,0 0-1,0 1 1,1-1-1,-1 1 1,0-1 0,1 0-1,-1 1 1,0-1-1,1 1 1,-1-1-1,0 1 1,1 0 0,-1-1-1,1 1 1,-1-1-1,1 1 1,-1 0 0,1-1-1,0 1 1,-1 0-1,1 0 1,-1-1-1,1 1 1,0 0 0,-1 0-1,1 0 1,0 0-1,-1 0 1,1 0 0,-1 0-1,1 0 1,1 0-1,0 0 26,0 1-1,0-1 1,1 1-1,-1 0 1,0 0-1,0 0 1,0 0-1,0 0 1,0 0-1,4 4 1,-1 1 50,0 1-1,0 0 1,0 0 0,0 0 0,-1 0 0,-1 1 0,1 0-1,-1 0 1,0 0 0,-1 0 0,0 0 0,0 0-1,-1 1 1,0-1 0,-1 17 0,1-9 20,-2-1 1,0 1 0,-1 0-1,0-1 1,-1 0-1,-1 1 1,-11 25-1,-17 22 333,24-50-320,0 0-1,1 0 1,1 1-1,0 0 1,1 1 0,1-1-1,0 1 1,0 0-1,-1 27 1,5-41-125,0 0 0,0 0-1,0 0 1,1 0 0,-1 0 0,0 0-1,1 0 1,-1 0 0,1 0 0,-1 0 0,1 0-1,0 0 1,-1 0 0,1 0 0,0-1-1,-1 1 1,1 0 0,0 0 0,0-1 0,0 1-1,0-1 1,0 1 0,0 0 0,1 0-1,37 8-274,-31-9 121,-1 1 0,1-1 0,0-1 1,-1 1-1,1-1 0,0-1 0,-1 1 0,9-4 1,-6-2-464,-1 0 0,1 0 0,-2-1 0,1 0 0,-1 0 0,9-13 0,13-16-4073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9858,'0'0'2960,"0"0"-1327,0 0 7,0 0-464,0 0-512,-12 0-656,30 9 0,18 10-8,0 5 0,6 0-176,-1 0-800,7 0-528,-6-10-2473,-6-5-2865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2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7681,'0'0'3560,"0"0"-1733,0 0-307,0 0-12,0 0-314,0 0-557,0 0-297,12-1 68,52 0 323,86 7 0,-110-3-740,-38-3-282,-1 0 0,1 0 0,-1 0 0,1 0 0,-1 0 0,1 0 0,0-1 0,-1 1 0,1 0 1,-1-1-1,1 1 0,-1-1 0,0 0 0,1 1 0,-1-1 0,1 0 0,-1 0 0,0 0 0,2-2 0,-2-2-4640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3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23 423 6585,'0'0'5129,"0"0"-2965,0 0-1148,0 0-7,0 0-56,0 26-445,0 198-648,-17-392-1440,16 150 1580,-3-58 3,4 0 0,12-104 1,-10 164 30,1 1 1,1-1-1,1 1 1,0 0-1,1 0 1,14-27-1,-18 40-12,0 0 0,0 0 1,0 1-1,0-1 0,0 1 0,0-1 1,0 1-1,0 0 0,1 0 0,-1 0 1,0 0-1,1 0 0,-1 0 0,1 0 1,-1 1-1,1 0 0,-1-1 0,1 1 1,-1 0-1,1 0 0,-1 0 0,1 1 1,4 0-1,-2 0 13,1 0 0,0 0 0,-1 0 0,1 1 0,-1 0 0,0 0 0,0 0 0,0 1 0,6 3 0,-9-4-14,1 0-1,-1 0 1,0 0 0,0 0 0,0 0-1,-1 1 1,1-1 0,0 1 0,-1-1-1,0 1 1,1-1 0,-1 1 0,0 0-1,0-1 1,-1 1 0,1 0-1,0 0 1,-1 0 0,0 0 0,0 0-1,0 0 1,0-1 0,0 1 0,0 0-1,-1 0 1,-1 5 0,0-3 6,1-1 0,-2 1 0,1 0 0,0-1 0,-1 1 0,0-1 0,0 0 0,0 0 0,-1 0 0,1 0 0,-1 0 1,0-1-1,-6 5 0,-10 4-33,0 0 0,-40 15 0,58-26-282,2-1-58,9 0-253,-1 1 631,0 0-1,0 1 1,0-1-1,0 2 1,0-1-1,-1 1 1,1 0-1,-1 1 1,0-1-1,0 2 1,0-1-1,0 1 1,-1 0-1,0 0 1,0 1-1,0-1 1,-1 1-1,0 1 1,0-1-1,0 1 1,-1 0-1,0 0 1,-1 0-1,1 0 1,-1 1-1,-1-1 1,1 1-1,-1 0 1,2 16-1,-4-4 50,1-14-53,0 1-1,-1 0 0,0 0 0,0 0 1,-1-1-1,1 1 0,-2 0 0,1-1 1,-1 1-1,0-1 0,0 1 0,0-1 1,-1 0-1,0 0 0,-1 0 0,1 0 0,-1 0 1,-5 5-1,-1 0-93,0 0 1,-1-1-1,0-1 0,-1 0 0,0 0 1,0-2-1,-1 1 0,0-1 0,-20 7 1,27-13-564,5-1-2376,1 0-2186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3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29 4841,'0'0'2960,"0"0"-1270,0 0-599,0 0 62,0-2-1011,0 1 0,0 0-1,0 0 1,0-1 0,0 1-1,-1 0 1,1 0 0,0-1-1,-1 1 1,1 0 0,-1 0-1,1 0 1,-1 0 0,1-1-1,-1 1 1,0 0 0,-1-1 0,-12 0 295,1 0 0,-1 1 0,1 1 0,-16 1 1,23-1-400,1 0 1,0 1 0,-1 0-1,1 0 1,0 1 0,0-1 0,-1 1-1,1 0 1,0 0 0,1 1 0,-1-1-1,-8 7 1,13-9-57,-1 1 1,0-1-1,0 1 1,0 0-1,0-1 0,0 1 1,1 0-1,-1-1 0,0 1 1,1 0-1,-1 0 1,1 0-1,-1 0 0,0 0 1,1-1-1,0 1 0,-1 0 1,1 0-1,0 0 1,-1 0-1,1 0 0,0 0 1,0 0-1,0 0 0,0 1 1,0-1-1,0 0 1,0 0-1,0 0 0,0 0 1,1 0-1,-1 0 1,0 0-1,1 0 0,-1 0 1,1-1-1,-1 1 0,1 0 1,-1 0-1,1 0 1,-1 0-1,1 0 0,0-1 1,0 1-1,-1 0 0,1-1 1,0 1-1,0 0 1,0-1-1,0 1 0,0-1 1,0 0-1,0 1 0,0-1 1,0 0-1,0 1 1,0-1-1,0 0 0,0 0 1,2 0-1,7 3-195,0-1 1,1-1-1,0 0 0,10 0 0,-1-2 37,25 0 64,-44 1 125,1 0 0,0 0 1,-1 0-1,1 0 0,0 0 0,0 1 1,-1-1-1,1 1 0,0-1 1,-1 1-1,1 0 0,-1 0 1,1-1-1,-1 1 0,1 0 0,-1 0 1,3 3-1,-4-3 57,1 0-1,-1 1 1,0-1-1,1 1 1,-1-1-1,0 0 1,0 1 0,0-1-1,0 1 1,0-1-1,-1 1 1,1-1-1,0 0 1,-1 1-1,1-1 1,-1 0 0,1 1-1,-1-1 1,0 0-1,1 1 1,-3 1-1,-21 29 561,18-24-534,-34 42 248,23-31-110,1 1 0,1 1 0,1 0 0,-19 37-1,32-55-191,0 0 0,0 0-1,0-1 1,0 1-1,0 0 1,0 0-1,1 0 1,0 0-1,-1 0 1,1 0-1,0 0 1,0 0-1,1 0 1,-1 0 0,1 0-1,-1 0 1,2 3-1,-1-4-33,1 0 0,-1 0-1,0-1 1,1 1 0,0 0 0,-1-1-1,1 1 1,0-1 0,0 0 0,0 1-1,0-1 1,0 0 0,0 0 0,0 0-1,0 0 1,0-1 0,0 1 0,1-1-1,-1 1 1,0-1 0,3 0 0,32 5-109,-1-3 1,61-2 0,-82-1-612,0 0 0,0-2-1,0 0 1,0 0 0,-1-1 0,1-1 0,-1-1 0,24-12 0,-17 3-4740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3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90 200 888,'0'0'6801,"0"0"-4343,0 0-1424,0 0 334,0 0 165,0 0-288,-5 16-581,-43 107-161,42-109-372,0 0-1,0 1 1,2 0 0,0 0 0,0 0 0,1 0 0,0 22-1,3-35-276,0-2-117,2-6-166,12-34-220,48-147 388,3-48 488,-65 234-191,0 1 1,0-1-1,0 1 0,0-1 1,0 1-1,0-1 0,0 1 1,0 0-1,0-1 0,0 1 1,0-1-1,1 1 0,-1-1 1,0 1-1,0-1 0,0 1 1,1 0-1,-1-1 0,0 1 1,1 0-1,-1-1 0,0 1 1,1 0-1,-1-1 0,0 1 1,1 0-1,-1 0 0,1-1 1,-1 1-1,0 0 0,1 0 1,6 14 405,5 48-392,-8-41 166,7 37-41,28 131 220,-30-158-539,0 0 0,2-1 0,28 54 0,-36-80-142,7 20-1133,-11-6-4373,-4-9-1107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6:4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2840,'0'0'453,"0"0"30,0 0 256,0 0-14,0 0-9,0 0 29,0 0-156,0 0 5,0 0 147,3 18-86,13 105 140,-16-119-802,0 0 1,1 0-1,-1 0 0,1 0 0,0 0 0,0-1 0,1 1 0,-1 0 0,1-1 1,0 1-1,0-1 0,0 1 0,0-1 0,1 0 0,-1 0 0,1 0 0,0 0 1,0-1-1,0 1 0,0-1 0,0 1 0,0-1 0,1 0 0,-1 0 0,1-1 0,0 1 1,-1-1-1,1 0 0,0 0 0,0 0 0,0 0 0,0-1 0,0 1 0,5-1 1,2 0-245,-1-1 0,1 0 0,-1-1 0,0 0 1,0 0-1,0-1 0,0 0 0,0-1 0,0 0 0,-1-1 1,16-9-1,19-23-2638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3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11258,'0'0'3145,"0"0"-2305,0 0 152,0 0 168,0 0-368,0 0-464,0 0-176,0 0-136,191-105-16,-137 91-512,0 4-808,18 10-568,-7 0-2665,-17 0-3049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3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10066,'0'0'2164,"0"0"-888,0 0-206,9-5-368,6 2-752,0 1 1,0 0 0,0 1-1,0 1 1,21 2 0,5-1 41,-40-1 9,1 0 1,0 0-1,0 0 1,0 0-1,-1 0 1,1 0-1,0 1 1,0-1-1,-1 0 1,1 1-1,0 0 1,-1-1-1,1 1 1,0 0-1,-1 0 1,1 0-1,-1 0 1,0 0-1,2 1 1,-2-1 18,-1 1 1,1-1-1,-1 0 1,1 0-1,-1 0 1,0 0-1,1 1 1,-1-1-1,0 0 1,0 0-1,0 0 1,0 1-1,0-1 1,0 0 0,-1 0-1,1 0 1,0 1-1,-1-1 1,1 0-1,-1 2 1,-4 6 155,1-1 1,-1 0 0,-1 0 0,-12 15-1,18-22-168,1 0-35,0 1 1,0-1-1,0 1 1,0-1-1,0 0 1,0 1-1,1-1 0,-1 0 1,0 0-1,1 0 1,-1 0-1,1 0 1,-1 0-1,1 0 1,0-1-1,-1 1 1,3 0-1,15 10 58,-13-5 40,0 1 0,-1 0-1,1 1 1,-1-1 0,-1 1 0,1 0 0,-1 0-1,-1 0 1,1 1 0,-2-1 0,1 1 0,2 14 0,-3-5 126,0-1 0,0 1 1,-2-1-1,0 1 1,-5 28-1,4-42-154,-1 0-1,0-1 0,0 1 1,0-1-1,0 1 0,-1-1 1,1 0-1,-1 0 0,0 0 1,0 0-1,0-1 0,0 1 1,0-1-1,-1 0 0,1 0 1,-1 0-1,1 0 0,-1-1 1,0 1-1,-6 1 0,-2 1-246,-1 0-1,1-1 0,-1 0 0,0-1 0,-18 1 0,21-6-1939,8-9-2618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3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4889,'0'0'5448,"0"0"-2909,0 0-1025,0 0-46,0 0-315,0 0-462,10 0-305,138-9 638,-68 2-2291,0 4-5492,-57 3 914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3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61 275 9073,'0'0'2460,"0"0"-761,0 0-163,0 0-317,0 0-282,-7 32-571,-3 10-305,-1 0-8,3 2 1,-4 53-1,0 56-1221,36-515 730,-5 160 357,-19 197 105,1 0-1,0-1 1,0 1-1,1 0 1,-1 0-1,1 0 0,0 0 1,0 0-1,1 1 1,0-1-1,-1 1 1,2-1-1,-1 1 1,0 0-1,1 0 0,0 1 1,0-1-1,0 1 1,0-1-1,0 1 1,1 1-1,8-5 1,-6 3-18,1 1 1,0 1 0,0-1 0,0 1 0,0 0-1,0 1 1,1 0 0,-1 1 0,0-1 0,0 1 0,1 1-1,-1 0 1,16 3 0,-21-3 9,0 1 1,0-1-1,0 1 0,0 0 0,-1 0 1,1 0-1,-1 0 0,1 0 0,-1 0 1,1 1-1,-1-1 0,0 1 1,0-1-1,-1 1 0,1 0 0,0 0 1,-1 0-1,0 0 0,0 0 0,0 0 1,0 0-1,1 6 0,-1-3 49,0 1 0,0-1 0,0 0 0,-1 0-1,0 0 1,0 1 0,-1-1 0,0 0 0,0 0-1,0 0 1,-4 11 0,-1-7-3,0 0 0,0 0-1,-1-1 1,0 0 0,0-1 0,-1 1-1,0-1 1,-1-1 0,0 0 0,-11 8-1,-20 10-155,-48 23 0,54-30-9,46-20-198,0 0-1,0 0 1,0 2 0,0-1-1,16 3 1,-17-2 398,0 0 0,0 2 1,-1-1-1,1 1 1,0 1-1,-1 0 0,1 0 1,16 9-1,-20-8-40,0 1 0,0 1 0,-1-1 0,0 1 0,0 0 0,0 1-1,-1-1 1,0 1 0,0 0 0,0 1 0,-1-1 0,3 9 0,-2-3 50,-1 0-1,-1 0 1,0 0 0,-1 1-1,-1-1 1,1 27 0,-3-34-75,0-1 1,0 0 0,-1 0 0,0 1-1,0-1 1,0 0 0,0 0 0,-1-1-1,1 1 1,-1 0 0,-1-1 0,1 0-1,0 0 1,-1 0 0,0 0-1,0 0 1,0-1 0,-1 0 0,1 1-1,-1-2 1,-5 4 0,-5 3 6,-1-1 0,-1-1 1,1 0-1,-1-1 0,-22 5 0,39-10-114,0-1-1,-1 0 1,1 0-1,-1 1 0,1-1 1,-1 0-1,1 0 1,0 1-1,-1-1 0,1 0 1,-1 0-1,1 0 1,-1 0-1,1 0 0,-1 0 1,1 0-1,-1 0 1,1 0-1,-1 0 0,1 0 1,-1 0-1,1 0 1,-1 0-1,1 0 0,-1-1 1,1 1-1,-1 0 1,1 0-1,0 0 0,-1-1 1,1 1-1,-1 0 1,1-1-1,0 1 1,-1 0-1,1-1 0,0 1 1,-1 0-1,1-1 1,0 1-1,-1-1 0,1 1 1,0-1-1,0 1 1,0-1-1,0 1 0,-1 0 1,1-1-1,0 1 1,0-1-1,0 1 0,0-1 1,0 1-1,0-1 1,0 1-1,0-1 0,0 1 1,0-1-1,1 1 1,-1-1-1,0 1 0,0-1 1,5-18-5270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2:3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299 107 8857,'0'0'2862,"0"0"-743,0 0-397,0 0-562,0 0-613,11-15-452,-6 8-107,-1 1-4,0 0 0,0 0 0,0 0-1,1 1 1,0 0 0,0 0-1,0 0 1,1 1 0,-1-1-1,1 1 1,0 1 0,0-1-1,1 1 1,-1 0 0,1 0 0,0 1-1,-1 0 1,1 0 0,10-1-1,-8 2-11,-3 0 17,0 1-1,0-1 0,0 1 0,0 1 1,0-1-1,8 2 0,-12-1 22,-1-1-1,1 1 1,-1 0 0,0-1-1,1 1 1,-1 0 0,0 0-1,0 0 1,0 0 0,0 0-1,1 0 1,-1 0 0,-1 0-1,1 1 1,0-1 0,0 0-1,0 0 1,-1 1 0,1-1-1,0 1 1,-1-1 0,1 1-1,-1-1 1,0 1 0,0-1-1,1 1 1,-1-1 0,0 1-1,0-1 1,-1 3 0,2 2 37,-1-1 1,0 1-1,0 0 1,0 0-1,-1 0 1,0-1-1,0 1 0,-1 0 1,0-1-1,1 1 1,-2-1-1,1 0 1,-1 1-1,0-1 1,0-1-1,0 1 1,0 0-1,-1-1 1,0 1-1,0-1 1,0 0-1,-6 4 1,-21 21 65,22-20-101,0 1 1,-1-1-1,0-1 0,-16 10 0,53-19-216,-1 1 0,37 5 0,-58-3 262,0 0 1,0 0-1,-1 0 0,0 1 0,1 0 0,-1 0 0,0 0 0,0 0 0,-1 1 1,1-1-1,-1 1 0,1 0 0,-1 0 0,-1 0 0,1 1 0,0-1 0,-1 1 1,0-1-1,0 1 0,0 0 0,-1-1 0,2 9 0,2 7 153,-1 0 0,-1 1 0,-1-1 0,-1 26 0,0-42-170,-1 0 1,0 1-1,0-1 1,0 1-1,-1-1 1,1 1-1,-1-1 1,0 0-1,-1 1 1,1-1-1,-1 0 1,1 0-1,-1 0 1,0 0-1,-1 0 1,1 0-1,-1-1 1,1 1-1,-1-1 1,0 0-1,-1 0 1,1 0-1,0 0 1,-1 0-1,0-1 1,-5 3-1,-7 6-54,0-2 0,-1 0 0,-1-1-1,1-1 1,-1-1 0,-37 9 0,0-6-1028,-60 2 1,59-7-525,-86 7-5339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4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4032,'0'0'1103,"-6"1"-572,-64 21 1104,157-21 506,-86 0-2004,-1-1-123,0 0 0,0 0-1,0 0 1,0 1 0,0-1 0,1 0 0,-1 0-1,0 1 1,0-1 0,0 0 0,0 0 0,0 1-1,0-1 1,0 0 0,0 0 0,0 1 0,0-1-1,0 0 1,0 0 0,0 1 0,0-1-1,0 0 1,0 0 0,0 1 0,0-1 0,-1 0-1,1 0 1,0 1 0,0-1 0,0 0 0,0 0-1,0 0 1,-1 1 0,1-1 0,0 0 0,0 0-1,0 0 1,-1 0 0,1 1 0,0-1 0,0 0-1,0 0 1,-1 0 0,1 0 0,0 0 0,0 0-1,-1 0 1,1 0 0,-1 0 0,-7 2 9,-62 9 17,-131 4-1,199-15-117,10 0-497,198 0 1651,-205 0-791,-1 0 122,0 0 72,0 0 2,0 0-84,0 0-67,0 0-128,0 0-191,1-1-46,0-1 0,0 1 1,1-1-1,-1 1 0,0 0 0,1 0 0,-1 0 0,1 0 1,-1 0-1,1 0 0,0 0 0,0 0 0,-1 1 0,1-1 1,0 0-1,2 1 0,33-11 523,9 7-586,-26 3-2976,-8 1-2219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5089,'0'0'1877,"0"0"-773,0 0 11,0 0 202,0 0-370,0 0-430,0 0-364,0 0-42,0 0 109,3 16 253,7 85 442,-5 148-1,-5-202-904,-1-37 1,0 1 1,-1 0-1,0-1 1,0 1-1,-1-1 1,-1 0-1,0 0 1,0 0-1,-1-1 1,0 1 0,-1-1-1,0 0 1,0-1-1,-12 13 1,4-3-1,14-17-37,-1 0 1,0 0 0,1 0 0,-1-1 0,0 1-1,0 0 1,0 0 0,0 0 0,0-1-1,0 1 1,0 0 0,0-1 0,0 1-1,0-1 1,0 1 0,0-1 0,0 0-1,0 1 1,-1-1 0,1 0 0,0 0 0,0 0-1,0 0 1,0 0 0,-3 0 0,2-1-48,-1 0 0,1 0-1,-1 0 1,1 0 0,0-1 0,0 1 0,0-1 0,0 1 0,0-1 0,0 0 0,-2-2 0,-4-5-53,2 0-1,-1 0 1,1-1-1,-6-13 1,8 14 5,-16-31 1037,16 37-353,9 27-474,-2-16-48,0-1 0,0 1 0,1-1 0,0 0 0,1 0 0,-1 0 0,12 11 0,44 41 64,-52-51-84,-6-6-29,0 0 1,0-1 0,0 1 0,0 0-1,0-1 1,0 1 0,0-1 0,0 0-1,1 0 1,-1 0 0,1 0 0,-1 0-1,1 0 1,-1-1 0,1 1 0,-1-1-1,1 1 1,-1-1 0,1 0 0,-1 0-1,1-1 1,0 1 0,3-1 0,-2-1-1,0 0-1,-1 0 1,1 0 0,-1 0 0,0-1 0,0 1 0,0-1 0,0 0-1,0 0 1,-1 0 0,1 0 0,-1-1 0,3-3 0,10-19-11,-7 12-191,0 0-1,0 0 1,1 1 0,1 1 0,0-1-1,1 2 1,21-19 0,-22 25-2933,-8 4-2783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4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4296,'0'0'740,"0"0"-332,34-6-172,253-31 621,32 22 3155,-176 5-3354,0 5 1,173 17 0,735 40 1002,16-47-1015,-693-6-574,727-41-244,2-49 28,-828 67 151,956-94 29,-653 60 89,54 35 2138,-299 18-1407,-95 4-1283,-237 1 459,-1 0 82,0 0 35,0 0-24,0 0-111,0 0-316,12-6-3130,0-7-1987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64 257 672,'0'0'3640,"0"0"-2214,0 0-1004,-11 18-36,-33 57 9,43-73-376,0 0 1,-1 1-1,1 0 0,0-1 0,1 1 1,-1 0-1,0 0 0,1-1 1,0 1-1,-1 0 0,1 0 1,0 0-1,0-1 0,1 1 0,-1 0 1,1 0-1,-1 0 0,1-1 1,0 1-1,0 0 0,0-1 1,0 1-1,1-1 0,-1 1 0,1-1 1,-1 0-1,1 1 0,0-1 1,3 3-1,2 1 34,0-1 0,0 0 0,0-1 0,0 1 0,1-1 0,0-1 0,8 3 0,2-1 208,0-1 1,0 0 0,0-2 0,0 0 0,0-1-1,22-2 1,-23 1 169,-15 0-396,-1 0-1,1 0 1,-1-1 0,1 1-1,-1 0 1,1-1-1,-1 1 1,1-1 0,-1 1-1,1-1 1,-1 0-1,0 0 1,1 0-1,-1 0 1,0 0 0,0 0-1,0 0 1,0 0-1,1 0 1,-2 0-1,1 0 1,0-1 0,0 1-1,0 0 1,-1-1-1,1 1 1,0-1-1,-1 1 1,1-1 0,-1 1-1,0-1 1,0 1-1,1-1 1,-1 1-1,0-1 1,0 0 0,0 1-1,-1-1 1,1 1-1,0-1 1,-1 1-1,0-3 1,0-2-7,0 0 0,0 0 0,-1-1 1,0 1-1,-1 0 0,1 1 0,-1-1 0,0 0 0,-1 1 0,-4-7 0,-21-16-97,-1 1 0,-62-44 0,64 51 48,25 18 16,0 0-1,0 0 0,0-1 1,0 0-1,0 1 0,0-1 1,1 0-1,0 0 0,0 0 1,-1-1-1,-1-4 1,4 7-8,0-1 0,0 1 0,-1-1 0,1 1 1,1-1-1,-1 1 0,0-1 0,0 1 1,0-1-1,1 1 0,-1-1 0,1 1 0,-1 0 1,1-1-1,0 1 0,0 0 0,-1-1 1,1 1-1,0 0 0,0 0 0,0 0 1,0 0-1,0 0 0,0 0 0,1 0 0,-1 0 1,0 0-1,0 0 0,1 1 0,-1-1 1,1 0-1,1 0 0,55-27 405,1 3-1,1 2 1,1 3 0,104-21 0,-154 37-138,-8 3-2946,-13 1-834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10242,'0'0'2928,"0"0"-2168,0 0-471,0 0 15,0 0-136,0 0-168,-125 209-248,125-147-369,6 5-799,23-20-1240,7-13-2361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6:4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4793,'0'0'3880,"0"0"-2647,0 0-17,0 0 120,0 0-640,0 0-312,-18 166-304,0-80 72,12 0-152,0-1-8,6-18-240,0-10-568,0-14-496,6-14-737,0-15-1215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8673,'0'0'2409,"0"0"-1857,0 0 576,0 0-24,0 0-567,0 0-537,0 0 0,84-5 8,-42 5-8,-7 0-312,-5 0-553,-18 0-479,-12 10-504,0 9-921,-6 0 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5217,'-90'210'2368,"90"-210"-1640,0 0 128,0 0 977,12 0-481,12-10-736,6 5-432,6-4-184,18-1-808,-12 1-1288,-12-1-2321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5857,'0'0'1405,"0"0"-889,0 0-293,0 0-91,5-27-73,-5 27-59,5-25-2,0 0 1,14-37 0,-17 58-9,0 1 0,0-1 1,0 1-1,1-1 0,-1 1 1,1 0-1,0 0 1,0 0-1,0 1 0,0-1 1,0 1-1,0-1 0,1 1 1,-1 0-1,1 0 0,0 1 1,0-1-1,-1 1 0,1 0 1,5-1-1,5-1-29,0 2 0,0 0 0,0 0 0,16 3 0,-6-2 111,-22 0-34,0 0 0,-1 0 0,1 1 0,-1-1 0,1 0 0,-1 0 0,1 1 0,-1-1 1,1 1-1,-1-1 0,1 1 0,-1 0 0,1-1 0,-1 1 0,0 0 0,1 0 0,-1 0 0,0 0 0,0 0 0,0 0 0,0 1 0,0-1 0,0 0 0,1 3 0,0 0 41,-1-1-1,0 1 1,0-1 0,0 1 0,0 0 0,-1-1-1,0 1 1,0 0 0,0 0 0,0 5 0,-2 2 122,0 0 1,0-1-1,-1 1 1,0-1-1,-1 1 1,-9 17-1,-44 53 653,43-64-593,0 1-1,1 0 0,1 1 1,-18 40-1,28-52-218,0 0 0,0 0 0,1 0 0,0 0 1,1 0-1,-1 0 0,2 8 0,-1-2 20,0-12-55,0 0 1,0 0 0,1 0-1,-1 0 1,0 0 0,0 0-1,1 0 1,-1 0-1,1 0 1,-1 0 0,1-1-1,-1 1 1,1 0 0,0 0-1,-1 0 1,1-1 0,0 1-1,0 0 1,-1-1-1,1 1 1,0-1 0,0 1-1,0-1 1,0 1 0,1 0-1,35 7-100,38-8-680,-73 0 703,3-1-159,0 1-1,0-1 0,0 0 0,0 0 0,0-1 0,-1 1 1,1-1-1,0 0 0,-1-1 0,0 1 0,1-1 1,-1 0-1,0 0 0,-1 0 0,1 0 0,0-1 0,-1 1 1,0-1-1,0 0 0,0 0 0,0 0 0,0-1 1,-1 1-1,0-1 0,0 1 0,0-1 0,-1 0 0,1 1 1,0-9-1,0-21-4063</inkml:trace>
  <inkml:trace contextRef="#ctx0" brushRef="#br0" timeOffset="1">36 117 7377,'0'0'2465,"0"0"-937,0 0 56,0 0-431,0 0-593,0 0-544,0 0-16,24 24-80,-6 9-192,24 10-1409,-6-5-1407,-6-5-4378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138 168 6529,'0'0'2905,"0"0"-1288,0 0-426,0 0 72,0 0-220,-12 3-416,-36 13-540,46-14-106,0 0 1,0 0 0,0 0-1,1 0 1,-1 0 0,1 0-1,0 1 1,-1-1 0,1 0-1,0 1 1,0-1 0,1 1-1,-1-1 1,0 1 0,1-1-1,0 1 1,-1-1 0,1 1-1,0-1 1,0 1 0,1 0-1,-1-1 1,0 1 0,2 2-1,-1 7-404,-1-11 369,1 0-1,-1-1 0,1 1 1,-1-1-1,1 1 0,0-1 1,-1 1-1,1-1 1,0 0-1,-1 1 0,1-1 1,0 0-1,-1 1 0,1-1 1,0 0-1,0 0 1,-1 0-1,1 0 0,0 1 1,0-1-1,0 0 1,-1 0-1,1-1 0,1 1 1,27 0-371,-24 0 308,-2 0 125,0 0 0,-1 0 1,1-1-1,-1 1 0,1 0 1,-1-1-1,1 0 1,-1 1-1,0-1 0,1 0 1,-1 0-1,0-1 0,1 1 1,-1 0-1,0-1 0,0 1 1,0-1-1,0 0 1,0 1-1,-1-1 0,1 0 1,-1 0-1,1 0 0,-1-1 1,1 1-1,-1 0 0,0 0 1,0-1-1,0 1 1,-1-1-1,1 1 0,0 0 1,-1-1-1,0 0 0,1 1 1,-1-1-1,0-3 0,0 1 7,-1 0 0,1 0 0,-1-1 0,0 1 0,0 0 0,0 0 0,-1 0-1,1 0 1,-1 0 0,-1 0 0,1 1 0,-1-1 0,1 1 0,-1-1-1,-1 1 1,1 0 0,-7-6 0,-4 0 1,-1 1 0,0 0 1,-18-7-1,-22-13 728,55 29-734,0 0 0,-1 0 0,1 0 0,0 0 0,0 0 0,0 0 0,0 0 0,0 0 0,-1 0 0,1 0 0,0 0 0,0-1 0,0 1 0,0 0 0,0 0 0,0 0 0,-1 0 0,1 0 0,0 0 0,0 0 0,0-1 0,0 1 0,0 0 0,0 0 0,0 0 0,0 0-1,0 0 1,0-1 0,0 1 0,0 0 0,0 0 0,0 0 0,0 0 0,0 0 0,0-1 0,0 1 0,0 0 0,0 0 0,0 0 0,0 0 0,0 0 0,0-1 0,0 1 0,0 0 0,0 0 0,0 0 0,0 0 0,0 0 0,0-1 0,0 1 0,0 0 0,1 0-1,-1 0 1,0 0 0,13-4 190,24 1-13,-33 3-79,79-4 347,66-4 109,-49-4-4592,-87 11-1240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 3992,'0'0'2558,"0"0"-1268,0 0-581,0 0 480,0 0 290,0 0-307,0 0-514,-17-2 65,15 3-688,0-1 0,0 1 0,1 0 0,-1 0 0,0 0 0,0 0 0,1 1 0,-1-1-1,0 0 1,1 1 0,0-1 0,-1 1 0,1 0 0,0-1 0,0 1 0,-2 2 0,-16 34 148,17-33-163,-3 8-15,-1 0-1,2 1 1,0 0-1,0 0 1,1 0-1,1 0 1,1 0-1,0 1 1,1-1 0,0 1-1,3 20 1,-1-31-21,-1-1 0,1 1 1,-1-1-1,1 0 0,0 0 0,0 0 1,0 0-1,1 0 0,-1 0 1,1-1-1,0 1 0,-1-1 1,1 0-1,0 1 0,0-1 1,1-1-1,-1 1 0,0 0 0,1-1 1,-1 0-1,1 1 0,6 0 1,-3 0-1,0-1 1,1 0-1,-1 0 0,1 0 1,-1-1-1,1 0 1,-1 0-1,1-1 1,-1 0-1,9-3 1,-13 2 17,1 0 0,-1 0 1,0 0-1,0-1 0,0 0 1,0 0-1,-1 1 0,1-2 1,-1 1-1,1 0 0,-1 0 1,0-1-1,-1 1 0,1-1 1,0 0-1,-1 1 0,0-1 1,0 0-1,1-7 0,0 4-12,-1 0 1,0 0-1,0 0 0,0 0 1,-1 0-1,0 0 0,-1 0 1,1 0-1,-1 0 0,-3-11 1,1 14-25,1 1 0,0-1 1,-1 1-1,0-1 1,0 1-1,0 0 1,0 0-1,0 0 1,0 0-1,-1 1 1,0-1-1,1 1 0,-1 0 1,-5-2-1,2 1-87,0 0 0,0 0 0,0 1 0,0 0 0,0 1 0,-1 0 0,-11-1 0,33 13-2584,15 6 474,11-2-791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82 356 3624,'0'0'2448,"0"0"-758,0 0-516,0 0-220,0 0-73,-5 3-45,-1 0-711,1 1-1,0 1 1,0-1-1,0 0 1,0 1 0,1 0-1,0 0 1,0 1-1,0-1 1,1 1-1,0 0 1,0 0-1,0 0 1,-2 7-1,3-6-126,-1 0-1,1-1 0,0 1 1,1 0-1,0 0 0,0 0 1,1 0-1,-1 0 0,1 0 1,1 0-1,-1 0 0,1 0 1,1 0-1,2 9 0,-2-13-56,0 0 0,0-1 0,1 1 0,-1-1 0,1 1 0,-1-1 0,1 0 0,0 0 0,0 0 0,0 0 0,0 0 0,0-1 0,1 1 0,-1-1 0,0 0 0,1 0 0,-1 0 0,1 0 0,-1-1 0,1 0 0,-1 1 0,5-1 0,7 0-198,0 0-1,1 0 1,28-6 0,-30 2 74,-1 0-1,0-1 1,-1 0 0,1-1 0,-1-1 0,0 0 0,0 0-1,-1-1 1,0-1 0,16-15 0,-1-3-452,0-1 1,35-53-1,-32 40-379,44-87-1,-63 106 1226,-1 0-1,6-29 1,-10 34 1093,-2 0 0,-1 0 0,2-32 0,-23 73 825,-12 36-1737,3 2-1,3 0 1,-20 79-1,36-104-284,1 0-1,2 0 0,2 1 0,0 41 0,3 21-4344,1-68 1363,0-32-1715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5657,'0'0'1948,"0"0"-769,0 0 322,0 0-57,39-8-554,128-25-475,-110 23-467,0 3-1,1 3 1,75 3 0,-60 2-839,-72-1 841,0 0 1,0-1-1,1 1 1,-1 0-1,0 0 0,0 1 1,1-1-1,-1 0 1,0 0-1,0 1 0,1-1 1,-1 0-1,0 1 1,0 0-1,0-1 0,0 1 1,1-1-1,-1 1 1,0 0-1,0 0 0,0 0 1,1 1-1,1 27-642,-3-20 770,0 1 18,-1 0-1,-1 0 0,0 0 1,0-1-1,-1 1 1,0-1-1,-1 1 0,0-1 1,0 0-1,-1 0 0,0-1 1,-1 0-1,0 0 0,0 0 1,0 0-1,-1-1 0,-1 0 1,1-1-1,-1 0 1,0 0-1,0 0 0,-10 4 1,14-7 53,-16 0 386,19-26-1410,2 18 787,1-1-1,0 1 1,0 1 0,0-1 0,0 0-1,1 0 1,0 1 0,0 0-1,0-1 1,0 1 0,1 0 0,0 0-1,0 1 1,0-1 0,0 1 0,6-4-1,6-3-678,1-1-1,35-14 1,-42 21 541,0 0 1,0 1 0,1 1 0,-1 0 0,1 0 0,-1 1-1,1 0 1,18 2 0,-19-1 403,0 2-1,1-1 0,-1 1 1,0 1-1,0 0 1,-1 0-1,1 1 0,-1 0 1,1 1-1,-1 0 1,0 0-1,-1 1 0,0 0 1,9 9-1,-16-15-148,-1 0-1,1 1 1,-1-1-1,1 1 0,-1-1 1,1 1-1,-1-1 1,1 1-1,-1-1 1,0 1-1,1 0 1,-1-1-1,0 1 0,0-1 1,1 1-1,-1 0 1,0-1-1,0 1 1,0 0-1,0-1 1,0 1-1,0 0 0,0-1 1,0 1-1,0-1 1,0 1-1,0 0 1,-1 0-1,1 1 42,0-1-1,0 1 1,-1-1-1,1 1 1,0 0 0,0-1-1,1 1 1,-1-1-1,0 1 1,0-1 0,1 1-1,-1-1 1,1 1-1,0 2 1,0-3-188,0-1 0,0 1 0,0 0 0,0 0 0,-1 0 0,1 0-1,0-1 1,1 1 0,-1 0 0,0-1 0,0 1 0,0-1 0,0 0 0,0 1 0,0-1 0,1 0 0,-1 1 0,0-1 0,0 0-1,1 0 1,-1 0 0,0 0 0,0 0 0,0-1 0,2 1 0,1 0-1076,3 0-3432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8105,'0'0'2061,"0"0"-956,0 0-139,0 0-370,0 0-191,0 0-125,15 31-123,49 95-5,-60-118-150,0 0 0,1 0 0,0 0 0,0 0-1,1-1 1,0 0 0,0 0 0,1 0 0,14 10 0,-17-15-75,-1 0 1,1 0 0,0-1 0,0 1 0,-1-1-1,1 0 1,0 0 0,0 0 0,0-1 0,0 0-1,0 1 1,0-1 0,0-1 0,0 1 0,0 0 0,0-1-1,0 0 1,5-2 0,-6 2 29,1-1 0,-1 0 0,1 0 0,-1 0 1,0-1-1,0 1 0,0-1 0,-1 1 0,1-1 0,0 0 0,-1 0 0,0 0 0,0-1 1,0 1-1,0 0 0,2-5 0,22-64-239,-22 59 182,-1 2 29,-2 6 81,0 0 0,1 1-1,0-1 1,0 1-1,0-1 1,0 1 0,3-5-1,-4 8 1,0 0-1,1 0 1,-1 0-1,0 0 1,0 1-1,0-1 1,0 0-1,1 1 1,-1-1-1,0 0 1,1 1-1,-1 0 1,0-1-1,1 1 1,-1 0-1,1 0 1,-1 0-1,1 0 1,-1 0-1,0 0 1,1 0-1,-1 0 1,1 0-1,-1 1 1,0-1-1,1 1 1,-1-1-1,0 1 1,2 0-1,40 20 238,-36-17-189,1 1 0,0-2 0,0 1 0,0-1 0,1 0 0,-1-1 1,1 0-1,-1 0 0,18 1 0,-20-3-53,0 0 1,-1 0-1,1 0 1,0-1-1,0 0 1,0 0-1,-1 0 1,1-1-1,6-3 1,-10 4 8,0-1-1,0 1 1,0-1 0,0 0 0,0 1 0,-1-1 0,1 0-1,-1 0 1,1-1 0,-1 1 0,0 0 0,0 0 0,0-1-1,0 1 1,0 0 0,-1-1 0,1 1 0,-1-1 0,1 1-1,-1-1 1,0 1 0,0-1 0,-1-4 0,2 2 18,-1 0 0,0 0 0,0 0 0,-1 0 0,0 0 0,0 0 0,0 0 0,0 0 0,-1 1 0,0-1 0,0 0 0,-4-6 0,4 8 14,-1 1-1,1 0 1,-1 0-1,1 0 1,-1 0-1,0 0 1,0 0-1,0 1 1,0 0-1,0-1 1,0 1-1,-1 0 0,1 0 1,0 1-1,-1-1 1,1 1-1,0 0 1,-1-1-1,-5 2 1,6-1-7,1 0-1,0 1 1,-1-1 0,1 1 0,0-1-1,-1 1 1,1 0 0,0 0 0,0 0-1,-1 0 1,1 0 0,0 0 0,0 1-1,0-1 1,1 1 0,-1 0 0,-2 2-1,-1 1-8,1 1-1,1-1 0,-1 1 0,1 0 0,0 0 0,-3 8 1,-1 6-22,1 0-1,1 0 1,-3 28 0,8-47-9,-2 13-47,1 0 0,0-1 0,2 23 0,-1-33-8,0 0 1,1-1 0,-1 1-1,1 0 1,-1-1 0,1 1-1,0-1 1,0 1 0,0-1-1,0 1 1,0-1 0,1 1-1,-1-1 1,1 0-1,0 0 1,-1 0 0,1 0-1,0 0 1,0 0 0,0-1-1,1 1 1,-1-1 0,0 1-1,0-1 1,5 2 0,4-1-398,1 1 1,-1-2-1,1 0 1,-1 0-1,1-1 1,-1-1 0,1 0-1,-1 0 1,1-1-1,-1 0 1,0-1-1,0-1 1,0 0 0,17-8-1,39-21-6255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6 188 4488,'0'0'2144,"0"0"-598,0 0 36,0 0-79,0 0-595,14-22-566,2-8-296,-8 16-36,0 0-1,1 0 1,0 0-1,1 1 1,23-22 0,-30 31-45,0 2 0,0-1 0,1 0 0,-1 1 0,1-1 0,0 1 0,0 0 0,-1 0 0,1 1 0,1-1 0,-1 1 0,0 0 0,0 0 0,0 0 0,1 0 0,-1 1 0,0 0 0,1 0 0,-1 0 0,5 1 1,-7-1-10,1 1 29,-1-1-1,0 1 0,0-1 1,0 1-1,0 0 0,1 0 1,-1 0-1,0 0 0,-1 0 0,1 1 1,0-1-1,0 0 0,0 1 1,-1-1-1,1 1 0,-1 0 1,1 0-1,-1 0 0,0-1 1,0 1-1,0 0 0,0 1 1,0-1-1,0 0 0,0 0 1,0 4-1,2 4 14,-1-1 0,0 1 1,0-1-1,0 20 0,-2-20 60,-1-1-1,0 1 1,-1-1 0,1 0-1,-2 1 1,1-1-1,-1 0 1,0-1-1,-1 1 1,0 0 0,-6 8-1,-7 7 275,0 0 0,-22 20 0,-2 4 310,19-22-276,6-6 79,-27 40 0,39-52-428,0 0 0,1 0 0,-1 0 0,2 0 0,-1 0-1,1 1 1,0-1 0,1 1 0,0 0 0,-1 11 0,2-18-59,0 1 0,0 0 1,0-1-1,1 1 1,-1-1-1,0 1 1,1-1-1,-1 0 0,1 1 1,-1-1-1,1 1 1,0-1-1,0 0 0,-1 1 1,1-1-1,0 0 1,0 0-1,0 0 1,0 0-1,0 0 0,1 0 1,-1 0-1,0 0 1,0 0-1,1 0 0,-1-1 1,1 1-1,-1-1 1,0 1-1,1-1 1,-1 1-1,1-1 0,-1 0 1,1 0-1,-1 1 1,1-1-1,-1 0 0,1-1 1,0 1-1,1 0 1,5-1-193,0 0 1,-1-1 0,1 1-1,0-2 1,-1 1 0,0-1-1,10-4 1,29-27-2162,-8-4-1967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4544,'0'0'6362,"0"0"-4954,0 0-800,0 0 545,0 0-161,0 0-448,0 0-368,96 104-176,-60-65-768,-6-11-1297,-18-14-3904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26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5313,'0'0'2624,"0"0"-1896,0 0-408,0 0 297,0 0 439,0 0-384,221-81-472,-149 52-120,-6 10-80,-12 0-592,-1 10-344,-17 4-897,-12 5-2440</inkml:trace>
  <inkml:trace contextRef="#ctx0" brushRef="#br0" timeOffset="1">699 1 6361,'0'0'1829,"0"0"-790,-11 29 14,1 4-699,4-13-150,-1 0 1,0-1 0,-2 0-1,0 0 1,-1-1-1,0 0 1,-20 24 0,8-16 4,-1 0 0,-1-2 0,-40 32 0,54-48-297,0-1 0,-1 1 0,0-2 0,0 0-1,0 0 1,-1-1 0,0 0 0,0-1 0,0 0 0,-1-1 0,1 0-1,-19 1 1,29-5 32,1 1 0,-1-1 0,0 1 0,1-1 0,-1 1 0,1-1 0,-1 0-1,1 0 1,-1 0 0,1 0 0,-1 0 0,1 0 0,0 0 0,-1 0 0,1 0 0,0-1-1,0 1 1,0-1 0,0 1 0,0 0 0,1-1 0,-1 0 0,0 1 0,1-1 0,-1 1-1,1-1 1,-1 0 0,1 1 0,0-1 0,0 0 0,0 0 0,0 1 0,0-3 0,1-70-422,0 61 523,-1 9-1,1 0-1,-1 1 0,1-1 1,0 1-1,0-1 1,0 1-1,0-1 0,1 1 1,-1 0-1,1 0 1,0-1-1,0 1 0,0 0 1,1 1-1,-1-1 0,1 0 1,-1 1-1,1-1 1,0 1-1,0 0 0,0 0 1,0 0-1,0 0 0,0 1 1,1-1-1,-1 1 1,0 0-1,1 0 0,0 0 1,-1 0-1,1 0 1,-1 1-1,1 0 0,0 0 1,-1 0-1,1 0 0,-1 0 1,1 1-1,0 0 1,-1 0-1,1 0 0,-1 0 1,1 0-1,-1 1 0,0-1 1,0 1-1,0 0 1,1 0-1,-2 0 0,1 0 1,0 1-1,0-1 1,-1 1-1,1 0 0,2 3 1,12 19 125,25 45 1,-30-48-626,1 0 0,31 41-1,-41-61 266,-1 0-1,1 0 0,0 1 1,0-2-1,0 1 0,0 0 1,0-1-1,1 1 0,-1-1 0,0 0 1,1 0-1,-1 0 0,1-1 1,-1 1-1,1-1 0,-1 1 1,1-1-1,-1-1 0,1 1 1,-1 0-1,1-1 0,-1 0 1,1 0-1,-1 0 0,5-2 1,27-20-2313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221 229 6937,'0'0'2039,"0"0"-1040,0 0-480,0 0 192,-29 17 111,-90 62-258,115-76-556,-1 0-1,1 0 0,0 1 0,1 0 0,-1 0 1,1 0-1,0 0 0,0 1 0,0-1 0,0 1 1,1 0-1,0-1 0,0 1 0,0 0 0,0 0 1,1 1-1,0-1 0,0 0 0,0 0 0,1 1 1,0-1-1,0 0 0,0 1 0,1-1 0,1 10 0,0 1-44,-2-13 34,1 0 1,-1 0-1,1 0 1,0 0-1,0 0 1,0 0-1,0 0 1,1 0 0,-1-1-1,1 1 1,-1 0-1,1-1 1,0 1-1,0-1 1,0 0-1,1 1 1,-1-1 0,0 0-1,1 0 1,-1-1-1,1 1 1,0 0-1,0-1 1,-1 0-1,1 0 1,0 0-1,6 2 1,3-1-21,0 0-1,0 0 1,0-1-1,0 0 1,23-3-1,-31 1 39,-1 1 0,0-1 1,0 0-1,0-1 0,0 1 0,0-1 0,0 1 0,0-1 0,-1 0 0,1 0 0,0 0 0,-1 0 0,0 0 0,1-1 0,-1 1 0,0-1 0,0 1 0,0-1 1,-1 0-1,1 0 0,-1 0 0,1 0 0,-1 0 0,0 0 0,0 0 0,0-7 0,2 1 41,-2 0 0,1 0 0,-1-1 1,-1 1-1,0 0 0,0 0 0,0-1 0,-1 1 0,-3-10 0,2 13-48,0 0-1,0 1 0,-1-1 0,1 0 0,-1 1 1,-1-1-1,1 1 0,-1 0 0,0 0 1,0 1-1,0-1 0,-1 1 0,-5-4 0,-6-4-23,-2 1 0,-30-15 0,32 18 71,0 0 1,1-1-1,0-1 0,-16-14 1,30 23-63,0 1 0,0-1 0,0 0 0,0 0 0,0-1 0,0 1 0,0 0 0,0 0 0,1 0 0,-1 0 0,0-1 0,1 1 0,-1 0 0,1-1 0,0 1 0,-1 0 0,1-1 0,0 1 0,0-1 0,0 1 0,0-1 0,0 1 0,0 0 0,0-1 0,0 1 0,1-1 0,-1 1 0,0 0 0,1-1 0,-1 1 0,1 0 1,0 0-1,-1-1 0,1 1 0,0 0 0,0 0 0,0 0 0,0 0 0,0 0 0,0 0 0,0 0 0,0 0 0,2-1 0,6-5-2,0 1-1,1 0 1,0 0 0,14-5 0,-13 5 116,133-58 732,-68 41-1662,-60 20-949,0 1-1,30-1 0,-39 3-2876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8617,'0'0'3849,"0"0"-3081,0 0-184,0 0 145,0 0-417,-18 38-296,18 4 24,-6-3-40,6 3-8,0-3-584,0-6-1233,18-9-1119,6-15-2594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3:5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7617,'0'0'4209,"0"0"-3417,0 0-408,0 0 280,0 0-255,-144 210-409,126-144-977,12-8-3088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8785,'0'0'3889,"0"0"-3889,0 0 0,0 0 400,0 0 288,0 0-399,180-28-289,-139 28-433,-11 0-447,-12 4-328,-6 15-1033,-12 0-1903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0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7577,'0'0'1632,"0"0"-1079,0 0 599,0 0-552,0 0-600,210-38-288,-163 29-1304,-11 4-2377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0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24 6465,'0'0'1829,"0"0"-996,0 0-10,0 0 385,0 0-212,0-17 2090,-2 22-3016,-1 1 0,0-1 0,0 0 0,0 0 0,-1 0 0,1-1 0,-1 1-1,-1-1 1,1 0 0,0 0 0,-9 6 0,-7 8 14,-28 41 133,36-43-181,1-1-1,-2-1 0,-23 22 1,46-29-338,1-1 1,0 0 0,0 0-1,13 4 1,-16-8 246,0 0 0,0-1 0,0 0 0,0 0 0,1 0-1,-1-1 1,0 0 0,0-1 0,0 0 0,1 0 0,-1-1 0,0 0 0,-1 0 0,1-1 0,0 0-1,-1 0 1,1-1 0,-1 0 0,0 0 0,0-1 0,-1 0 0,1 0 0,-1-1 0,0 1 0,0-1-1,7-11 1,1-4 61,-9 14-7,0 0 0,-1-1 1,1 1-1,-2-1 1,1 0-1,3-13 1,-1 2 15,-2 4 47,1 0 0,-2 0 1,3-24-1,-6 38 167,0 1 60,0 0-10,0 42 237,-2-3 60,-12 64 0,0-2 249,10-37-389,3-32-424,-1-1 1,-12 56-1,-2-58-1553,-1-15-2965,-1-8-5283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0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131 109 384,'0'0'6194,"0"0"-3422,0 0-1335,0 0-117,0 0-266,0 0-366,0 0-297,-20 10-188,-60 38-63,77-46-140,0 1 0,1-1 0,0 0 0,-1 1 0,1 0 0,0-1-1,0 1 1,1 0 0,-1 0 0,1 0 0,-1 1 0,1-1 0,0 0 0,0 0 0,0 1 0,1-1 0,-1 0 0,1 1-1,-1-1 1,1 1 0,1-1 0,-1 1 0,0-1 0,1 0 0,0 5 0,0-4-14,0 0 0,1-1 0,-1 1 0,1 0 0,-1-1 0,1 1 0,0-1 0,1 1 0,-1-1 0,0 0 0,1 0 0,0 0 0,0 0-1,0 0 1,0-1 0,0 1 0,6 2 0,-2-2-20,0 0 0,0-1 0,1 0 0,-1 0 0,1-1 0,-1 0 0,1 0-1,0-1 1,-1 0 0,1-1 0,13-1 0,-18 1 31,0 0 1,0 1-1,0-1 1,0 0-1,0 0 1,0-1-1,0 1 0,0-1 1,-1 1-1,1-1 1,0 0-1,-1 0 1,0 0-1,1 0 0,-1-1 1,0 1-1,0-1 1,0 1-1,-1-1 1,1 0-1,-1 1 1,1-1-1,-1 0 0,0 0 1,0 0-1,0 0 1,0 0-1,-1 0 1,1-4-1,0-1-7,0 0 1,-1 0-1,1 0 0,-2 0 0,1 0 1,-1 0-1,0 0 0,-1 0 0,0 1 1,0-1-1,-1 1 0,0-1 0,0 1 1,-1 0-1,1 0 0,-2 0 0,1 0 1,-1 1-1,0 0 0,0 0 0,-1 0 1,1 1-1,-2-1 0,1 1 0,-13-7 1,-44-28 558,86 35-377,122-3 1554,71-7-660,-197 15-3340,-18 4-1392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0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62 7113,'0'0'2654,"0"0"-1208,0 0-268,-1 0-1020,0 1 1,0-1-1,0 0 0,0 0 0,0 0 0,0 1 0,0-1 0,0 0 0,0 1 0,0-1 1,0 1-1,1-1 0,-1 1 0,0-1 0,0 1 0,1 0 0,-1-1 0,0 1 0,1 0 0,-1 0 1,0 1-1,-1 4-158,1 0 0,0 1 1,0-1-1,1 0 1,0 1-1,0-1 0,0 1 1,1-1-1,0 1 1,0-1-1,1 0 0,2 8 1,-2-11-12,0 0 0,-1 0 0,1 0 0,1 0 0,-1-1 0,0 1 1,1-1-1,-1 1 0,1-1 0,0 0 0,0 0 0,0 0 0,0 0 0,0 0 1,0-1-1,1 1 0,-1-1 0,0 0 0,1 0 0,-1 0 0,1-1 0,-1 1 1,7-1-1,-3 1-6,-1 0 1,1-1 0,-1 0 0,1 0 0,0-1-1,-1 0 1,0 0 0,1 0 0,11-5 0,-15 4 15,-1 1 0,1-1 1,-1 0-1,0 0 0,1 0 1,-1 0-1,0 0 0,0-1 1,0 1-1,-1-1 1,1 1-1,-1-1 0,1 1 1,-1-1-1,0 0 0,0 0 1,0 0-1,0 0 1,0 0-1,-1 0 0,1 0 1,-1 0-1,0-3 0,1-1 5,-1 1 1,1 0-1,-1-1 0,-1 1 0,1 0 0,-1-1 0,0 1 0,-1 0 0,1 0 0,-1 0 1,-1 0-1,1 0 0,-1 0 0,-3-5 0,3 7-35,0 1 0,-1-1 0,1 1 0,0 0 0,-1 1 0,0-1 0,0 0 0,0 1-1,0 0 1,0 0 0,0 0 0,0 1 0,-1-1 0,1 1 0,-1 0 0,1 0 0,-1 1 0,1-1 0,-1 1 0,-7 1 0,11 5-876,2-2 469,-1 1 0,0 0 0,1-1 1,0 1-1,0-1 0,1 0 0,-1 1 0,1-1 1,0 0-1,0 0 0,0 0 0,0 0 0,1 0 0,3 4 1,28 22-5079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0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288 317 3512,'0'0'2230,"0"0"-234,0 0 332,0 0-88,0 0-1163,-30 0-574,-98 2-173,122-2-302,0 0 1,0 1-1,0-1 0,0 1 0,0 1 1,1-1-1,-1 1 0,0 0 0,1 0 1,-1 1-1,1 0 0,0 0 0,0 0 0,0 0 1,0 1-1,0 0 0,-4 5 0,5-4-15,1 0-1,0 0 1,0 0-1,1 0 1,0 1-1,0-1 1,0 1-1,0 0 1,1-1-1,0 1 1,0 0-1,1 0 1,0 11-1,0-14-30,0 1 0,0-1-1,0 0 1,1 0 0,0 0 0,0 1 0,0-1 0,0 0-1,0 0 1,0 0 0,1 0 0,-1 0 0,1-1 0,0 1-1,0 0 1,0-1 0,4 5 0,-1-3-32,0-1-1,0 1 1,1-1 0,-1 0 0,1 0-1,-1-1 1,1 0 0,11 3 0,7 0-158,0-1 1,0-2-1,42 0 1,-44-3 102,0 0 0,1-2 0,-1 0 1,0-2-1,-1 0 0,1-2 0,-1 0 0,0-2 0,-1 0 0,36-22 1,-43 23-69,-1 0 0,0-1 1,0-1-1,-1 0 1,0-1-1,-1 0 1,0-1-1,-1 1 1,0-2-1,-1 1 0,-1-2 1,0 1-1,0-1 1,-1 0-1,-1 0 1,-1 0-1,4-17 1,-4 10-48,-1 0 1,-1 0 0,-1-1 0,-2-22 0,0 39 286,1-1 0,-1 1 1,0-1-1,0 1 0,0 0 0,-1-1 1,0 1-1,0 0 0,0 0 0,-1 0 0,1 1 1,-1-1-1,0 1 0,-1-1 0,1 1 0,-1 0 1,0 0-1,0 0 0,0 1 0,-7-5 0,10 7 55,0 0 0,0 1 0,0-1 0,0 0 0,0 1 0,0-1 0,0 1 0,0-1 0,0 1 0,0-1-1,0 1 1,-1 0 0,1-1 0,0 1 0,0 0 0,0 0 0,-1 0 0,-1 0 0,3 2-80,-1-1 0,0 1 0,1-1 0,-1 1 0,1-1 0,-1 1 0,1-1 0,0 1 0,0-1 1,0 1-1,0 0 0,0-1 0,0 1 0,0 1 0,0 64 355,-1 28-582,12 97 0,-9-183-797,-1 0 0,-1 1 0,1-1 0,-2 1 0,-2 17 0,-7-6-3903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34:0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4865-B41E-481A-9805-791B172AD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D0E2A-73C7-485A-9B7D-DE12E139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7993-58DD-47BA-BE1C-78CE6E0B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9EE2-271F-4474-BAC9-C70B97DA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3131-D66A-4ACB-ADDF-38A050C2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773D-5796-4020-8120-475E5461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BAE40-0A6A-458B-A7E9-1FA3E5D24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5342-8842-46A0-8F9F-5BA9E81A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C145-A498-48E0-B9CB-4D833331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CB05-ED57-4E86-AB98-55A6424B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5939F-1812-4F12-97DA-264060A50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553FD-10B2-4682-BA88-F9817354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D5F0-71EF-44A6-8B90-FFC3E57F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EE17-BD95-4E41-88DE-22F912D9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4161-1B4F-4AA7-92FD-81F4F1EB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5DC9-CFB5-4137-ADCC-B6774A61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B0C2-DE7C-4C55-BF05-A777CA85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CB0B-1470-4AD3-819C-D0D4615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9004-5E88-49C2-83CD-16B5E2F8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DC9A-5FB2-4368-967C-135B1354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F50D-D035-4517-A15B-34F469BF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56415-229B-45FB-9FE1-AF1A473C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F2CE-424B-44F0-8925-5932D33E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AD72-114F-4839-8CE4-D0D57CF7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B931C-DDD7-4310-A4A8-DC275476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B3D0-E57F-430D-B4C4-C8383B7B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4194-A566-4F40-84E4-938F27C11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6FB5-8C4D-424E-8386-BB692667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0A945-B1F8-4DAD-BB47-A873296F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B2DF-6C2E-411E-B930-F9A0EFC2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B02D-991A-480B-8F97-A0E9AEF9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3A5C-4951-4FEB-9D2C-2EF5A037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BD9C8-0D92-4189-A96C-F80D4711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CAD6F-66D4-48B8-938D-1C2DE80AB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30502-EC50-4B30-B684-EA7AE0F74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D65E8-D6A3-4590-A9B3-570077C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2B699-3928-48D0-86C6-49081348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9CB80-27DE-47D6-9C32-F5B5B73D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E6E70-B99E-463F-B00D-BE10F4C7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1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E7B-CF12-4218-9893-881B4BBC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D0994-BCEC-4B0F-8C50-830B85CC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008B0-4AA9-47DC-B54E-F0F75867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D7C16-06DB-465C-A719-AE0E0B1D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FF737-0DC7-41C8-9BDB-BD752EE9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6DE8B-1E1E-484B-9A3E-3BB877F2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470B-3428-420D-8BB5-B9A8D7E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AAD4-7D39-40F5-87D3-6D1C0EA9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0013-5B91-4285-B598-3BE849A3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83051-0476-4A3F-8DF3-20A55333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5CDF-3CB1-4D09-B6F4-A91FDC8C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A4A9-1735-47A7-A075-DC5E5D55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258B4-CB94-4A8B-8F3C-E9253704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5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9C14-3C08-4C08-92B0-EE13FEFE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D4549-FE2A-48CC-BC54-89344E71A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BC6B9-5802-4DE7-83B9-565268CAA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BF92-8FA6-4E60-81E9-76E054C9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A285C-CE1C-41AA-BDF7-E451309C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B783-CD4A-4895-85D2-1839321C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7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3D411-79F3-48EC-A9CC-455FD68E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6540-9603-4F62-BB6F-16FCC852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4B6C-59DE-4065-ACCF-45C7410C0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77E2-E62A-401D-8B39-91203C2036C4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A16C-8919-4CB1-B2BE-7AAA3C43D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C3D95-130E-42C3-842B-D12BBC660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61C7-26A8-4C7C-868D-27C5FF52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3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.png"/><Relationship Id="rId21" Type="http://schemas.openxmlformats.org/officeDocument/2006/relationships/customXml" Target="../ink/ink44.xml"/><Relationship Id="rId42" Type="http://schemas.openxmlformats.org/officeDocument/2006/relationships/image" Target="../media/image59.png"/><Relationship Id="rId47" Type="http://schemas.openxmlformats.org/officeDocument/2006/relationships/customXml" Target="../ink/ink57.xml"/><Relationship Id="rId63" Type="http://schemas.openxmlformats.org/officeDocument/2006/relationships/customXml" Target="../ink/ink65.xml"/><Relationship Id="rId68" Type="http://schemas.openxmlformats.org/officeDocument/2006/relationships/image" Target="../media/image72.png"/><Relationship Id="rId16" Type="http://schemas.openxmlformats.org/officeDocument/2006/relationships/image" Target="../media/image47.png"/><Relationship Id="rId11" Type="http://schemas.openxmlformats.org/officeDocument/2006/relationships/customXml" Target="../ink/ink39.xml"/><Relationship Id="rId32" Type="http://schemas.openxmlformats.org/officeDocument/2006/relationships/image" Target="../media/image55.png"/><Relationship Id="rId37" Type="http://schemas.openxmlformats.org/officeDocument/2006/relationships/customXml" Target="../ink/ink52.xml"/><Relationship Id="rId53" Type="http://schemas.openxmlformats.org/officeDocument/2006/relationships/customXml" Target="../ink/ink60.xml"/><Relationship Id="rId58" Type="http://schemas.openxmlformats.org/officeDocument/2006/relationships/image" Target="../media/image67.png"/><Relationship Id="rId74" Type="http://schemas.openxmlformats.org/officeDocument/2006/relationships/image" Target="../media/image75.png"/><Relationship Id="rId79" Type="http://schemas.openxmlformats.org/officeDocument/2006/relationships/customXml" Target="../ink/ink73.xml"/><Relationship Id="rId5" Type="http://schemas.openxmlformats.org/officeDocument/2006/relationships/customXml" Target="../ink/ink36.xml"/><Relationship Id="rId61" Type="http://schemas.openxmlformats.org/officeDocument/2006/relationships/customXml" Target="../ink/ink64.xml"/><Relationship Id="rId82" Type="http://schemas.openxmlformats.org/officeDocument/2006/relationships/image" Target="../media/image79.png"/><Relationship Id="rId19" Type="http://schemas.openxmlformats.org/officeDocument/2006/relationships/customXml" Target="../ink/ink43.xml"/><Relationship Id="rId14" Type="http://schemas.openxmlformats.org/officeDocument/2006/relationships/image" Target="../media/image46.png"/><Relationship Id="rId22" Type="http://schemas.openxmlformats.org/officeDocument/2006/relationships/image" Target="../media/image50.png"/><Relationship Id="rId27" Type="http://schemas.openxmlformats.org/officeDocument/2006/relationships/customXml" Target="../ink/ink47.xml"/><Relationship Id="rId30" Type="http://schemas.openxmlformats.org/officeDocument/2006/relationships/image" Target="../media/image54.png"/><Relationship Id="rId35" Type="http://schemas.openxmlformats.org/officeDocument/2006/relationships/customXml" Target="../ink/ink51.xml"/><Relationship Id="rId43" Type="http://schemas.openxmlformats.org/officeDocument/2006/relationships/customXml" Target="../ink/ink55.xml"/><Relationship Id="rId48" Type="http://schemas.openxmlformats.org/officeDocument/2006/relationships/image" Target="../media/image62.png"/><Relationship Id="rId56" Type="http://schemas.openxmlformats.org/officeDocument/2006/relationships/image" Target="../media/image66.png"/><Relationship Id="rId64" Type="http://schemas.openxmlformats.org/officeDocument/2006/relationships/image" Target="../media/image70.png"/><Relationship Id="rId69" Type="http://schemas.openxmlformats.org/officeDocument/2006/relationships/customXml" Target="../ink/ink68.xml"/><Relationship Id="rId77" Type="http://schemas.openxmlformats.org/officeDocument/2006/relationships/customXml" Target="../ink/ink72.xml"/><Relationship Id="rId8" Type="http://schemas.openxmlformats.org/officeDocument/2006/relationships/image" Target="../media/image43.png"/><Relationship Id="rId51" Type="http://schemas.openxmlformats.org/officeDocument/2006/relationships/customXml" Target="../ink/ink59.xml"/><Relationship Id="rId72" Type="http://schemas.openxmlformats.org/officeDocument/2006/relationships/image" Target="../media/image74.png"/><Relationship Id="rId80" Type="http://schemas.openxmlformats.org/officeDocument/2006/relationships/image" Target="../media/image78.png"/><Relationship Id="rId3" Type="http://schemas.openxmlformats.org/officeDocument/2006/relationships/customXml" Target="../ink/ink35.xml"/><Relationship Id="rId12" Type="http://schemas.openxmlformats.org/officeDocument/2006/relationships/image" Target="../media/image45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customXml" Target="../ink/ink50.xml"/><Relationship Id="rId38" Type="http://schemas.openxmlformats.org/officeDocument/2006/relationships/image" Target="../media/image13.png"/><Relationship Id="rId46" Type="http://schemas.openxmlformats.org/officeDocument/2006/relationships/image" Target="../media/image61.png"/><Relationship Id="rId59" Type="http://schemas.openxmlformats.org/officeDocument/2006/relationships/customXml" Target="../ink/ink63.xml"/><Relationship Id="rId67" Type="http://schemas.openxmlformats.org/officeDocument/2006/relationships/customXml" Target="../ink/ink67.xml"/><Relationship Id="rId20" Type="http://schemas.openxmlformats.org/officeDocument/2006/relationships/image" Target="../media/image49.png"/><Relationship Id="rId41" Type="http://schemas.openxmlformats.org/officeDocument/2006/relationships/customXml" Target="../ink/ink54.xml"/><Relationship Id="rId54" Type="http://schemas.openxmlformats.org/officeDocument/2006/relationships/image" Target="../media/image65.png"/><Relationship Id="rId62" Type="http://schemas.openxmlformats.org/officeDocument/2006/relationships/image" Target="../media/image69.png"/><Relationship Id="rId70" Type="http://schemas.openxmlformats.org/officeDocument/2006/relationships/image" Target="../media/image73.png"/><Relationship Id="rId75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49" Type="http://schemas.openxmlformats.org/officeDocument/2006/relationships/customXml" Target="../ink/ink58.xml"/><Relationship Id="rId57" Type="http://schemas.openxmlformats.org/officeDocument/2006/relationships/customXml" Target="../ink/ink62.xml"/><Relationship Id="rId10" Type="http://schemas.openxmlformats.org/officeDocument/2006/relationships/image" Target="../media/image44.png"/><Relationship Id="rId31" Type="http://schemas.openxmlformats.org/officeDocument/2006/relationships/customXml" Target="../ink/ink49.xml"/><Relationship Id="rId44" Type="http://schemas.openxmlformats.org/officeDocument/2006/relationships/image" Target="../media/image60.png"/><Relationship Id="rId52" Type="http://schemas.openxmlformats.org/officeDocument/2006/relationships/image" Target="../media/image64.png"/><Relationship Id="rId60" Type="http://schemas.openxmlformats.org/officeDocument/2006/relationships/image" Target="../media/image68.png"/><Relationship Id="rId65" Type="http://schemas.openxmlformats.org/officeDocument/2006/relationships/customXml" Target="../ink/ink66.xml"/><Relationship Id="rId73" Type="http://schemas.openxmlformats.org/officeDocument/2006/relationships/customXml" Target="../ink/ink70.xml"/><Relationship Id="rId78" Type="http://schemas.openxmlformats.org/officeDocument/2006/relationships/image" Target="../media/image77.png"/><Relationship Id="rId81" Type="http://schemas.openxmlformats.org/officeDocument/2006/relationships/customXml" Target="../ink/ink74.xml"/><Relationship Id="rId4" Type="http://schemas.openxmlformats.org/officeDocument/2006/relationships/image" Target="../media/image41.png"/><Relationship Id="rId9" Type="http://schemas.openxmlformats.org/officeDocument/2006/relationships/customXml" Target="../ink/ink38.xml"/><Relationship Id="rId13" Type="http://schemas.openxmlformats.org/officeDocument/2006/relationships/customXml" Target="../ink/ink40.xml"/><Relationship Id="rId18" Type="http://schemas.openxmlformats.org/officeDocument/2006/relationships/image" Target="../media/image48.png"/><Relationship Id="rId39" Type="http://schemas.openxmlformats.org/officeDocument/2006/relationships/customXml" Target="../ink/ink53.xml"/><Relationship Id="rId34" Type="http://schemas.openxmlformats.org/officeDocument/2006/relationships/image" Target="../media/image56.png"/><Relationship Id="rId50" Type="http://schemas.openxmlformats.org/officeDocument/2006/relationships/image" Target="../media/image63.png"/><Relationship Id="rId55" Type="http://schemas.openxmlformats.org/officeDocument/2006/relationships/customXml" Target="../ink/ink61.xml"/><Relationship Id="rId76" Type="http://schemas.openxmlformats.org/officeDocument/2006/relationships/image" Target="../media/image76.png"/><Relationship Id="rId7" Type="http://schemas.openxmlformats.org/officeDocument/2006/relationships/customXml" Target="../ink/ink37.xml"/><Relationship Id="rId71" Type="http://schemas.openxmlformats.org/officeDocument/2006/relationships/customXml" Target="../ink/ink69.xml"/><Relationship Id="rId2" Type="http://schemas.openxmlformats.org/officeDocument/2006/relationships/image" Target="../media/image40.png"/><Relationship Id="rId29" Type="http://schemas.openxmlformats.org/officeDocument/2006/relationships/customXml" Target="../ink/ink48.xml"/><Relationship Id="rId24" Type="http://schemas.openxmlformats.org/officeDocument/2006/relationships/image" Target="../media/image51.png"/><Relationship Id="rId40" Type="http://schemas.openxmlformats.org/officeDocument/2006/relationships/image" Target="../media/image58.png"/><Relationship Id="rId45" Type="http://schemas.openxmlformats.org/officeDocument/2006/relationships/customXml" Target="../ink/ink56.xml"/><Relationship Id="rId66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0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9" Type="http://schemas.openxmlformats.org/officeDocument/2006/relationships/customXml" Target="../ink/ink93.xml"/><Relationship Id="rId21" Type="http://schemas.openxmlformats.org/officeDocument/2006/relationships/customXml" Target="../ink/ink84.xml"/><Relationship Id="rId34" Type="http://schemas.openxmlformats.org/officeDocument/2006/relationships/image" Target="../media/image95.png"/><Relationship Id="rId42" Type="http://schemas.openxmlformats.org/officeDocument/2006/relationships/image" Target="../media/image99.png"/><Relationship Id="rId47" Type="http://schemas.openxmlformats.org/officeDocument/2006/relationships/customXml" Target="../ink/ink97.xml"/><Relationship Id="rId50" Type="http://schemas.openxmlformats.org/officeDocument/2006/relationships/image" Target="../media/image103.png"/><Relationship Id="rId55" Type="http://schemas.openxmlformats.org/officeDocument/2006/relationships/customXml" Target="../ink/ink101.xml"/><Relationship Id="rId7" Type="http://schemas.openxmlformats.org/officeDocument/2006/relationships/customXml" Target="../ink/ink77.xml"/><Relationship Id="rId2" Type="http://schemas.openxmlformats.org/officeDocument/2006/relationships/image" Target="../media/image36.png"/><Relationship Id="rId16" Type="http://schemas.openxmlformats.org/officeDocument/2006/relationships/image" Target="../media/image86.png"/><Relationship Id="rId29" Type="http://schemas.openxmlformats.org/officeDocument/2006/relationships/customXml" Target="../ink/ink88.xml"/><Relationship Id="rId11" Type="http://schemas.openxmlformats.org/officeDocument/2006/relationships/customXml" Target="../ink/ink79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37" Type="http://schemas.openxmlformats.org/officeDocument/2006/relationships/customXml" Target="../ink/ink92.xml"/><Relationship Id="rId40" Type="http://schemas.openxmlformats.org/officeDocument/2006/relationships/image" Target="../media/image98.png"/><Relationship Id="rId45" Type="http://schemas.openxmlformats.org/officeDocument/2006/relationships/customXml" Target="../ink/ink96.xml"/><Relationship Id="rId53" Type="http://schemas.openxmlformats.org/officeDocument/2006/relationships/customXml" Target="../ink/ink100.xml"/><Relationship Id="rId5" Type="http://schemas.openxmlformats.org/officeDocument/2006/relationships/customXml" Target="../ink/ink76.xml"/><Relationship Id="rId10" Type="http://schemas.openxmlformats.org/officeDocument/2006/relationships/image" Target="../media/image83.png"/><Relationship Id="rId19" Type="http://schemas.openxmlformats.org/officeDocument/2006/relationships/customXml" Target="../ink/ink83.xml"/><Relationship Id="rId31" Type="http://schemas.openxmlformats.org/officeDocument/2006/relationships/customXml" Target="../ink/ink89.xml"/><Relationship Id="rId44" Type="http://schemas.openxmlformats.org/officeDocument/2006/relationships/image" Target="../media/image100.png"/><Relationship Id="rId52" Type="http://schemas.openxmlformats.org/officeDocument/2006/relationships/image" Target="../media/image13.png"/><Relationship Id="rId4" Type="http://schemas.openxmlformats.org/officeDocument/2006/relationships/image" Target="../media/image80.png"/><Relationship Id="rId9" Type="http://schemas.openxmlformats.org/officeDocument/2006/relationships/customXml" Target="../ink/ink78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7.xml"/><Relationship Id="rId30" Type="http://schemas.openxmlformats.org/officeDocument/2006/relationships/image" Target="../media/image93.png"/><Relationship Id="rId35" Type="http://schemas.openxmlformats.org/officeDocument/2006/relationships/customXml" Target="../ink/ink91.xml"/><Relationship Id="rId43" Type="http://schemas.openxmlformats.org/officeDocument/2006/relationships/customXml" Target="../ink/ink95.xml"/><Relationship Id="rId48" Type="http://schemas.openxmlformats.org/officeDocument/2006/relationships/image" Target="../media/image102.png"/><Relationship Id="rId56" Type="http://schemas.openxmlformats.org/officeDocument/2006/relationships/image" Target="../media/image105.png"/><Relationship Id="rId8" Type="http://schemas.openxmlformats.org/officeDocument/2006/relationships/image" Target="../media/image82.png"/><Relationship Id="rId51" Type="http://schemas.openxmlformats.org/officeDocument/2006/relationships/customXml" Target="../ink/ink99.xml"/><Relationship Id="rId3" Type="http://schemas.openxmlformats.org/officeDocument/2006/relationships/customXml" Target="../ink/ink75.xml"/><Relationship Id="rId12" Type="http://schemas.openxmlformats.org/officeDocument/2006/relationships/image" Target="../media/image84.png"/><Relationship Id="rId17" Type="http://schemas.openxmlformats.org/officeDocument/2006/relationships/customXml" Target="../ink/ink82.xml"/><Relationship Id="rId25" Type="http://schemas.openxmlformats.org/officeDocument/2006/relationships/customXml" Target="../ink/ink86.xml"/><Relationship Id="rId33" Type="http://schemas.openxmlformats.org/officeDocument/2006/relationships/customXml" Target="../ink/ink90.xml"/><Relationship Id="rId38" Type="http://schemas.openxmlformats.org/officeDocument/2006/relationships/image" Target="../media/image97.png"/><Relationship Id="rId46" Type="http://schemas.openxmlformats.org/officeDocument/2006/relationships/image" Target="../media/image101.png"/><Relationship Id="rId20" Type="http://schemas.openxmlformats.org/officeDocument/2006/relationships/image" Target="../media/image88.png"/><Relationship Id="rId41" Type="http://schemas.openxmlformats.org/officeDocument/2006/relationships/customXml" Target="../ink/ink94.xml"/><Relationship Id="rId54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5" Type="http://schemas.openxmlformats.org/officeDocument/2006/relationships/customXml" Target="../ink/ink81.xml"/><Relationship Id="rId23" Type="http://schemas.openxmlformats.org/officeDocument/2006/relationships/customXml" Target="../ink/ink85.xml"/><Relationship Id="rId28" Type="http://schemas.openxmlformats.org/officeDocument/2006/relationships/image" Target="../media/image92.png"/><Relationship Id="rId36" Type="http://schemas.openxmlformats.org/officeDocument/2006/relationships/image" Target="../media/image96.png"/><Relationship Id="rId49" Type="http://schemas.openxmlformats.org/officeDocument/2006/relationships/customXml" Target="../ink/ink98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9.xml"/><Relationship Id="rId21" Type="http://schemas.openxmlformats.org/officeDocument/2006/relationships/customXml" Target="../ink/ink111.xml"/><Relationship Id="rId42" Type="http://schemas.openxmlformats.org/officeDocument/2006/relationships/image" Target="../media/image126.png"/><Relationship Id="rId63" Type="http://schemas.openxmlformats.org/officeDocument/2006/relationships/customXml" Target="../ink/ink132.xml"/><Relationship Id="rId84" Type="http://schemas.openxmlformats.org/officeDocument/2006/relationships/image" Target="../media/image147.png"/><Relationship Id="rId138" Type="http://schemas.openxmlformats.org/officeDocument/2006/relationships/image" Target="../media/image174.png"/><Relationship Id="rId159" Type="http://schemas.openxmlformats.org/officeDocument/2006/relationships/customXml" Target="../ink/ink180.xml"/><Relationship Id="rId170" Type="http://schemas.openxmlformats.org/officeDocument/2006/relationships/image" Target="../media/image190.png"/><Relationship Id="rId191" Type="http://schemas.openxmlformats.org/officeDocument/2006/relationships/customXml" Target="../ink/ink196.xml"/><Relationship Id="rId205" Type="http://schemas.openxmlformats.org/officeDocument/2006/relationships/customXml" Target="../ink/ink203.xml"/><Relationship Id="rId226" Type="http://schemas.openxmlformats.org/officeDocument/2006/relationships/image" Target="../media/image217.png"/><Relationship Id="rId107" Type="http://schemas.openxmlformats.org/officeDocument/2006/relationships/customXml" Target="../ink/ink154.xml"/><Relationship Id="rId11" Type="http://schemas.openxmlformats.org/officeDocument/2006/relationships/customXml" Target="../ink/ink106.xml"/><Relationship Id="rId32" Type="http://schemas.openxmlformats.org/officeDocument/2006/relationships/image" Target="../media/image121.png"/><Relationship Id="rId53" Type="http://schemas.openxmlformats.org/officeDocument/2006/relationships/customXml" Target="../ink/ink127.xml"/><Relationship Id="rId74" Type="http://schemas.openxmlformats.org/officeDocument/2006/relationships/image" Target="../media/image142.png"/><Relationship Id="rId128" Type="http://schemas.openxmlformats.org/officeDocument/2006/relationships/image" Target="../media/image169.png"/><Relationship Id="rId149" Type="http://schemas.openxmlformats.org/officeDocument/2006/relationships/customXml" Target="../ink/ink175.xml"/><Relationship Id="rId5" Type="http://schemas.openxmlformats.org/officeDocument/2006/relationships/customXml" Target="../ink/ink103.xml"/><Relationship Id="rId95" Type="http://schemas.openxmlformats.org/officeDocument/2006/relationships/customXml" Target="../ink/ink148.xml"/><Relationship Id="rId160" Type="http://schemas.openxmlformats.org/officeDocument/2006/relationships/image" Target="../media/image185.png"/><Relationship Id="rId181" Type="http://schemas.openxmlformats.org/officeDocument/2006/relationships/customXml" Target="../ink/ink191.xml"/><Relationship Id="rId216" Type="http://schemas.openxmlformats.org/officeDocument/2006/relationships/image" Target="../media/image212.png"/><Relationship Id="rId237" Type="http://schemas.openxmlformats.org/officeDocument/2006/relationships/customXml" Target="../ink/ink219.xml"/><Relationship Id="rId22" Type="http://schemas.openxmlformats.org/officeDocument/2006/relationships/image" Target="../media/image116.png"/><Relationship Id="rId43" Type="http://schemas.openxmlformats.org/officeDocument/2006/relationships/customXml" Target="../ink/ink122.xml"/><Relationship Id="rId64" Type="http://schemas.openxmlformats.org/officeDocument/2006/relationships/image" Target="../media/image137.png"/><Relationship Id="rId118" Type="http://schemas.openxmlformats.org/officeDocument/2006/relationships/image" Target="../media/image164.png"/><Relationship Id="rId139" Type="http://schemas.openxmlformats.org/officeDocument/2006/relationships/customXml" Target="../ink/ink170.xml"/><Relationship Id="rId85" Type="http://schemas.openxmlformats.org/officeDocument/2006/relationships/customXml" Target="../ink/ink143.xml"/><Relationship Id="rId150" Type="http://schemas.openxmlformats.org/officeDocument/2006/relationships/image" Target="../media/image180.png"/><Relationship Id="rId171" Type="http://schemas.openxmlformats.org/officeDocument/2006/relationships/customXml" Target="../ink/ink186.xml"/><Relationship Id="rId192" Type="http://schemas.openxmlformats.org/officeDocument/2006/relationships/image" Target="../media/image201.png"/><Relationship Id="rId206" Type="http://schemas.openxmlformats.org/officeDocument/2006/relationships/image" Target="../media/image13.png"/><Relationship Id="rId227" Type="http://schemas.openxmlformats.org/officeDocument/2006/relationships/customXml" Target="../ink/ink214.xml"/><Relationship Id="rId12" Type="http://schemas.openxmlformats.org/officeDocument/2006/relationships/image" Target="../media/image111.png"/><Relationship Id="rId33" Type="http://schemas.openxmlformats.org/officeDocument/2006/relationships/customXml" Target="../ink/ink117.xml"/><Relationship Id="rId108" Type="http://schemas.openxmlformats.org/officeDocument/2006/relationships/image" Target="../media/image159.png"/><Relationship Id="rId129" Type="http://schemas.openxmlformats.org/officeDocument/2006/relationships/customXml" Target="../ink/ink165.xml"/><Relationship Id="rId54" Type="http://schemas.openxmlformats.org/officeDocument/2006/relationships/image" Target="../media/image132.png"/><Relationship Id="rId75" Type="http://schemas.openxmlformats.org/officeDocument/2006/relationships/customXml" Target="../ink/ink138.xml"/><Relationship Id="rId96" Type="http://schemas.openxmlformats.org/officeDocument/2006/relationships/image" Target="../media/image153.png"/><Relationship Id="rId140" Type="http://schemas.openxmlformats.org/officeDocument/2006/relationships/image" Target="../media/image175.png"/><Relationship Id="rId161" Type="http://schemas.openxmlformats.org/officeDocument/2006/relationships/customXml" Target="../ink/ink181.xml"/><Relationship Id="rId182" Type="http://schemas.openxmlformats.org/officeDocument/2006/relationships/image" Target="../media/image196.png"/><Relationship Id="rId217" Type="http://schemas.openxmlformats.org/officeDocument/2006/relationships/customXml" Target="../ink/ink209.xml"/><Relationship Id="rId6" Type="http://schemas.openxmlformats.org/officeDocument/2006/relationships/image" Target="../media/image108.png"/><Relationship Id="rId238" Type="http://schemas.openxmlformats.org/officeDocument/2006/relationships/image" Target="../media/image223.png"/><Relationship Id="rId23" Type="http://schemas.openxmlformats.org/officeDocument/2006/relationships/customXml" Target="../ink/ink112.xml"/><Relationship Id="rId119" Type="http://schemas.openxmlformats.org/officeDocument/2006/relationships/customXml" Target="../ink/ink160.xml"/><Relationship Id="rId44" Type="http://schemas.openxmlformats.org/officeDocument/2006/relationships/image" Target="../media/image127.png"/><Relationship Id="rId65" Type="http://schemas.openxmlformats.org/officeDocument/2006/relationships/customXml" Target="../ink/ink133.xml"/><Relationship Id="rId86" Type="http://schemas.openxmlformats.org/officeDocument/2006/relationships/image" Target="../media/image148.png"/><Relationship Id="rId130" Type="http://schemas.openxmlformats.org/officeDocument/2006/relationships/image" Target="../media/image170.png"/><Relationship Id="rId151" Type="http://schemas.openxmlformats.org/officeDocument/2006/relationships/customXml" Target="../ink/ink176.xml"/><Relationship Id="rId172" Type="http://schemas.openxmlformats.org/officeDocument/2006/relationships/image" Target="../media/image191.png"/><Relationship Id="rId193" Type="http://schemas.openxmlformats.org/officeDocument/2006/relationships/customXml" Target="../ink/ink197.xml"/><Relationship Id="rId207" Type="http://schemas.openxmlformats.org/officeDocument/2006/relationships/customXml" Target="../ink/ink204.xml"/><Relationship Id="rId228" Type="http://schemas.openxmlformats.org/officeDocument/2006/relationships/image" Target="../media/image218.png"/><Relationship Id="rId13" Type="http://schemas.openxmlformats.org/officeDocument/2006/relationships/customXml" Target="../ink/ink107.xml"/><Relationship Id="rId109" Type="http://schemas.openxmlformats.org/officeDocument/2006/relationships/customXml" Target="../ink/ink155.xml"/><Relationship Id="rId34" Type="http://schemas.openxmlformats.org/officeDocument/2006/relationships/image" Target="../media/image122.png"/><Relationship Id="rId55" Type="http://schemas.openxmlformats.org/officeDocument/2006/relationships/customXml" Target="../ink/ink128.xml"/><Relationship Id="rId76" Type="http://schemas.openxmlformats.org/officeDocument/2006/relationships/image" Target="../media/image143.png"/><Relationship Id="rId97" Type="http://schemas.openxmlformats.org/officeDocument/2006/relationships/customXml" Target="../ink/ink149.xml"/><Relationship Id="rId120" Type="http://schemas.openxmlformats.org/officeDocument/2006/relationships/image" Target="../media/image165.png"/><Relationship Id="rId141" Type="http://schemas.openxmlformats.org/officeDocument/2006/relationships/customXml" Target="../ink/ink171.xml"/><Relationship Id="rId7" Type="http://schemas.openxmlformats.org/officeDocument/2006/relationships/customXml" Target="../ink/ink104.xml"/><Relationship Id="rId162" Type="http://schemas.openxmlformats.org/officeDocument/2006/relationships/image" Target="../media/image186.png"/><Relationship Id="rId183" Type="http://schemas.openxmlformats.org/officeDocument/2006/relationships/customXml" Target="../ink/ink192.xml"/><Relationship Id="rId218" Type="http://schemas.openxmlformats.org/officeDocument/2006/relationships/image" Target="../media/image213.png"/><Relationship Id="rId239" Type="http://schemas.openxmlformats.org/officeDocument/2006/relationships/customXml" Target="../ink/ink220.xml"/><Relationship Id="rId24" Type="http://schemas.openxmlformats.org/officeDocument/2006/relationships/image" Target="../media/image117.png"/><Relationship Id="rId45" Type="http://schemas.openxmlformats.org/officeDocument/2006/relationships/customXml" Target="../ink/ink123.xml"/><Relationship Id="rId66" Type="http://schemas.openxmlformats.org/officeDocument/2006/relationships/image" Target="../media/image138.png"/><Relationship Id="rId87" Type="http://schemas.openxmlformats.org/officeDocument/2006/relationships/customXml" Target="../ink/ink144.xml"/><Relationship Id="rId110" Type="http://schemas.openxmlformats.org/officeDocument/2006/relationships/image" Target="../media/image160.png"/><Relationship Id="rId131" Type="http://schemas.openxmlformats.org/officeDocument/2006/relationships/customXml" Target="../ink/ink166.xml"/><Relationship Id="rId152" Type="http://schemas.openxmlformats.org/officeDocument/2006/relationships/image" Target="../media/image181.png"/><Relationship Id="rId173" Type="http://schemas.openxmlformats.org/officeDocument/2006/relationships/customXml" Target="../ink/ink187.xml"/><Relationship Id="rId194" Type="http://schemas.openxmlformats.org/officeDocument/2006/relationships/image" Target="../media/image202.png"/><Relationship Id="rId208" Type="http://schemas.openxmlformats.org/officeDocument/2006/relationships/image" Target="../media/image208.png"/><Relationship Id="rId229" Type="http://schemas.openxmlformats.org/officeDocument/2006/relationships/customXml" Target="../ink/ink215.xml"/><Relationship Id="rId240" Type="http://schemas.openxmlformats.org/officeDocument/2006/relationships/image" Target="../media/image224.png"/><Relationship Id="rId14" Type="http://schemas.openxmlformats.org/officeDocument/2006/relationships/image" Target="../media/image112.png"/><Relationship Id="rId35" Type="http://schemas.openxmlformats.org/officeDocument/2006/relationships/customXml" Target="../ink/ink118.xml"/><Relationship Id="rId56" Type="http://schemas.openxmlformats.org/officeDocument/2006/relationships/image" Target="../media/image133.png"/><Relationship Id="rId77" Type="http://schemas.openxmlformats.org/officeDocument/2006/relationships/customXml" Target="../ink/ink139.xml"/><Relationship Id="rId100" Type="http://schemas.openxmlformats.org/officeDocument/2006/relationships/image" Target="../media/image155.png"/><Relationship Id="rId8" Type="http://schemas.openxmlformats.org/officeDocument/2006/relationships/image" Target="../media/image109.png"/><Relationship Id="rId98" Type="http://schemas.openxmlformats.org/officeDocument/2006/relationships/image" Target="../media/image154.png"/><Relationship Id="rId121" Type="http://schemas.openxmlformats.org/officeDocument/2006/relationships/customXml" Target="../ink/ink161.xml"/><Relationship Id="rId142" Type="http://schemas.openxmlformats.org/officeDocument/2006/relationships/image" Target="../media/image176.png"/><Relationship Id="rId163" Type="http://schemas.openxmlformats.org/officeDocument/2006/relationships/customXml" Target="../ink/ink182.xml"/><Relationship Id="rId184" Type="http://schemas.openxmlformats.org/officeDocument/2006/relationships/image" Target="../media/image197.png"/><Relationship Id="rId219" Type="http://schemas.openxmlformats.org/officeDocument/2006/relationships/customXml" Target="../ink/ink210.xml"/><Relationship Id="rId230" Type="http://schemas.openxmlformats.org/officeDocument/2006/relationships/image" Target="../media/image219.png"/><Relationship Id="rId25" Type="http://schemas.openxmlformats.org/officeDocument/2006/relationships/customXml" Target="../ink/ink113.xml"/><Relationship Id="rId46" Type="http://schemas.openxmlformats.org/officeDocument/2006/relationships/image" Target="../media/image128.png"/><Relationship Id="rId67" Type="http://schemas.openxmlformats.org/officeDocument/2006/relationships/customXml" Target="../ink/ink134.xml"/><Relationship Id="rId88" Type="http://schemas.openxmlformats.org/officeDocument/2006/relationships/image" Target="../media/image149.png"/><Relationship Id="rId111" Type="http://schemas.openxmlformats.org/officeDocument/2006/relationships/customXml" Target="../ink/ink156.xml"/><Relationship Id="rId132" Type="http://schemas.openxmlformats.org/officeDocument/2006/relationships/image" Target="../media/image171.png"/><Relationship Id="rId153" Type="http://schemas.openxmlformats.org/officeDocument/2006/relationships/customXml" Target="../ink/ink177.xml"/><Relationship Id="rId174" Type="http://schemas.openxmlformats.org/officeDocument/2006/relationships/image" Target="../media/image192.png"/><Relationship Id="rId195" Type="http://schemas.openxmlformats.org/officeDocument/2006/relationships/customXml" Target="../ink/ink198.xml"/><Relationship Id="rId209" Type="http://schemas.openxmlformats.org/officeDocument/2006/relationships/customXml" Target="../ink/ink205.xml"/><Relationship Id="rId220" Type="http://schemas.openxmlformats.org/officeDocument/2006/relationships/image" Target="../media/image214.png"/><Relationship Id="rId241" Type="http://schemas.openxmlformats.org/officeDocument/2006/relationships/customXml" Target="../ink/ink221.xml"/><Relationship Id="rId15" Type="http://schemas.openxmlformats.org/officeDocument/2006/relationships/customXml" Target="../ink/ink108.xml"/><Relationship Id="rId36" Type="http://schemas.openxmlformats.org/officeDocument/2006/relationships/image" Target="../media/image123.png"/><Relationship Id="rId57" Type="http://schemas.openxmlformats.org/officeDocument/2006/relationships/customXml" Target="../ink/ink129.xml"/><Relationship Id="rId106" Type="http://schemas.openxmlformats.org/officeDocument/2006/relationships/image" Target="../media/image158.png"/><Relationship Id="rId127" Type="http://schemas.openxmlformats.org/officeDocument/2006/relationships/customXml" Target="../ink/ink164.xml"/><Relationship Id="rId10" Type="http://schemas.openxmlformats.org/officeDocument/2006/relationships/image" Target="../media/image110.png"/><Relationship Id="rId31" Type="http://schemas.openxmlformats.org/officeDocument/2006/relationships/customXml" Target="../ink/ink116.xml"/><Relationship Id="rId52" Type="http://schemas.openxmlformats.org/officeDocument/2006/relationships/image" Target="../media/image131.png"/><Relationship Id="rId73" Type="http://schemas.openxmlformats.org/officeDocument/2006/relationships/customXml" Target="../ink/ink137.xml"/><Relationship Id="rId78" Type="http://schemas.openxmlformats.org/officeDocument/2006/relationships/image" Target="../media/image144.png"/><Relationship Id="rId94" Type="http://schemas.openxmlformats.org/officeDocument/2006/relationships/image" Target="../media/image152.png"/><Relationship Id="rId99" Type="http://schemas.openxmlformats.org/officeDocument/2006/relationships/customXml" Target="../ink/ink150.xml"/><Relationship Id="rId101" Type="http://schemas.openxmlformats.org/officeDocument/2006/relationships/customXml" Target="../ink/ink151.xml"/><Relationship Id="rId122" Type="http://schemas.openxmlformats.org/officeDocument/2006/relationships/image" Target="../media/image166.png"/><Relationship Id="rId143" Type="http://schemas.openxmlformats.org/officeDocument/2006/relationships/customXml" Target="../ink/ink172.xml"/><Relationship Id="rId148" Type="http://schemas.openxmlformats.org/officeDocument/2006/relationships/image" Target="../media/image179.png"/><Relationship Id="rId164" Type="http://schemas.openxmlformats.org/officeDocument/2006/relationships/image" Target="../media/image187.png"/><Relationship Id="rId169" Type="http://schemas.openxmlformats.org/officeDocument/2006/relationships/customXml" Target="../ink/ink185.xml"/><Relationship Id="rId185" Type="http://schemas.openxmlformats.org/officeDocument/2006/relationships/customXml" Target="../ink/ink193.xml"/><Relationship Id="rId4" Type="http://schemas.openxmlformats.org/officeDocument/2006/relationships/image" Target="../media/image107.png"/><Relationship Id="rId9" Type="http://schemas.openxmlformats.org/officeDocument/2006/relationships/customXml" Target="../ink/ink105.xml"/><Relationship Id="rId180" Type="http://schemas.openxmlformats.org/officeDocument/2006/relationships/image" Target="../media/image195.png"/><Relationship Id="rId210" Type="http://schemas.openxmlformats.org/officeDocument/2006/relationships/image" Target="../media/image209.png"/><Relationship Id="rId215" Type="http://schemas.openxmlformats.org/officeDocument/2006/relationships/customXml" Target="../ink/ink208.xml"/><Relationship Id="rId236" Type="http://schemas.openxmlformats.org/officeDocument/2006/relationships/image" Target="../media/image222.png"/><Relationship Id="rId26" Type="http://schemas.openxmlformats.org/officeDocument/2006/relationships/image" Target="../media/image118.png"/><Relationship Id="rId231" Type="http://schemas.openxmlformats.org/officeDocument/2006/relationships/customXml" Target="../ink/ink216.xml"/><Relationship Id="rId47" Type="http://schemas.openxmlformats.org/officeDocument/2006/relationships/customXml" Target="../ink/ink124.xml"/><Relationship Id="rId68" Type="http://schemas.openxmlformats.org/officeDocument/2006/relationships/image" Target="../media/image139.png"/><Relationship Id="rId89" Type="http://schemas.openxmlformats.org/officeDocument/2006/relationships/customXml" Target="../ink/ink145.xml"/><Relationship Id="rId112" Type="http://schemas.openxmlformats.org/officeDocument/2006/relationships/image" Target="../media/image161.png"/><Relationship Id="rId133" Type="http://schemas.openxmlformats.org/officeDocument/2006/relationships/customXml" Target="../ink/ink167.xml"/><Relationship Id="rId154" Type="http://schemas.openxmlformats.org/officeDocument/2006/relationships/image" Target="../media/image182.png"/><Relationship Id="rId175" Type="http://schemas.openxmlformats.org/officeDocument/2006/relationships/customXml" Target="../ink/ink188.xml"/><Relationship Id="rId196" Type="http://schemas.openxmlformats.org/officeDocument/2006/relationships/image" Target="../media/image203.png"/><Relationship Id="rId200" Type="http://schemas.openxmlformats.org/officeDocument/2006/relationships/image" Target="../media/image205.png"/><Relationship Id="rId16" Type="http://schemas.openxmlformats.org/officeDocument/2006/relationships/image" Target="../media/image113.png"/><Relationship Id="rId221" Type="http://schemas.openxmlformats.org/officeDocument/2006/relationships/customXml" Target="../ink/ink211.xml"/><Relationship Id="rId242" Type="http://schemas.openxmlformats.org/officeDocument/2006/relationships/image" Target="../media/image225.png"/><Relationship Id="rId37" Type="http://schemas.openxmlformats.org/officeDocument/2006/relationships/customXml" Target="../ink/ink119.xml"/><Relationship Id="rId58" Type="http://schemas.openxmlformats.org/officeDocument/2006/relationships/image" Target="../media/image134.png"/><Relationship Id="rId79" Type="http://schemas.openxmlformats.org/officeDocument/2006/relationships/customXml" Target="../ink/ink140.xml"/><Relationship Id="rId102" Type="http://schemas.openxmlformats.org/officeDocument/2006/relationships/image" Target="../media/image156.png"/><Relationship Id="rId123" Type="http://schemas.openxmlformats.org/officeDocument/2006/relationships/customXml" Target="../ink/ink162.xml"/><Relationship Id="rId144" Type="http://schemas.openxmlformats.org/officeDocument/2006/relationships/image" Target="../media/image177.png"/><Relationship Id="rId90" Type="http://schemas.openxmlformats.org/officeDocument/2006/relationships/image" Target="../media/image150.png"/><Relationship Id="rId165" Type="http://schemas.openxmlformats.org/officeDocument/2006/relationships/customXml" Target="../ink/ink183.xml"/><Relationship Id="rId186" Type="http://schemas.openxmlformats.org/officeDocument/2006/relationships/image" Target="../media/image198.png"/><Relationship Id="rId211" Type="http://schemas.openxmlformats.org/officeDocument/2006/relationships/customXml" Target="../ink/ink206.xml"/><Relationship Id="rId232" Type="http://schemas.openxmlformats.org/officeDocument/2006/relationships/image" Target="../media/image220.png"/><Relationship Id="rId27" Type="http://schemas.openxmlformats.org/officeDocument/2006/relationships/customXml" Target="../ink/ink114.xml"/><Relationship Id="rId48" Type="http://schemas.openxmlformats.org/officeDocument/2006/relationships/image" Target="../media/image129.png"/><Relationship Id="rId69" Type="http://schemas.openxmlformats.org/officeDocument/2006/relationships/customXml" Target="../ink/ink135.xml"/><Relationship Id="rId113" Type="http://schemas.openxmlformats.org/officeDocument/2006/relationships/customXml" Target="../ink/ink157.xml"/><Relationship Id="rId134" Type="http://schemas.openxmlformats.org/officeDocument/2006/relationships/image" Target="../media/image172.png"/><Relationship Id="rId80" Type="http://schemas.openxmlformats.org/officeDocument/2006/relationships/image" Target="../media/image145.png"/><Relationship Id="rId155" Type="http://schemas.openxmlformats.org/officeDocument/2006/relationships/customXml" Target="../ink/ink178.xml"/><Relationship Id="rId176" Type="http://schemas.openxmlformats.org/officeDocument/2006/relationships/image" Target="../media/image193.png"/><Relationship Id="rId197" Type="http://schemas.openxmlformats.org/officeDocument/2006/relationships/customXml" Target="../ink/ink199.xml"/><Relationship Id="rId201" Type="http://schemas.openxmlformats.org/officeDocument/2006/relationships/customXml" Target="../ink/ink201.xml"/><Relationship Id="rId222" Type="http://schemas.openxmlformats.org/officeDocument/2006/relationships/image" Target="../media/image215.png"/><Relationship Id="rId243" Type="http://schemas.openxmlformats.org/officeDocument/2006/relationships/customXml" Target="../ink/ink222.xml"/><Relationship Id="rId17" Type="http://schemas.openxmlformats.org/officeDocument/2006/relationships/customXml" Target="../ink/ink109.xml"/><Relationship Id="rId38" Type="http://schemas.openxmlformats.org/officeDocument/2006/relationships/image" Target="../media/image124.png"/><Relationship Id="rId59" Type="http://schemas.openxmlformats.org/officeDocument/2006/relationships/customXml" Target="../ink/ink130.xml"/><Relationship Id="rId103" Type="http://schemas.openxmlformats.org/officeDocument/2006/relationships/customXml" Target="../ink/ink152.xml"/><Relationship Id="rId124" Type="http://schemas.openxmlformats.org/officeDocument/2006/relationships/image" Target="../media/image167.png"/><Relationship Id="rId70" Type="http://schemas.openxmlformats.org/officeDocument/2006/relationships/image" Target="../media/image140.png"/><Relationship Id="rId91" Type="http://schemas.openxmlformats.org/officeDocument/2006/relationships/customXml" Target="../ink/ink146.xml"/><Relationship Id="rId145" Type="http://schemas.openxmlformats.org/officeDocument/2006/relationships/customXml" Target="../ink/ink173.xml"/><Relationship Id="rId166" Type="http://schemas.openxmlformats.org/officeDocument/2006/relationships/image" Target="../media/image188.png"/><Relationship Id="rId187" Type="http://schemas.openxmlformats.org/officeDocument/2006/relationships/customXml" Target="../ink/ink19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10.png"/><Relationship Id="rId233" Type="http://schemas.openxmlformats.org/officeDocument/2006/relationships/customXml" Target="../ink/ink217.xml"/><Relationship Id="rId28" Type="http://schemas.openxmlformats.org/officeDocument/2006/relationships/image" Target="../media/image119.png"/><Relationship Id="rId49" Type="http://schemas.openxmlformats.org/officeDocument/2006/relationships/customXml" Target="../ink/ink125.xml"/><Relationship Id="rId114" Type="http://schemas.openxmlformats.org/officeDocument/2006/relationships/image" Target="../media/image162.png"/><Relationship Id="rId60" Type="http://schemas.openxmlformats.org/officeDocument/2006/relationships/image" Target="../media/image135.png"/><Relationship Id="rId81" Type="http://schemas.openxmlformats.org/officeDocument/2006/relationships/customXml" Target="../ink/ink141.xml"/><Relationship Id="rId135" Type="http://schemas.openxmlformats.org/officeDocument/2006/relationships/customXml" Target="../ink/ink168.xml"/><Relationship Id="rId156" Type="http://schemas.openxmlformats.org/officeDocument/2006/relationships/image" Target="../media/image183.png"/><Relationship Id="rId177" Type="http://schemas.openxmlformats.org/officeDocument/2006/relationships/customXml" Target="../ink/ink189.xml"/><Relationship Id="rId198" Type="http://schemas.openxmlformats.org/officeDocument/2006/relationships/image" Target="../media/image204.png"/><Relationship Id="rId202" Type="http://schemas.openxmlformats.org/officeDocument/2006/relationships/image" Target="../media/image206.png"/><Relationship Id="rId223" Type="http://schemas.openxmlformats.org/officeDocument/2006/relationships/customXml" Target="../ink/ink212.xml"/><Relationship Id="rId244" Type="http://schemas.openxmlformats.org/officeDocument/2006/relationships/image" Target="../media/image226.png"/><Relationship Id="rId18" Type="http://schemas.openxmlformats.org/officeDocument/2006/relationships/image" Target="../media/image114.png"/><Relationship Id="rId39" Type="http://schemas.openxmlformats.org/officeDocument/2006/relationships/customXml" Target="../ink/ink120.xml"/><Relationship Id="rId50" Type="http://schemas.openxmlformats.org/officeDocument/2006/relationships/image" Target="../media/image130.png"/><Relationship Id="rId104" Type="http://schemas.openxmlformats.org/officeDocument/2006/relationships/image" Target="../media/image157.png"/><Relationship Id="rId125" Type="http://schemas.openxmlformats.org/officeDocument/2006/relationships/customXml" Target="../ink/ink163.xml"/><Relationship Id="rId146" Type="http://schemas.openxmlformats.org/officeDocument/2006/relationships/image" Target="../media/image178.png"/><Relationship Id="rId167" Type="http://schemas.openxmlformats.org/officeDocument/2006/relationships/customXml" Target="../ink/ink184.xml"/><Relationship Id="rId188" Type="http://schemas.openxmlformats.org/officeDocument/2006/relationships/image" Target="../media/image199.png"/><Relationship Id="rId71" Type="http://schemas.openxmlformats.org/officeDocument/2006/relationships/customXml" Target="../ink/ink136.xml"/><Relationship Id="rId92" Type="http://schemas.openxmlformats.org/officeDocument/2006/relationships/image" Target="../media/image151.png"/><Relationship Id="rId213" Type="http://schemas.openxmlformats.org/officeDocument/2006/relationships/customXml" Target="../ink/ink207.xml"/><Relationship Id="rId234" Type="http://schemas.openxmlformats.org/officeDocument/2006/relationships/image" Target="../media/image221.png"/><Relationship Id="rId2" Type="http://schemas.openxmlformats.org/officeDocument/2006/relationships/image" Target="../media/image106.png"/><Relationship Id="rId29" Type="http://schemas.openxmlformats.org/officeDocument/2006/relationships/customXml" Target="../ink/ink115.xml"/><Relationship Id="rId40" Type="http://schemas.openxmlformats.org/officeDocument/2006/relationships/image" Target="../media/image125.png"/><Relationship Id="rId115" Type="http://schemas.openxmlformats.org/officeDocument/2006/relationships/customXml" Target="../ink/ink158.xml"/><Relationship Id="rId136" Type="http://schemas.openxmlformats.org/officeDocument/2006/relationships/image" Target="../media/image173.png"/><Relationship Id="rId157" Type="http://schemas.openxmlformats.org/officeDocument/2006/relationships/customXml" Target="../ink/ink179.xml"/><Relationship Id="rId178" Type="http://schemas.openxmlformats.org/officeDocument/2006/relationships/image" Target="../media/image194.png"/><Relationship Id="rId61" Type="http://schemas.openxmlformats.org/officeDocument/2006/relationships/customXml" Target="../ink/ink131.xml"/><Relationship Id="rId82" Type="http://schemas.openxmlformats.org/officeDocument/2006/relationships/image" Target="../media/image146.png"/><Relationship Id="rId199" Type="http://schemas.openxmlformats.org/officeDocument/2006/relationships/customXml" Target="../ink/ink200.xml"/><Relationship Id="rId203" Type="http://schemas.openxmlformats.org/officeDocument/2006/relationships/customXml" Target="../ink/ink202.xml"/><Relationship Id="rId19" Type="http://schemas.openxmlformats.org/officeDocument/2006/relationships/customXml" Target="../ink/ink110.xml"/><Relationship Id="rId224" Type="http://schemas.openxmlformats.org/officeDocument/2006/relationships/image" Target="../media/image216.png"/><Relationship Id="rId30" Type="http://schemas.openxmlformats.org/officeDocument/2006/relationships/image" Target="../media/image120.png"/><Relationship Id="rId105" Type="http://schemas.openxmlformats.org/officeDocument/2006/relationships/customXml" Target="../ink/ink153.xml"/><Relationship Id="rId126" Type="http://schemas.openxmlformats.org/officeDocument/2006/relationships/image" Target="../media/image168.png"/><Relationship Id="rId147" Type="http://schemas.openxmlformats.org/officeDocument/2006/relationships/customXml" Target="../ink/ink174.xml"/><Relationship Id="rId168" Type="http://schemas.openxmlformats.org/officeDocument/2006/relationships/image" Target="../media/image189.png"/><Relationship Id="rId51" Type="http://schemas.openxmlformats.org/officeDocument/2006/relationships/customXml" Target="../ink/ink126.xml"/><Relationship Id="rId72" Type="http://schemas.openxmlformats.org/officeDocument/2006/relationships/image" Target="../media/image141.png"/><Relationship Id="rId93" Type="http://schemas.openxmlformats.org/officeDocument/2006/relationships/customXml" Target="../ink/ink147.xml"/><Relationship Id="rId189" Type="http://schemas.openxmlformats.org/officeDocument/2006/relationships/customXml" Target="../ink/ink195.xml"/><Relationship Id="rId3" Type="http://schemas.openxmlformats.org/officeDocument/2006/relationships/customXml" Target="../ink/ink102.xml"/><Relationship Id="rId214" Type="http://schemas.openxmlformats.org/officeDocument/2006/relationships/image" Target="../media/image211.png"/><Relationship Id="rId235" Type="http://schemas.openxmlformats.org/officeDocument/2006/relationships/customXml" Target="../ink/ink218.xml"/><Relationship Id="rId116" Type="http://schemas.openxmlformats.org/officeDocument/2006/relationships/image" Target="../media/image163.png"/><Relationship Id="rId137" Type="http://schemas.openxmlformats.org/officeDocument/2006/relationships/customXml" Target="../ink/ink169.xml"/><Relationship Id="rId158" Type="http://schemas.openxmlformats.org/officeDocument/2006/relationships/image" Target="../media/image184.png"/><Relationship Id="rId20" Type="http://schemas.openxmlformats.org/officeDocument/2006/relationships/image" Target="../media/image115.png"/><Relationship Id="rId41" Type="http://schemas.openxmlformats.org/officeDocument/2006/relationships/customXml" Target="../ink/ink121.xml"/><Relationship Id="rId62" Type="http://schemas.openxmlformats.org/officeDocument/2006/relationships/image" Target="../media/image136.png"/><Relationship Id="rId83" Type="http://schemas.openxmlformats.org/officeDocument/2006/relationships/customXml" Target="../ink/ink142.xml"/><Relationship Id="rId179" Type="http://schemas.openxmlformats.org/officeDocument/2006/relationships/customXml" Target="../ink/ink190.xml"/><Relationship Id="rId190" Type="http://schemas.openxmlformats.org/officeDocument/2006/relationships/image" Target="../media/image200.png"/><Relationship Id="rId204" Type="http://schemas.openxmlformats.org/officeDocument/2006/relationships/image" Target="../media/image207.png"/><Relationship Id="rId225" Type="http://schemas.openxmlformats.org/officeDocument/2006/relationships/customXml" Target="../ink/ink21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2.png"/><Relationship Id="rId18" Type="http://schemas.openxmlformats.org/officeDocument/2006/relationships/customXml" Target="../ink/ink230.xml"/><Relationship Id="rId26" Type="http://schemas.openxmlformats.org/officeDocument/2006/relationships/customXml" Target="../ink/ink234.xml"/><Relationship Id="rId39" Type="http://schemas.openxmlformats.org/officeDocument/2006/relationships/image" Target="../media/image244.png"/><Relationship Id="rId21" Type="http://schemas.openxmlformats.org/officeDocument/2006/relationships/image" Target="../media/image236.png"/><Relationship Id="rId34" Type="http://schemas.openxmlformats.org/officeDocument/2006/relationships/customXml" Target="../ink/ink238.xml"/><Relationship Id="rId42" Type="http://schemas.openxmlformats.org/officeDocument/2006/relationships/customXml" Target="../ink/ink243.xml"/><Relationship Id="rId7" Type="http://schemas.openxmlformats.org/officeDocument/2006/relationships/image" Target="../media/image229.png"/><Relationship Id="rId2" Type="http://schemas.openxmlformats.org/officeDocument/2006/relationships/image" Target="../media/image810.png"/><Relationship Id="rId16" Type="http://schemas.openxmlformats.org/officeDocument/2006/relationships/customXml" Target="../ink/ink229.xml"/><Relationship Id="rId20" Type="http://schemas.openxmlformats.org/officeDocument/2006/relationships/customXml" Target="../ink/ink231.xml"/><Relationship Id="rId29" Type="http://schemas.openxmlformats.org/officeDocument/2006/relationships/image" Target="../media/image240.png"/><Relationship Id="rId41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4.xml"/><Relationship Id="rId11" Type="http://schemas.openxmlformats.org/officeDocument/2006/relationships/image" Target="../media/image231.png"/><Relationship Id="rId24" Type="http://schemas.openxmlformats.org/officeDocument/2006/relationships/customXml" Target="../ink/ink233.xml"/><Relationship Id="rId32" Type="http://schemas.openxmlformats.org/officeDocument/2006/relationships/customXml" Target="../ink/ink237.xml"/><Relationship Id="rId37" Type="http://schemas.openxmlformats.org/officeDocument/2006/relationships/customXml" Target="../ink/ink240.xml"/><Relationship Id="rId40" Type="http://schemas.openxmlformats.org/officeDocument/2006/relationships/customXml" Target="../ink/ink242.xml"/><Relationship Id="rId5" Type="http://schemas.openxmlformats.org/officeDocument/2006/relationships/image" Target="../media/image228.png"/><Relationship Id="rId15" Type="http://schemas.openxmlformats.org/officeDocument/2006/relationships/image" Target="../media/image233.png"/><Relationship Id="rId23" Type="http://schemas.openxmlformats.org/officeDocument/2006/relationships/image" Target="../media/image237.png"/><Relationship Id="rId28" Type="http://schemas.openxmlformats.org/officeDocument/2006/relationships/customXml" Target="../ink/ink235.xml"/><Relationship Id="rId36" Type="http://schemas.openxmlformats.org/officeDocument/2006/relationships/customXml" Target="../ink/ink239.xml"/><Relationship Id="rId10" Type="http://schemas.openxmlformats.org/officeDocument/2006/relationships/customXml" Target="../ink/ink226.xml"/><Relationship Id="rId19" Type="http://schemas.openxmlformats.org/officeDocument/2006/relationships/image" Target="../media/image235.png"/><Relationship Id="rId31" Type="http://schemas.openxmlformats.org/officeDocument/2006/relationships/image" Target="../media/image241.png"/><Relationship Id="rId44" Type="http://schemas.openxmlformats.org/officeDocument/2006/relationships/image" Target="../media/image246.png"/><Relationship Id="rId4" Type="http://schemas.openxmlformats.org/officeDocument/2006/relationships/customXml" Target="../ink/ink223.xml"/><Relationship Id="rId9" Type="http://schemas.openxmlformats.org/officeDocument/2006/relationships/image" Target="../media/image230.png"/><Relationship Id="rId14" Type="http://schemas.openxmlformats.org/officeDocument/2006/relationships/customXml" Target="../ink/ink228.xml"/><Relationship Id="rId22" Type="http://schemas.openxmlformats.org/officeDocument/2006/relationships/customXml" Target="../ink/ink232.xml"/><Relationship Id="rId27" Type="http://schemas.openxmlformats.org/officeDocument/2006/relationships/image" Target="../media/image239.png"/><Relationship Id="rId30" Type="http://schemas.openxmlformats.org/officeDocument/2006/relationships/customXml" Target="../ink/ink236.xml"/><Relationship Id="rId35" Type="http://schemas.openxmlformats.org/officeDocument/2006/relationships/image" Target="../media/image243.png"/><Relationship Id="rId43" Type="http://schemas.openxmlformats.org/officeDocument/2006/relationships/customXml" Target="../ink/ink244.xml"/><Relationship Id="rId8" Type="http://schemas.openxmlformats.org/officeDocument/2006/relationships/customXml" Target="../ink/ink225.xml"/><Relationship Id="rId3" Type="http://schemas.openxmlformats.org/officeDocument/2006/relationships/image" Target="../media/image227.png"/><Relationship Id="rId12" Type="http://schemas.openxmlformats.org/officeDocument/2006/relationships/customXml" Target="../ink/ink227.xml"/><Relationship Id="rId17" Type="http://schemas.openxmlformats.org/officeDocument/2006/relationships/image" Target="../media/image234.png"/><Relationship Id="rId25" Type="http://schemas.openxmlformats.org/officeDocument/2006/relationships/image" Target="../media/image238.png"/><Relationship Id="rId33" Type="http://schemas.openxmlformats.org/officeDocument/2006/relationships/image" Target="../media/image242.png"/><Relationship Id="rId38" Type="http://schemas.openxmlformats.org/officeDocument/2006/relationships/customXml" Target="../ink/ink24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customXml" Target="../ink/ink245.xml"/><Relationship Id="rId7" Type="http://schemas.openxmlformats.org/officeDocument/2006/relationships/customXml" Target="../ink/ink247.xml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5" Type="http://schemas.openxmlformats.org/officeDocument/2006/relationships/customXml" Target="../ink/ink246.xml"/><Relationship Id="rId10" Type="http://schemas.openxmlformats.org/officeDocument/2006/relationships/image" Target="../media/image251.png"/><Relationship Id="rId4" Type="http://schemas.openxmlformats.org/officeDocument/2006/relationships/image" Target="../media/image248.png"/><Relationship Id="rId9" Type="http://schemas.openxmlformats.org/officeDocument/2006/relationships/customXml" Target="../ink/ink2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customXml" Target="../ink/ink254.xml"/><Relationship Id="rId18" Type="http://schemas.openxmlformats.org/officeDocument/2006/relationships/image" Target="../media/image260.png"/><Relationship Id="rId3" Type="http://schemas.openxmlformats.org/officeDocument/2006/relationships/customXml" Target="../ink/ink249.xml"/><Relationship Id="rId21" Type="http://schemas.openxmlformats.org/officeDocument/2006/relationships/customXml" Target="../ink/ink258.xml"/><Relationship Id="rId7" Type="http://schemas.openxmlformats.org/officeDocument/2006/relationships/customXml" Target="../ink/ink251.xml"/><Relationship Id="rId12" Type="http://schemas.openxmlformats.org/officeDocument/2006/relationships/image" Target="../media/image257.png"/><Relationship Id="rId17" Type="http://schemas.openxmlformats.org/officeDocument/2006/relationships/customXml" Target="../ink/ink256.xml"/><Relationship Id="rId2" Type="http://schemas.openxmlformats.org/officeDocument/2006/relationships/image" Target="../media/image252.png"/><Relationship Id="rId16" Type="http://schemas.openxmlformats.org/officeDocument/2006/relationships/image" Target="../media/image259.png"/><Relationship Id="rId20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4.png"/><Relationship Id="rId11" Type="http://schemas.openxmlformats.org/officeDocument/2006/relationships/customXml" Target="../ink/ink253.xml"/><Relationship Id="rId24" Type="http://schemas.openxmlformats.org/officeDocument/2006/relationships/image" Target="../media/image263.png"/><Relationship Id="rId5" Type="http://schemas.openxmlformats.org/officeDocument/2006/relationships/customXml" Target="../ink/ink250.xml"/><Relationship Id="rId15" Type="http://schemas.openxmlformats.org/officeDocument/2006/relationships/customXml" Target="../ink/ink255.xml"/><Relationship Id="rId23" Type="http://schemas.openxmlformats.org/officeDocument/2006/relationships/customXml" Target="../ink/ink259.xml"/><Relationship Id="rId10" Type="http://schemas.openxmlformats.org/officeDocument/2006/relationships/image" Target="../media/image256.png"/><Relationship Id="rId19" Type="http://schemas.openxmlformats.org/officeDocument/2006/relationships/customXml" Target="../ink/ink257.xml"/><Relationship Id="rId4" Type="http://schemas.openxmlformats.org/officeDocument/2006/relationships/image" Target="../media/image253.png"/><Relationship Id="rId9" Type="http://schemas.openxmlformats.org/officeDocument/2006/relationships/customXml" Target="../ink/ink252.xml"/><Relationship Id="rId14" Type="http://schemas.openxmlformats.org/officeDocument/2006/relationships/image" Target="../media/image258.png"/><Relationship Id="rId22" Type="http://schemas.openxmlformats.org/officeDocument/2006/relationships/image" Target="../media/image262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2.xml"/><Relationship Id="rId21" Type="http://schemas.openxmlformats.org/officeDocument/2006/relationships/image" Target="../media/image272.png"/><Relationship Id="rId42" Type="http://schemas.openxmlformats.org/officeDocument/2006/relationships/customXml" Target="../ink/ink280.xml"/><Relationship Id="rId47" Type="http://schemas.openxmlformats.org/officeDocument/2006/relationships/image" Target="../media/image285.png"/><Relationship Id="rId63" Type="http://schemas.openxmlformats.org/officeDocument/2006/relationships/image" Target="../media/image293.png"/><Relationship Id="rId68" Type="http://schemas.openxmlformats.org/officeDocument/2006/relationships/customXml" Target="../ink/ink293.xml"/><Relationship Id="rId7" Type="http://schemas.openxmlformats.org/officeDocument/2006/relationships/customXml" Target="../ink/ink262.xml"/><Relationship Id="rId2" Type="http://schemas.openxmlformats.org/officeDocument/2006/relationships/image" Target="../media/image264.png"/><Relationship Id="rId16" Type="http://schemas.openxmlformats.org/officeDocument/2006/relationships/customXml" Target="../ink/ink267.xml"/><Relationship Id="rId29" Type="http://schemas.openxmlformats.org/officeDocument/2006/relationships/image" Target="../media/image276.png"/><Relationship Id="rId11" Type="http://schemas.openxmlformats.org/officeDocument/2006/relationships/customXml" Target="../ink/ink264.xml"/><Relationship Id="rId24" Type="http://schemas.openxmlformats.org/officeDocument/2006/relationships/customXml" Target="../ink/ink271.xml"/><Relationship Id="rId32" Type="http://schemas.openxmlformats.org/officeDocument/2006/relationships/customXml" Target="../ink/ink275.xml"/><Relationship Id="rId37" Type="http://schemas.openxmlformats.org/officeDocument/2006/relationships/image" Target="../media/image280.png"/><Relationship Id="rId40" Type="http://schemas.openxmlformats.org/officeDocument/2006/relationships/customXml" Target="../ink/ink279.xml"/><Relationship Id="rId45" Type="http://schemas.openxmlformats.org/officeDocument/2006/relationships/image" Target="../media/image284.png"/><Relationship Id="rId53" Type="http://schemas.openxmlformats.org/officeDocument/2006/relationships/image" Target="../media/image288.png"/><Relationship Id="rId58" Type="http://schemas.openxmlformats.org/officeDocument/2006/relationships/customXml" Target="../ink/ink288.xml"/><Relationship Id="rId66" Type="http://schemas.openxmlformats.org/officeDocument/2006/relationships/customXml" Target="../ink/ink292.xml"/><Relationship Id="rId5" Type="http://schemas.openxmlformats.org/officeDocument/2006/relationships/customXml" Target="../ink/ink261.xml"/><Relationship Id="rId61" Type="http://schemas.openxmlformats.org/officeDocument/2006/relationships/image" Target="../media/image292.png"/><Relationship Id="rId19" Type="http://schemas.openxmlformats.org/officeDocument/2006/relationships/image" Target="../media/image271.png"/><Relationship Id="rId14" Type="http://schemas.openxmlformats.org/officeDocument/2006/relationships/customXml" Target="../ink/ink266.xml"/><Relationship Id="rId22" Type="http://schemas.openxmlformats.org/officeDocument/2006/relationships/customXml" Target="../ink/ink270.xml"/><Relationship Id="rId27" Type="http://schemas.openxmlformats.org/officeDocument/2006/relationships/image" Target="../media/image275.png"/><Relationship Id="rId30" Type="http://schemas.openxmlformats.org/officeDocument/2006/relationships/customXml" Target="../ink/ink274.xml"/><Relationship Id="rId35" Type="http://schemas.openxmlformats.org/officeDocument/2006/relationships/image" Target="../media/image279.png"/><Relationship Id="rId43" Type="http://schemas.openxmlformats.org/officeDocument/2006/relationships/image" Target="../media/image283.png"/><Relationship Id="rId48" Type="http://schemas.openxmlformats.org/officeDocument/2006/relationships/customXml" Target="../ink/ink283.xml"/><Relationship Id="rId56" Type="http://schemas.openxmlformats.org/officeDocument/2006/relationships/customXml" Target="../ink/ink287.xml"/><Relationship Id="rId64" Type="http://schemas.openxmlformats.org/officeDocument/2006/relationships/customXml" Target="../ink/ink291.xml"/><Relationship Id="rId69" Type="http://schemas.openxmlformats.org/officeDocument/2006/relationships/image" Target="../media/image296.png"/><Relationship Id="rId8" Type="http://schemas.openxmlformats.org/officeDocument/2006/relationships/image" Target="../media/image266.png"/><Relationship Id="rId51" Type="http://schemas.openxmlformats.org/officeDocument/2006/relationships/image" Target="../media/image287.png"/><Relationship Id="rId3" Type="http://schemas.openxmlformats.org/officeDocument/2006/relationships/customXml" Target="../ink/ink260.xml"/><Relationship Id="rId12" Type="http://schemas.openxmlformats.org/officeDocument/2006/relationships/customXml" Target="../ink/ink265.xml"/><Relationship Id="rId17" Type="http://schemas.openxmlformats.org/officeDocument/2006/relationships/image" Target="../media/image270.png"/><Relationship Id="rId25" Type="http://schemas.openxmlformats.org/officeDocument/2006/relationships/image" Target="../media/image274.png"/><Relationship Id="rId33" Type="http://schemas.openxmlformats.org/officeDocument/2006/relationships/image" Target="../media/image278.png"/><Relationship Id="rId38" Type="http://schemas.openxmlformats.org/officeDocument/2006/relationships/customXml" Target="../ink/ink278.xml"/><Relationship Id="rId46" Type="http://schemas.openxmlformats.org/officeDocument/2006/relationships/customXml" Target="../ink/ink282.xml"/><Relationship Id="rId59" Type="http://schemas.openxmlformats.org/officeDocument/2006/relationships/image" Target="../media/image291.png"/><Relationship Id="rId67" Type="http://schemas.openxmlformats.org/officeDocument/2006/relationships/image" Target="../media/image295.png"/><Relationship Id="rId20" Type="http://schemas.openxmlformats.org/officeDocument/2006/relationships/customXml" Target="../ink/ink269.xml"/><Relationship Id="rId41" Type="http://schemas.openxmlformats.org/officeDocument/2006/relationships/image" Target="../media/image282.png"/><Relationship Id="rId54" Type="http://schemas.openxmlformats.org/officeDocument/2006/relationships/customXml" Target="../ink/ink286.xml"/><Relationship Id="rId62" Type="http://schemas.openxmlformats.org/officeDocument/2006/relationships/customXml" Target="../ink/ink2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15" Type="http://schemas.openxmlformats.org/officeDocument/2006/relationships/image" Target="../media/image269.png"/><Relationship Id="rId23" Type="http://schemas.openxmlformats.org/officeDocument/2006/relationships/image" Target="../media/image273.png"/><Relationship Id="rId28" Type="http://schemas.openxmlformats.org/officeDocument/2006/relationships/customXml" Target="../ink/ink273.xml"/><Relationship Id="rId36" Type="http://schemas.openxmlformats.org/officeDocument/2006/relationships/customXml" Target="../ink/ink277.xml"/><Relationship Id="rId49" Type="http://schemas.openxmlformats.org/officeDocument/2006/relationships/image" Target="../media/image286.png"/><Relationship Id="rId57" Type="http://schemas.openxmlformats.org/officeDocument/2006/relationships/image" Target="../media/image290.png"/><Relationship Id="rId10" Type="http://schemas.openxmlformats.org/officeDocument/2006/relationships/image" Target="../media/image267.png"/><Relationship Id="rId31" Type="http://schemas.openxmlformats.org/officeDocument/2006/relationships/image" Target="../media/image277.png"/><Relationship Id="rId44" Type="http://schemas.openxmlformats.org/officeDocument/2006/relationships/customXml" Target="../ink/ink281.xml"/><Relationship Id="rId52" Type="http://schemas.openxmlformats.org/officeDocument/2006/relationships/customXml" Target="../ink/ink285.xml"/><Relationship Id="rId60" Type="http://schemas.openxmlformats.org/officeDocument/2006/relationships/customXml" Target="../ink/ink289.xml"/><Relationship Id="rId65" Type="http://schemas.openxmlformats.org/officeDocument/2006/relationships/image" Target="../media/image294.png"/><Relationship Id="rId4" Type="http://schemas.openxmlformats.org/officeDocument/2006/relationships/image" Target="../media/image13.png"/><Relationship Id="rId9" Type="http://schemas.openxmlformats.org/officeDocument/2006/relationships/customXml" Target="../ink/ink263.xml"/><Relationship Id="rId13" Type="http://schemas.openxmlformats.org/officeDocument/2006/relationships/image" Target="../media/image268.png"/><Relationship Id="rId18" Type="http://schemas.openxmlformats.org/officeDocument/2006/relationships/customXml" Target="../ink/ink268.xml"/><Relationship Id="rId39" Type="http://schemas.openxmlformats.org/officeDocument/2006/relationships/image" Target="../media/image281.png"/><Relationship Id="rId34" Type="http://schemas.openxmlformats.org/officeDocument/2006/relationships/customXml" Target="../ink/ink276.xml"/><Relationship Id="rId50" Type="http://schemas.openxmlformats.org/officeDocument/2006/relationships/customXml" Target="../ink/ink284.xml"/><Relationship Id="rId55" Type="http://schemas.openxmlformats.org/officeDocument/2006/relationships/image" Target="../media/image28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6.xml"/><Relationship Id="rId50" Type="http://schemas.openxmlformats.org/officeDocument/2006/relationships/image" Target="../media/image30.png"/><Relationship Id="rId55" Type="http://schemas.openxmlformats.org/officeDocument/2006/relationships/customXml" Target="../ink/ink30.xml"/><Relationship Id="rId7" Type="http://schemas.openxmlformats.org/officeDocument/2006/relationships/customXml" Target="../ink/ink6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17.xml"/><Relationship Id="rId11" Type="http://schemas.openxmlformats.org/officeDocument/2006/relationships/customXml" Target="../ink/ink8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21.xml"/><Relationship Id="rId40" Type="http://schemas.openxmlformats.org/officeDocument/2006/relationships/image" Target="../media/image25.png"/><Relationship Id="rId45" Type="http://schemas.openxmlformats.org/officeDocument/2006/relationships/customXml" Target="../ink/ink25.xml"/><Relationship Id="rId53" Type="http://schemas.openxmlformats.org/officeDocument/2006/relationships/customXml" Target="../ink/ink29.xml"/><Relationship Id="rId58" Type="http://schemas.openxmlformats.org/officeDocument/2006/relationships/image" Target="../media/image34.png"/><Relationship Id="rId5" Type="http://schemas.openxmlformats.org/officeDocument/2006/relationships/customXml" Target="../ink/ink5.xml"/><Relationship Id="rId19" Type="http://schemas.openxmlformats.org/officeDocument/2006/relationships/customXml" Target="../ink/ink12.xml"/><Relationship Id="rId4" Type="http://schemas.openxmlformats.org/officeDocument/2006/relationships/image" Target="../media/image7.png"/><Relationship Id="rId9" Type="http://schemas.openxmlformats.org/officeDocument/2006/relationships/customXml" Target="../ink/ink7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6.xml"/><Relationship Id="rId30" Type="http://schemas.openxmlformats.org/officeDocument/2006/relationships/image" Target="../media/image20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8" Type="http://schemas.openxmlformats.org/officeDocument/2006/relationships/image" Target="../media/image9.png"/><Relationship Id="rId51" Type="http://schemas.openxmlformats.org/officeDocument/2006/relationships/customXml" Target="../ink/ink28.xml"/><Relationship Id="rId3" Type="http://schemas.openxmlformats.org/officeDocument/2006/relationships/customXml" Target="../ink/ink4.xml"/><Relationship Id="rId12" Type="http://schemas.openxmlformats.org/officeDocument/2006/relationships/image" Target="../media/image11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20" Type="http://schemas.openxmlformats.org/officeDocument/2006/relationships/image" Target="../media/image15.png"/><Relationship Id="rId41" Type="http://schemas.openxmlformats.org/officeDocument/2006/relationships/customXml" Target="../ink/ink23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10" Type="http://schemas.openxmlformats.org/officeDocument/2006/relationships/image" Target="../media/image10.png"/><Relationship Id="rId31" Type="http://schemas.openxmlformats.org/officeDocument/2006/relationships/customXml" Target="../ink/ink18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37.png"/><Relationship Id="rId4" Type="http://schemas.openxmlformats.org/officeDocument/2006/relationships/customXml" Target="../ink/ink32.xml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879D-2709-44F7-A80F-58EF634E5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Minion Pro" panose="02040503050201020203" pitchFamily="18" charset="0"/>
              </a:rPr>
              <a:t>Scale-invariant Feature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27D0C-6683-4937-937D-9054A5E67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Ψηφιακή Επεξεργασία Εικόνας – Άνοιξη 2021</a:t>
            </a:r>
          </a:p>
          <a:p>
            <a:r>
              <a:rPr lang="el-GR" i="1">
                <a:latin typeface="Minion Pro" panose="02040503050201020203" pitchFamily="18" charset="0"/>
              </a:rPr>
              <a:t>Ομάδα Κατανόησης Πολυμέσων</a:t>
            </a:r>
            <a:endParaRPr lang="en-US" i="1">
              <a:latin typeface="Minion Pro" panose="020405030502010202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85AC33-5E74-4FFC-8001-CD489B5FE66A}"/>
              </a:ext>
            </a:extLst>
          </p:cNvPr>
          <p:cNvSpPr txBox="1">
            <a:spLocks/>
          </p:cNvSpPr>
          <p:nvPr/>
        </p:nvSpPr>
        <p:spPr>
          <a:xfrm>
            <a:off x="1524000" y="48108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>
                <a:latin typeface="Minion Pro" panose="02040503050201020203" pitchFamily="18" charset="0"/>
              </a:rPr>
              <a:t>Κωνσταντίνος Κυρίτσης</a:t>
            </a:r>
            <a:endParaRPr lang="en-US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8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D9F5-A9EE-4356-A7E1-754DAED6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Παράδειγμα </a:t>
            </a:r>
            <a:r>
              <a:rPr lang="en-US">
                <a:latin typeface="Minion Pro" panose="02040503050201020203" pitchFamily="18" charset="0"/>
              </a:rPr>
              <a:t>DoG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5807E-40CB-4C9D-968E-A09D0671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481446"/>
            <a:ext cx="8258175" cy="5147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380C0-0DAC-47F2-87C4-7EE8C4847A4A}"/>
              </a:ext>
            </a:extLst>
          </p:cNvPr>
          <p:cNvSpPr txBox="1"/>
          <p:nvPr/>
        </p:nvSpPr>
        <p:spPr>
          <a:xfrm>
            <a:off x="8648700" y="6534150"/>
            <a:ext cx="355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Figure taken from CS472 ics.forth.gr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3A7E18-C95A-448B-8357-45E836869869}"/>
              </a:ext>
            </a:extLst>
          </p:cNvPr>
          <p:cNvGrpSpPr/>
          <p:nvPr/>
        </p:nvGrpSpPr>
        <p:grpSpPr>
          <a:xfrm>
            <a:off x="4461975" y="1137540"/>
            <a:ext cx="1271520" cy="459720"/>
            <a:chOff x="4461975" y="1137540"/>
            <a:chExt cx="127152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392FC3-7D0C-47F3-AA13-B7E32CCE1AEC}"/>
                    </a:ext>
                  </a:extLst>
                </p14:cNvPr>
                <p14:cNvContentPartPr/>
                <p14:nvPr/>
              </p14:nvContentPartPr>
              <p14:xfrm>
                <a:off x="4461975" y="1353180"/>
                <a:ext cx="549000" cy="185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392FC3-7D0C-47F3-AA13-B7E32CCE1AE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52975" y="1344180"/>
                  <a:ext cx="566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DB723E6-81F6-4A39-811B-5C7C08F75B24}"/>
                    </a:ext>
                  </a:extLst>
                </p14:cNvPr>
                <p14:cNvContentPartPr/>
                <p14:nvPr/>
              </p14:nvContentPartPr>
              <p14:xfrm>
                <a:off x="4963095" y="1410060"/>
                <a:ext cx="172440" cy="187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DB723E6-81F6-4A39-811B-5C7C08F75B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54455" y="1401420"/>
                  <a:ext cx="190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BE3519-0BB8-4DCB-954D-CE39487D5B67}"/>
                    </a:ext>
                  </a:extLst>
                </p14:cNvPr>
                <p14:cNvContentPartPr/>
                <p14:nvPr/>
              </p14:nvContentPartPr>
              <p14:xfrm>
                <a:off x="5140215" y="1137540"/>
                <a:ext cx="119520" cy="19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BE3519-0BB8-4DCB-954D-CE39487D5B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31575" y="1128900"/>
                  <a:ext cx="137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756589-39E0-44FD-A468-14CB0E5E4772}"/>
                    </a:ext>
                  </a:extLst>
                </p14:cNvPr>
                <p14:cNvContentPartPr/>
                <p14:nvPr/>
              </p14:nvContentPartPr>
              <p14:xfrm>
                <a:off x="5305095" y="1191900"/>
                <a:ext cx="241200" cy="11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756589-39E0-44FD-A468-14CB0E5E47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96455" y="1183260"/>
                  <a:ext cx="258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98EFBA-343A-45F5-B91B-7856B100CCC3}"/>
                    </a:ext>
                  </a:extLst>
                </p14:cNvPr>
                <p14:cNvContentPartPr/>
                <p14:nvPr/>
              </p14:nvContentPartPr>
              <p14:xfrm>
                <a:off x="5569695" y="1225020"/>
                <a:ext cx="163800" cy="5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98EFBA-343A-45F5-B91B-7856B100CC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61055" y="1216380"/>
                  <a:ext cx="18144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D4EE1F-1F24-4F15-B3E3-8ABDEBD34F80}"/>
                  </a:ext>
                </a:extLst>
              </p14:cNvPr>
              <p14:cNvContentPartPr/>
              <p14:nvPr/>
            </p14:nvContentPartPr>
            <p14:xfrm>
              <a:off x="4582215" y="2366940"/>
              <a:ext cx="604800" cy="91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D4EE1F-1F24-4F15-B3E3-8ABDEBD34F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73575" y="2357940"/>
                <a:ext cx="62244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B7C903D-AC0A-492E-871C-E6AB275C8304}"/>
              </a:ext>
            </a:extLst>
          </p:cNvPr>
          <p:cNvGrpSpPr/>
          <p:nvPr/>
        </p:nvGrpSpPr>
        <p:grpSpPr>
          <a:xfrm>
            <a:off x="5733495" y="2259300"/>
            <a:ext cx="340200" cy="207000"/>
            <a:chOff x="5733495" y="2259300"/>
            <a:chExt cx="34020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C71E3C-A9F6-4E3D-99F0-A81C65B4BA4C}"/>
                    </a:ext>
                  </a:extLst>
                </p14:cNvPr>
                <p14:cNvContentPartPr/>
                <p14:nvPr/>
              </p14:nvContentPartPr>
              <p14:xfrm>
                <a:off x="5733495" y="2281260"/>
                <a:ext cx="109800" cy="16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71E3C-A9F6-4E3D-99F0-A81C65B4BA4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24855" y="2272620"/>
                  <a:ext cx="127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A7D6AC-9BCF-4E2E-AEDE-BD12F9646C42}"/>
                    </a:ext>
                  </a:extLst>
                </p14:cNvPr>
                <p14:cNvContentPartPr/>
                <p14:nvPr/>
              </p14:nvContentPartPr>
              <p14:xfrm>
                <a:off x="5899095" y="2259300"/>
                <a:ext cx="174600" cy="20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A7D6AC-9BCF-4E2E-AEDE-BD12F9646C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90095" y="2250660"/>
                  <a:ext cx="19224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4C2762-D5A1-4646-9169-8CB0F662F2E1}"/>
              </a:ext>
            </a:extLst>
          </p:cNvPr>
          <p:cNvGrpSpPr/>
          <p:nvPr/>
        </p:nvGrpSpPr>
        <p:grpSpPr>
          <a:xfrm>
            <a:off x="4467735" y="6450060"/>
            <a:ext cx="1446480" cy="259560"/>
            <a:chOff x="4467735" y="6450060"/>
            <a:chExt cx="144648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D797F1-94F8-40B1-BD67-53E4AB54FCE7}"/>
                    </a:ext>
                  </a:extLst>
                </p14:cNvPr>
                <p14:cNvContentPartPr/>
                <p14:nvPr/>
              </p14:nvContentPartPr>
              <p14:xfrm>
                <a:off x="4467735" y="6456900"/>
                <a:ext cx="667800" cy="25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D797F1-94F8-40B1-BD67-53E4AB54FCE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9095" y="6447900"/>
                  <a:ext cx="685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E3DC42-799B-464F-8734-94DB115195BF}"/>
                    </a:ext>
                  </a:extLst>
                </p14:cNvPr>
                <p14:cNvContentPartPr/>
                <p14:nvPr/>
              </p14:nvContentPartPr>
              <p14:xfrm>
                <a:off x="4997655" y="6450060"/>
                <a:ext cx="185400" cy="84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E3DC42-799B-464F-8734-94DB115195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88655" y="6441060"/>
                  <a:ext cx="203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E654E1-6715-467D-A650-DBDD148F347F}"/>
                    </a:ext>
                  </a:extLst>
                </p14:cNvPr>
                <p14:cNvContentPartPr/>
                <p14:nvPr/>
              </p14:nvContentPartPr>
              <p14:xfrm>
                <a:off x="5259375" y="6460140"/>
                <a:ext cx="123120" cy="202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E654E1-6715-467D-A650-DBDD148F34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50735" y="6451140"/>
                  <a:ext cx="140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F517312-D40F-43A8-8901-CB85EFE41233}"/>
                    </a:ext>
                  </a:extLst>
                </p14:cNvPr>
                <p14:cNvContentPartPr/>
                <p14:nvPr/>
              </p14:nvContentPartPr>
              <p14:xfrm>
                <a:off x="5468535" y="6455100"/>
                <a:ext cx="445680" cy="16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F517312-D40F-43A8-8901-CB85EFE41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59895" y="6446460"/>
                  <a:ext cx="46332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53AD0A-D322-48B6-B7F2-12DBB9DB99D5}"/>
              </a:ext>
            </a:extLst>
          </p:cNvPr>
          <p:cNvGrpSpPr/>
          <p:nvPr/>
        </p:nvGrpSpPr>
        <p:grpSpPr>
          <a:xfrm>
            <a:off x="4244535" y="3763740"/>
            <a:ext cx="1360080" cy="677520"/>
            <a:chOff x="4244535" y="3763740"/>
            <a:chExt cx="136008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AAB574-2F27-4ABC-88C6-D1401366ED0D}"/>
                    </a:ext>
                  </a:extLst>
                </p14:cNvPr>
                <p14:cNvContentPartPr/>
                <p14:nvPr/>
              </p14:nvContentPartPr>
              <p14:xfrm>
                <a:off x="4476375" y="3774180"/>
                <a:ext cx="476280" cy="15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AAB574-2F27-4ABC-88C6-D1401366ED0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67735" y="3765180"/>
                  <a:ext cx="493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D2FCFE-2FB9-4E14-ACDA-E943295251FA}"/>
                    </a:ext>
                  </a:extLst>
                </p14:cNvPr>
                <p14:cNvContentPartPr/>
                <p14:nvPr/>
              </p14:nvContentPartPr>
              <p14:xfrm>
                <a:off x="4937175" y="3763740"/>
                <a:ext cx="92880" cy="9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D2FCFE-2FB9-4E14-ACDA-E943295251F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28535" y="3755100"/>
                  <a:ext cx="110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ECDB22-D02C-4766-AD6D-A911B1EE9284}"/>
                    </a:ext>
                  </a:extLst>
                </p14:cNvPr>
                <p14:cNvContentPartPr/>
                <p14:nvPr/>
              </p14:nvContentPartPr>
              <p14:xfrm>
                <a:off x="5031855" y="3819540"/>
                <a:ext cx="91440" cy="172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ECDB22-D02C-4766-AD6D-A911B1EE928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22855" y="3810900"/>
                  <a:ext cx="109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27BBDA-4E48-4D1D-8D3B-E208D0723A28}"/>
                    </a:ext>
                  </a:extLst>
                </p14:cNvPr>
                <p14:cNvContentPartPr/>
                <p14:nvPr/>
              </p14:nvContentPartPr>
              <p14:xfrm>
                <a:off x="5209695" y="3863100"/>
                <a:ext cx="44280" cy="89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27BBDA-4E48-4D1D-8D3B-E208D0723A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00695" y="3854460"/>
                  <a:ext cx="61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10D0E7-CCA0-489D-B04F-DF39E764B416}"/>
                    </a:ext>
                  </a:extLst>
                </p14:cNvPr>
                <p14:cNvContentPartPr/>
                <p14:nvPr/>
              </p14:nvContentPartPr>
              <p14:xfrm>
                <a:off x="5324535" y="3837540"/>
                <a:ext cx="280080" cy="8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10D0E7-CCA0-489D-B04F-DF39E764B41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15895" y="3828900"/>
                  <a:ext cx="297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E61F03-450A-4E69-954F-C4B7B1EF6DF0}"/>
                    </a:ext>
                  </a:extLst>
                </p14:cNvPr>
                <p14:cNvContentPartPr/>
                <p14:nvPr/>
              </p14:nvContentPartPr>
              <p14:xfrm>
                <a:off x="5386815" y="417342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E61F03-450A-4E69-954F-C4B7B1EF6DF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78175" y="4164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883BA-A8A5-46F6-B76C-224DA05B0F6E}"/>
                    </a:ext>
                  </a:extLst>
                </p14:cNvPr>
                <p14:cNvContentPartPr/>
                <p14:nvPr/>
              </p14:nvContentPartPr>
              <p14:xfrm>
                <a:off x="4244535" y="3817740"/>
                <a:ext cx="1017720" cy="506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883BA-A8A5-46F6-B76C-224DA05B0F6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35895" y="3809100"/>
                  <a:ext cx="10353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81150E-831F-4BB3-A05A-45E09C942550}"/>
                    </a:ext>
                  </a:extLst>
                </p14:cNvPr>
                <p14:cNvContentPartPr/>
                <p14:nvPr/>
              </p14:nvContentPartPr>
              <p14:xfrm>
                <a:off x="5284215" y="4192500"/>
                <a:ext cx="141840" cy="248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81150E-831F-4BB3-A05A-45E09C94255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75215" y="4183500"/>
                  <a:ext cx="1594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321A80F-D280-4912-8CCA-7DA5E4F74C57}"/>
              </a:ext>
            </a:extLst>
          </p:cNvPr>
          <p:cNvGrpSpPr/>
          <p:nvPr/>
        </p:nvGrpSpPr>
        <p:grpSpPr>
          <a:xfrm>
            <a:off x="10399455" y="4765620"/>
            <a:ext cx="873720" cy="356400"/>
            <a:chOff x="10399455" y="4765620"/>
            <a:chExt cx="87372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28134A-3CD7-4507-AD61-44DCFADE4F32}"/>
                    </a:ext>
                  </a:extLst>
                </p14:cNvPr>
                <p14:cNvContentPartPr/>
                <p14:nvPr/>
              </p14:nvContentPartPr>
              <p14:xfrm>
                <a:off x="10442655" y="4765620"/>
                <a:ext cx="146160" cy="299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28134A-3CD7-4507-AD61-44DCFADE4F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34015" y="4756620"/>
                  <a:ext cx="163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167413-8B30-48D2-AEC6-56BBA8FEF405}"/>
                    </a:ext>
                  </a:extLst>
                </p14:cNvPr>
                <p14:cNvContentPartPr/>
                <p14:nvPr/>
              </p14:nvContentPartPr>
              <p14:xfrm>
                <a:off x="10399455" y="4972260"/>
                <a:ext cx="204840" cy="2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167413-8B30-48D2-AEC6-56BBA8FEF4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90455" y="4963620"/>
                  <a:ext cx="222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CF0BF9-BE5A-4A61-A2CC-771AC455D86A}"/>
                    </a:ext>
                  </a:extLst>
                </p14:cNvPr>
                <p14:cNvContentPartPr/>
                <p14:nvPr/>
              </p14:nvContentPartPr>
              <p14:xfrm>
                <a:off x="10661895" y="4924380"/>
                <a:ext cx="15480" cy="197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CF0BF9-BE5A-4A61-A2CC-771AC455D86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652895" y="4915380"/>
                  <a:ext cx="331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22EA34-004B-477B-8281-7AB5DA86DA04}"/>
                    </a:ext>
                  </a:extLst>
                </p14:cNvPr>
                <p14:cNvContentPartPr/>
                <p14:nvPr/>
              </p14:nvContentPartPr>
              <p14:xfrm>
                <a:off x="10756575" y="4905300"/>
                <a:ext cx="142920" cy="1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22EA34-004B-477B-8281-7AB5DA86DA0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47575" y="4896300"/>
                  <a:ext cx="160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0FB9A6-36F2-4511-80F3-2758D85637AD}"/>
                    </a:ext>
                  </a:extLst>
                </p14:cNvPr>
                <p14:cNvContentPartPr/>
                <p14:nvPr/>
              </p14:nvContentPartPr>
              <p14:xfrm>
                <a:off x="11013255" y="4805580"/>
                <a:ext cx="97200" cy="185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0FB9A6-36F2-4511-80F3-2758D85637A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04615" y="4796940"/>
                  <a:ext cx="114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99816F-16E6-4526-968C-8B0115BBC608}"/>
                    </a:ext>
                  </a:extLst>
                </p14:cNvPr>
                <p14:cNvContentPartPr/>
                <p14:nvPr/>
              </p14:nvContentPartPr>
              <p14:xfrm>
                <a:off x="11244735" y="4898820"/>
                <a:ext cx="28440" cy="209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99816F-16E6-4526-968C-8B0115BBC6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36095" y="4889820"/>
                  <a:ext cx="46080" cy="22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2D5469D-946E-4BD1-9603-A496D14A3EAF}"/>
                  </a:ext>
                </a:extLst>
              </p14:cNvPr>
              <p14:cNvContentPartPr/>
              <p14:nvPr/>
            </p14:nvContentPartPr>
            <p14:xfrm>
              <a:off x="9537255" y="3427860"/>
              <a:ext cx="236520" cy="271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2D5469D-946E-4BD1-9603-A496D14A3EA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528615" y="3419220"/>
                <a:ext cx="25416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49428279-5AA2-49BB-96E0-F8D7C754F87A}"/>
              </a:ext>
            </a:extLst>
          </p:cNvPr>
          <p:cNvGrpSpPr/>
          <p:nvPr/>
        </p:nvGrpSpPr>
        <p:grpSpPr>
          <a:xfrm>
            <a:off x="9982215" y="3138780"/>
            <a:ext cx="905760" cy="386640"/>
            <a:chOff x="9982215" y="3138780"/>
            <a:chExt cx="90576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F1D1EF-45EA-4D09-8B93-9932992E9B41}"/>
                    </a:ext>
                  </a:extLst>
                </p14:cNvPr>
                <p14:cNvContentPartPr/>
                <p14:nvPr/>
              </p14:nvContentPartPr>
              <p14:xfrm>
                <a:off x="10000215" y="3163980"/>
                <a:ext cx="138960" cy="27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F1D1EF-45EA-4D09-8B93-9932992E9B4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91575" y="3154980"/>
                  <a:ext cx="156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4A050F-123C-4F24-AC81-CBB01C63DC12}"/>
                    </a:ext>
                  </a:extLst>
                </p14:cNvPr>
                <p14:cNvContentPartPr/>
                <p14:nvPr/>
              </p14:nvContentPartPr>
              <p14:xfrm>
                <a:off x="9982215" y="3376380"/>
                <a:ext cx="137880" cy="36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4A050F-123C-4F24-AC81-CBB01C63DC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73215" y="3367740"/>
                  <a:ext cx="155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56FC3E-D6C7-4830-9C4B-00F3CE34C86D}"/>
                    </a:ext>
                  </a:extLst>
                </p14:cNvPr>
                <p14:cNvContentPartPr/>
                <p14:nvPr/>
              </p14:nvContentPartPr>
              <p14:xfrm>
                <a:off x="10190655" y="3321660"/>
                <a:ext cx="84240" cy="203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56FC3E-D6C7-4830-9C4B-00F3CE34C8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82015" y="3313020"/>
                  <a:ext cx="101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2B9E62-0C51-4402-ADB1-5BB2C484DA0C}"/>
                    </a:ext>
                  </a:extLst>
                </p14:cNvPr>
                <p14:cNvContentPartPr/>
                <p14:nvPr/>
              </p14:nvContentPartPr>
              <p14:xfrm>
                <a:off x="10160775" y="3354060"/>
                <a:ext cx="108000" cy="53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2B9E62-0C51-4402-ADB1-5BB2C484DA0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51775" y="3345420"/>
                  <a:ext cx="125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E8A550-AC97-4789-9973-EE9C61EB152A}"/>
                    </a:ext>
                  </a:extLst>
                </p14:cNvPr>
                <p14:cNvContentPartPr/>
                <p14:nvPr/>
              </p14:nvContentPartPr>
              <p14:xfrm>
                <a:off x="10375695" y="3354060"/>
                <a:ext cx="108000" cy="6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E8A550-AC97-4789-9973-EE9C61EB15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367055" y="3345420"/>
                  <a:ext cx="125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7870731-FCE2-48CA-A7E8-FBE11CA4C133}"/>
                    </a:ext>
                  </a:extLst>
                </p14:cNvPr>
                <p14:cNvContentPartPr/>
                <p14:nvPr/>
              </p14:nvContentPartPr>
              <p14:xfrm>
                <a:off x="10554975" y="3138780"/>
                <a:ext cx="84240" cy="242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7870731-FCE2-48CA-A7E8-FBE11CA4C1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46335" y="3129780"/>
                  <a:ext cx="101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C90053-E43D-44F9-A318-BA50A9FBE07C}"/>
                    </a:ext>
                  </a:extLst>
                </p14:cNvPr>
                <p14:cNvContentPartPr/>
                <p14:nvPr/>
              </p14:nvContentPartPr>
              <p14:xfrm>
                <a:off x="10743615" y="3258300"/>
                <a:ext cx="144360" cy="158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C90053-E43D-44F9-A318-BA50A9FBE07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34975" y="3249660"/>
                  <a:ext cx="1620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369EB3-1ACB-4F42-A457-11C244591185}"/>
              </a:ext>
            </a:extLst>
          </p:cNvPr>
          <p:cNvGrpSpPr/>
          <p:nvPr/>
        </p:nvGrpSpPr>
        <p:grpSpPr>
          <a:xfrm>
            <a:off x="9988695" y="1849260"/>
            <a:ext cx="970920" cy="377280"/>
            <a:chOff x="9988695" y="1849260"/>
            <a:chExt cx="97092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C25E8B-C0E1-4608-B836-DE2446F9CF11}"/>
                    </a:ext>
                  </a:extLst>
                </p14:cNvPr>
                <p14:cNvContentPartPr/>
                <p14:nvPr/>
              </p14:nvContentPartPr>
              <p14:xfrm>
                <a:off x="10033695" y="1849260"/>
                <a:ext cx="110160" cy="207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C25E8B-C0E1-4608-B836-DE2446F9CF1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25055" y="1840620"/>
                  <a:ext cx="127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1B54EA-0491-41B6-9AF4-843D0541B29B}"/>
                    </a:ext>
                  </a:extLst>
                </p14:cNvPr>
                <p14:cNvContentPartPr/>
                <p14:nvPr/>
              </p14:nvContentPartPr>
              <p14:xfrm>
                <a:off x="9988695" y="2032500"/>
                <a:ext cx="174600" cy="46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1B54EA-0491-41B6-9AF4-843D0541B2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79695" y="2023500"/>
                  <a:ext cx="192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0159FA-FD80-438E-993C-37318A09967D}"/>
                    </a:ext>
                  </a:extLst>
                </p14:cNvPr>
                <p14:cNvContentPartPr/>
                <p14:nvPr/>
              </p14:nvContentPartPr>
              <p14:xfrm>
                <a:off x="10231695" y="1997220"/>
                <a:ext cx="96480" cy="16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0159FA-FD80-438E-993C-37318A09967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22695" y="1988220"/>
                  <a:ext cx="114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74C92D8-8720-421A-B3C0-22239705D313}"/>
                    </a:ext>
                  </a:extLst>
                </p14:cNvPr>
                <p14:cNvContentPartPr/>
                <p14:nvPr/>
              </p14:nvContentPartPr>
              <p14:xfrm>
                <a:off x="10431855" y="2070300"/>
                <a:ext cx="123120" cy="7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74C92D8-8720-421A-B3C0-22239705D31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22855" y="2061300"/>
                  <a:ext cx="140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3CF862-7099-49E8-9AD2-676A78675DE9}"/>
                    </a:ext>
                  </a:extLst>
                </p14:cNvPr>
                <p14:cNvContentPartPr/>
                <p14:nvPr/>
              </p14:nvContentPartPr>
              <p14:xfrm>
                <a:off x="10627335" y="1856460"/>
                <a:ext cx="118800" cy="261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3CF862-7099-49E8-9AD2-676A78675DE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18695" y="1847460"/>
                  <a:ext cx="136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BC5CEC-215C-49F8-8C3D-388D2B0A29AF}"/>
                    </a:ext>
                  </a:extLst>
                </p14:cNvPr>
                <p14:cNvContentPartPr/>
                <p14:nvPr/>
              </p14:nvContentPartPr>
              <p14:xfrm>
                <a:off x="10750095" y="1983900"/>
                <a:ext cx="209520" cy="242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BC5CEC-215C-49F8-8C3D-388D2B0A29A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41095" y="1974900"/>
                  <a:ext cx="227160" cy="26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26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0AD1-FD2C-4902-A0BF-21A28582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To pyramid scheme </a:t>
            </a:r>
            <a:r>
              <a:rPr lang="el-GR">
                <a:latin typeface="Minion Pro" panose="02040503050201020203" pitchFamily="18" charset="0"/>
              </a:rPr>
              <a:t>του </a:t>
            </a:r>
            <a:r>
              <a:rPr lang="en-US">
                <a:latin typeface="Minion Pro" panose="02040503050201020203" pitchFamily="18" charset="0"/>
              </a:rPr>
              <a:t>Lowe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D8BA-5FE9-40ED-BEB5-BCAF38A1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>
                <a:latin typeface="Minion Pro" panose="02040503050201020203" pitchFamily="18" charset="0"/>
              </a:rPr>
              <a:t>Το </a:t>
            </a:r>
            <a:r>
              <a:rPr lang="en-US">
                <a:latin typeface="Minion Pro" panose="02040503050201020203" pitchFamily="18" charset="0"/>
              </a:rPr>
              <a:t>scale-space </a:t>
            </a:r>
            <a:r>
              <a:rPr lang="el-GR">
                <a:latin typeface="Minion Pro" panose="02040503050201020203" pitchFamily="18" charset="0"/>
              </a:rPr>
              <a:t>χωρίζεται σε </a:t>
            </a:r>
            <a:r>
              <a:rPr lang="en-US" b="1">
                <a:latin typeface="Minion Pro" panose="02040503050201020203" pitchFamily="18" charset="0"/>
              </a:rPr>
              <a:t>octaves</a:t>
            </a:r>
          </a:p>
          <a:p>
            <a:pPr lvl="1"/>
            <a:r>
              <a:rPr lang="el-GR">
                <a:latin typeface="Minion Pro" panose="02040503050201020203" pitchFamily="18" charset="0"/>
              </a:rPr>
              <a:t>Η πρώτη ο</a:t>
            </a:r>
            <a:r>
              <a:rPr lang="en-US">
                <a:latin typeface="Minion Pro" panose="02040503050201020203" pitchFamily="18" charset="0"/>
              </a:rPr>
              <a:t>ctave </a:t>
            </a:r>
            <a:r>
              <a:rPr lang="el-GR">
                <a:latin typeface="Minion Pro" panose="02040503050201020203" pitchFamily="18" charset="0"/>
              </a:rPr>
              <a:t>χρησιμοποιεί </a:t>
            </a:r>
            <a:r>
              <a:rPr lang="en-US">
                <a:latin typeface="Minion Pro" panose="02040503050201020203" pitchFamily="18" charset="0"/>
              </a:rPr>
              <a:t>scale </a:t>
            </a:r>
            <a:r>
              <a:rPr lang="el-GR">
                <a:latin typeface="Minion Pro" panose="02040503050201020203" pitchFamily="18" charset="0"/>
              </a:rPr>
              <a:t>σ</a:t>
            </a:r>
          </a:p>
          <a:p>
            <a:pPr lvl="1"/>
            <a:r>
              <a:rPr lang="el-GR">
                <a:latin typeface="Minion Pro" panose="02040503050201020203" pitchFamily="18" charset="0"/>
              </a:rPr>
              <a:t>Η δεύτερη </a:t>
            </a:r>
            <a:r>
              <a:rPr lang="en-US">
                <a:latin typeface="Minion Pro" panose="02040503050201020203" pitchFamily="18" charset="0"/>
              </a:rPr>
              <a:t>octave </a:t>
            </a:r>
            <a:r>
              <a:rPr lang="el-GR">
                <a:latin typeface="Minion Pro" panose="02040503050201020203" pitchFamily="18" charset="0"/>
              </a:rPr>
              <a:t>χρησιμοποιεί </a:t>
            </a:r>
            <a:r>
              <a:rPr lang="en-US">
                <a:latin typeface="Minion Pro" panose="02040503050201020203" pitchFamily="18" charset="0"/>
              </a:rPr>
              <a:t>scale 2</a:t>
            </a:r>
            <a:r>
              <a:rPr lang="el-GR">
                <a:latin typeface="Minion Pro" panose="02040503050201020203" pitchFamily="18" charset="0"/>
              </a:rPr>
              <a:t>σ</a:t>
            </a:r>
          </a:p>
          <a:p>
            <a:pPr lvl="1"/>
            <a:r>
              <a:rPr lang="el-GR">
                <a:latin typeface="Minion Pro" panose="02040503050201020203" pitchFamily="18" charset="0"/>
              </a:rPr>
              <a:t>κοκ</a:t>
            </a:r>
            <a:endParaRPr lang="en-US">
              <a:latin typeface="Minion Pro" panose="02040503050201020203" pitchFamily="18" charset="0"/>
            </a:endParaRPr>
          </a:p>
          <a:p>
            <a:pPr lvl="1"/>
            <a:endParaRPr lang="en-US">
              <a:latin typeface="Minion Pro" panose="02040503050201020203" pitchFamily="18" charset="0"/>
            </a:endParaRPr>
          </a:p>
          <a:p>
            <a:r>
              <a:rPr lang="el-GR">
                <a:latin typeface="Minion Pro" panose="02040503050201020203" pitchFamily="18" charset="0"/>
              </a:rPr>
              <a:t>Σε κάθε </a:t>
            </a:r>
            <a:r>
              <a:rPr lang="en-US">
                <a:latin typeface="Minion Pro" panose="02040503050201020203" pitchFamily="18" charset="0"/>
              </a:rPr>
              <a:t>octave, </a:t>
            </a:r>
            <a:r>
              <a:rPr lang="el-GR">
                <a:latin typeface="Minion Pro" panose="02040503050201020203" pitchFamily="18" charset="0"/>
              </a:rPr>
              <a:t>η αρχική εικόνα συνελίσεται με</a:t>
            </a:r>
            <a:r>
              <a:rPr lang="en-US">
                <a:latin typeface="Minion Pro" panose="02040503050201020203" pitchFamily="18" charset="0"/>
              </a:rPr>
              <a:t> </a:t>
            </a:r>
            <a:r>
              <a:rPr lang="el-GR">
                <a:latin typeface="Minion Pro" panose="02040503050201020203" pitchFamily="18" charset="0"/>
              </a:rPr>
              <a:t>ένα </a:t>
            </a:r>
            <a:r>
              <a:rPr lang="en-US">
                <a:latin typeface="Minion Pro" panose="02040503050201020203" pitchFamily="18" charset="0"/>
              </a:rPr>
              <a:t>2D</a:t>
            </a:r>
            <a:r>
              <a:rPr lang="el-GR">
                <a:latin typeface="Minion Pro" panose="02040503050201020203" pitchFamily="18" charset="0"/>
              </a:rPr>
              <a:t> </a:t>
            </a:r>
            <a:r>
              <a:rPr lang="en-US">
                <a:latin typeface="Minion Pro" panose="02040503050201020203" pitchFamily="18" charset="0"/>
              </a:rPr>
              <a:t>Gaussian </a:t>
            </a:r>
            <a:r>
              <a:rPr lang="el-GR">
                <a:latin typeface="Minion Pro" panose="02040503050201020203" pitchFamily="18" charset="0"/>
              </a:rPr>
              <a:t>φίλτρο</a:t>
            </a:r>
            <a:r>
              <a:rPr lang="en-US">
                <a:latin typeface="Minion Pro" panose="02040503050201020203" pitchFamily="18" charset="0"/>
              </a:rPr>
              <a:t> </a:t>
            </a:r>
            <a:r>
              <a:rPr lang="el-GR">
                <a:latin typeface="Minion Pro" panose="02040503050201020203" pitchFamily="18" charset="0"/>
              </a:rPr>
              <a:t>για να παράξει το </a:t>
            </a:r>
            <a:r>
              <a:rPr lang="en-US">
                <a:latin typeface="Minion Pro" panose="02040503050201020203" pitchFamily="18" charset="0"/>
              </a:rPr>
              <a:t>space-scale</a:t>
            </a:r>
            <a:endParaRPr lang="el-GR">
              <a:latin typeface="Minion Pro" panose="02040503050201020203" pitchFamily="18" charset="0"/>
            </a:endParaRPr>
          </a:p>
          <a:p>
            <a:endParaRPr lang="el-GR">
              <a:latin typeface="Minion Pro" panose="02040503050201020203" pitchFamily="18" charset="0"/>
            </a:endParaRPr>
          </a:p>
          <a:p>
            <a:r>
              <a:rPr lang="en-US">
                <a:latin typeface="Minion Pro" panose="02040503050201020203" pitchFamily="18" charset="0"/>
              </a:rPr>
              <a:t>H </a:t>
            </a:r>
            <a:r>
              <a:rPr lang="el-GR">
                <a:latin typeface="Minion Pro" panose="02040503050201020203" pitchFamily="18" charset="0"/>
              </a:rPr>
              <a:t>διαφορά γειτονικών </a:t>
            </a:r>
            <a:r>
              <a:rPr lang="en-US">
                <a:latin typeface="Minion Pro" panose="02040503050201020203" pitchFamily="18" charset="0"/>
              </a:rPr>
              <a:t>space-scales </a:t>
            </a:r>
            <a:r>
              <a:rPr lang="el-GR">
                <a:latin typeface="Minion Pro" panose="02040503050201020203" pitchFamily="18" charset="0"/>
              </a:rPr>
              <a:t>δίνει το </a:t>
            </a:r>
            <a:r>
              <a:rPr lang="en-US">
                <a:latin typeface="Minion Pro" panose="02040503050201020203" pitchFamily="18" charset="0"/>
              </a:rPr>
              <a:t>DoG</a:t>
            </a:r>
            <a:endParaRPr lang="el-GR">
              <a:latin typeface="Minion Pro" panose="02040503050201020203" pitchFamily="18" charset="0"/>
            </a:endParaRPr>
          </a:p>
          <a:p>
            <a:endParaRPr lang="en-US">
              <a:latin typeface="Minion Pro" panose="02040503050201020203" pitchFamily="18" charset="0"/>
            </a:endParaRPr>
          </a:p>
          <a:p>
            <a:r>
              <a:rPr lang="el-GR">
                <a:latin typeface="Minion Pro" panose="02040503050201020203" pitchFamily="18" charset="0"/>
              </a:rPr>
              <a:t>Μετά από κάθε </a:t>
            </a:r>
            <a:r>
              <a:rPr lang="en-US">
                <a:latin typeface="Minion Pro" panose="02040503050201020203" pitchFamily="18" charset="0"/>
              </a:rPr>
              <a:t>octave, </a:t>
            </a:r>
            <a:r>
              <a:rPr lang="el-GR">
                <a:latin typeface="Minion Pro" panose="02040503050201020203" pitchFamily="18" charset="0"/>
              </a:rPr>
              <a:t>τα </a:t>
            </a:r>
            <a:r>
              <a:rPr lang="en-US">
                <a:latin typeface="Minion Pro" panose="02040503050201020203" pitchFamily="18" charset="0"/>
              </a:rPr>
              <a:t>space-scales </a:t>
            </a:r>
            <a:r>
              <a:rPr lang="el-GR">
                <a:latin typeface="Minion Pro" panose="02040503050201020203" pitchFamily="18" charset="0"/>
              </a:rPr>
              <a:t>γίνονται </a:t>
            </a:r>
            <a:r>
              <a:rPr lang="en-US" b="1">
                <a:latin typeface="Minion Pro" panose="02040503050201020203" pitchFamily="18" charset="0"/>
              </a:rPr>
              <a:t>downsampled</a:t>
            </a:r>
            <a:r>
              <a:rPr lang="el-GR">
                <a:latin typeface="Minion Pro" panose="02040503050201020203" pitchFamily="18" charset="0"/>
              </a:rPr>
              <a:t> </a:t>
            </a:r>
            <a:r>
              <a:rPr lang="en-US">
                <a:latin typeface="Minion Pro" panose="02040503050201020203" pitchFamily="18" charset="0"/>
              </a:rPr>
              <a:t>(</a:t>
            </a:r>
            <a:r>
              <a:rPr lang="el-GR">
                <a:latin typeface="Minion Pro" panose="02040503050201020203" pitchFamily="18" charset="0"/>
              </a:rPr>
              <a:t>με </a:t>
            </a:r>
            <a:r>
              <a:rPr lang="en-US">
                <a:latin typeface="Minion Pro" panose="02040503050201020203" pitchFamily="18" charset="0"/>
              </a:rPr>
              <a:t>factor 2) </a:t>
            </a:r>
            <a:r>
              <a:rPr lang="el-GR">
                <a:latin typeface="Minion Pro" panose="02040503050201020203" pitchFamily="18" charset="0"/>
              </a:rPr>
              <a:t>και η διαδικασία ξεκινάει πάλι από την αρχή</a:t>
            </a:r>
            <a:endParaRPr lang="en-US">
              <a:latin typeface="Minion Pro" panose="02040503050201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3DDC9-51D2-4FBB-8FA3-7C263129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17" y="1825625"/>
            <a:ext cx="3467650" cy="7477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F34D8E-F7E9-47A3-BB99-27C0767826B2}"/>
              </a:ext>
            </a:extLst>
          </p:cNvPr>
          <p:cNvSpPr/>
          <p:nvPr/>
        </p:nvSpPr>
        <p:spPr>
          <a:xfrm rot="16200000">
            <a:off x="7937723" y="2453347"/>
            <a:ext cx="504825" cy="3807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D2DBA6-0507-41EA-9ED2-B169F96A3BD7}"/>
                  </a:ext>
                </a:extLst>
              </p14:cNvPr>
              <p14:cNvContentPartPr/>
              <p14:nvPr/>
            </p14:nvContentPartPr>
            <p14:xfrm>
              <a:off x="5774175" y="2293140"/>
              <a:ext cx="129600" cy="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D2DBA6-0507-41EA-9ED2-B169F96A3B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5535" y="2284140"/>
                <a:ext cx="147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B0223B-FCD5-4760-ACDA-E796EA7E20FE}"/>
                  </a:ext>
                </a:extLst>
              </p14:cNvPr>
              <p14:cNvContentPartPr/>
              <p14:nvPr/>
            </p14:nvContentPartPr>
            <p14:xfrm>
              <a:off x="8143695" y="1856100"/>
              <a:ext cx="124200" cy="235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B0223B-FCD5-4760-ACDA-E796EA7E20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5055" y="1847100"/>
                <a:ext cx="1418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9E46E5-C7B7-4BCA-8B38-E62BE3BA8436}"/>
                  </a:ext>
                </a:extLst>
              </p14:cNvPr>
              <p14:cNvContentPartPr/>
              <p14:nvPr/>
            </p14:nvContentPartPr>
            <p14:xfrm>
              <a:off x="7342335" y="2575740"/>
              <a:ext cx="3330360" cy="139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9E46E5-C7B7-4BCA-8B38-E62BE3BA84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3695" y="2567100"/>
                <a:ext cx="334800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AAE8AD9-9CC9-471E-BA47-DAF0387D3BA1}"/>
              </a:ext>
            </a:extLst>
          </p:cNvPr>
          <p:cNvGrpSpPr/>
          <p:nvPr/>
        </p:nvGrpSpPr>
        <p:grpSpPr>
          <a:xfrm>
            <a:off x="8104815" y="1283340"/>
            <a:ext cx="888120" cy="278280"/>
            <a:chOff x="8104815" y="1283340"/>
            <a:chExt cx="88812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5E489E-9386-4125-8A18-265C8B7AE884}"/>
                    </a:ext>
                  </a:extLst>
                </p14:cNvPr>
                <p14:cNvContentPartPr/>
                <p14:nvPr/>
              </p14:nvContentPartPr>
              <p14:xfrm>
                <a:off x="8104815" y="1386300"/>
                <a:ext cx="175320" cy="17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5E489E-9386-4125-8A18-265C8B7AE8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5815" y="1377300"/>
                  <a:ext cx="192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3263E0-3EEE-4BCD-A0C7-332166DF13AE}"/>
                    </a:ext>
                  </a:extLst>
                </p14:cNvPr>
                <p14:cNvContentPartPr/>
                <p14:nvPr/>
              </p14:nvContentPartPr>
              <p14:xfrm>
                <a:off x="8338455" y="1283340"/>
                <a:ext cx="45360" cy="151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3263E0-3EEE-4BCD-A0C7-332166DF13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29815" y="1274700"/>
                  <a:ext cx="63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0F03BA-05AE-47E9-9937-9ACA29382A50}"/>
                    </a:ext>
                  </a:extLst>
                </p14:cNvPr>
                <p14:cNvContentPartPr/>
                <p14:nvPr/>
              </p14:nvContentPartPr>
              <p14:xfrm>
                <a:off x="8474175" y="1429140"/>
                <a:ext cx="73440" cy="17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0F03BA-05AE-47E9-9937-9ACA29382A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65175" y="1420140"/>
                  <a:ext cx="91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74A6AB-D053-4312-87EF-2A86A67931AC}"/>
                    </a:ext>
                  </a:extLst>
                </p14:cNvPr>
                <p14:cNvContentPartPr/>
                <p14:nvPr/>
              </p14:nvContentPartPr>
              <p14:xfrm>
                <a:off x="8441775" y="1430940"/>
                <a:ext cx="82080" cy="75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74A6AB-D053-4312-87EF-2A86A67931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32775" y="1421940"/>
                  <a:ext cx="9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21BECE-851F-4016-BA32-E904D1BEB6FD}"/>
                    </a:ext>
                  </a:extLst>
                </p14:cNvPr>
                <p14:cNvContentPartPr/>
                <p14:nvPr/>
              </p14:nvContentPartPr>
              <p14:xfrm>
                <a:off x="8637615" y="1334100"/>
                <a:ext cx="114480" cy="172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21BECE-851F-4016-BA32-E904D1BEB6F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28615" y="1325100"/>
                  <a:ext cx="132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044995-1A0C-4014-A64F-DB930EDCA111}"/>
                    </a:ext>
                  </a:extLst>
                </p14:cNvPr>
                <p14:cNvContentPartPr/>
                <p14:nvPr/>
              </p14:nvContentPartPr>
              <p14:xfrm>
                <a:off x="8848215" y="1374060"/>
                <a:ext cx="144720" cy="9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044995-1A0C-4014-A64F-DB930EDCA1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39575" y="1365420"/>
                  <a:ext cx="1623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6DB63A-A590-4192-B069-3AFAEC556E74}"/>
              </a:ext>
            </a:extLst>
          </p:cNvPr>
          <p:cNvGrpSpPr/>
          <p:nvPr/>
        </p:nvGrpSpPr>
        <p:grpSpPr>
          <a:xfrm>
            <a:off x="9512775" y="1235820"/>
            <a:ext cx="1184040" cy="261360"/>
            <a:chOff x="9512775" y="1235820"/>
            <a:chExt cx="118404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EA456F-200B-445F-BC13-13EBF0C0CCA8}"/>
                    </a:ext>
                  </a:extLst>
                </p14:cNvPr>
                <p14:cNvContentPartPr/>
                <p14:nvPr/>
              </p14:nvContentPartPr>
              <p14:xfrm>
                <a:off x="9512775" y="1356060"/>
                <a:ext cx="76680" cy="11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EA456F-200B-445F-BC13-13EBF0C0CC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04135" y="1347420"/>
                  <a:ext cx="94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E1DE59-8BFB-4078-9E79-4ECA29E0B395}"/>
                    </a:ext>
                  </a:extLst>
                </p14:cNvPr>
                <p14:cNvContentPartPr/>
                <p14:nvPr/>
              </p14:nvContentPartPr>
              <p14:xfrm>
                <a:off x="9737775" y="1235820"/>
                <a:ext cx="210240" cy="255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E1DE59-8BFB-4078-9E79-4ECA29E0B3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28775" y="1226820"/>
                  <a:ext cx="227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0FFCFD-8C8B-4C09-91A0-88E85C7E20D1}"/>
                    </a:ext>
                  </a:extLst>
                </p14:cNvPr>
                <p14:cNvContentPartPr/>
                <p14:nvPr/>
              </p14:nvContentPartPr>
              <p14:xfrm>
                <a:off x="9824895" y="1360380"/>
                <a:ext cx="331560" cy="89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0FFCFD-8C8B-4C09-91A0-88E85C7E20D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16255" y="1351380"/>
                  <a:ext cx="349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39533B-6394-49B9-BCE9-E1C7EB3CE7C2}"/>
                    </a:ext>
                  </a:extLst>
                </p14:cNvPr>
                <p14:cNvContentPartPr/>
                <p14:nvPr/>
              </p14:nvContentPartPr>
              <p14:xfrm>
                <a:off x="10179855" y="1344900"/>
                <a:ext cx="256320" cy="11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39533B-6394-49B9-BCE9-E1C7EB3CE7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71215" y="1335900"/>
                  <a:ext cx="273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808368-E94C-437D-8C09-921C0BE70814}"/>
                    </a:ext>
                  </a:extLst>
                </p14:cNvPr>
                <p14:cNvContentPartPr/>
                <p14:nvPr/>
              </p14:nvContentPartPr>
              <p14:xfrm>
                <a:off x="10603935" y="1286220"/>
                <a:ext cx="92880" cy="21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808368-E94C-437D-8C09-921C0BE7081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94935" y="1277580"/>
                  <a:ext cx="110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F0AAB9-BF89-4B2E-A135-8EB9C4606CAA}"/>
                    </a:ext>
                  </a:extLst>
                </p14:cNvPr>
                <p14:cNvContentPartPr/>
                <p14:nvPr/>
              </p14:nvContentPartPr>
              <p14:xfrm>
                <a:off x="10575855" y="1326180"/>
                <a:ext cx="62640" cy="6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F0AAB9-BF89-4B2E-A135-8EB9C4606CA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66855" y="1317540"/>
                  <a:ext cx="802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4AE9D0-CC57-4B87-864C-CB1292D106D0}"/>
              </a:ext>
            </a:extLst>
          </p:cNvPr>
          <p:cNvGrpSpPr/>
          <p:nvPr/>
        </p:nvGrpSpPr>
        <p:grpSpPr>
          <a:xfrm>
            <a:off x="8026695" y="760620"/>
            <a:ext cx="996480" cy="342000"/>
            <a:chOff x="8026695" y="760620"/>
            <a:chExt cx="99648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71E2CB-7B48-427F-9562-E7839E51913F}"/>
                    </a:ext>
                  </a:extLst>
                </p14:cNvPr>
                <p14:cNvContentPartPr/>
                <p14:nvPr/>
              </p14:nvContentPartPr>
              <p14:xfrm>
                <a:off x="8026695" y="906420"/>
                <a:ext cx="142200" cy="196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71E2CB-7B48-427F-9562-E7839E5191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18055" y="897420"/>
                  <a:ext cx="15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A10914-38E9-4C49-9F1F-862090982D1B}"/>
                    </a:ext>
                  </a:extLst>
                </p14:cNvPr>
                <p14:cNvContentPartPr/>
                <p14:nvPr/>
              </p14:nvContentPartPr>
              <p14:xfrm>
                <a:off x="8220015" y="794820"/>
                <a:ext cx="15480" cy="96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A10914-38E9-4C49-9F1F-862090982D1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11375" y="786180"/>
                  <a:ext cx="331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33A2DF-9181-4A62-993D-0C16B6081BC3}"/>
                    </a:ext>
                  </a:extLst>
                </p14:cNvPr>
                <p14:cNvContentPartPr/>
                <p14:nvPr/>
              </p14:nvContentPartPr>
              <p14:xfrm>
                <a:off x="8276175" y="760620"/>
                <a:ext cx="60480" cy="12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33A2DF-9181-4A62-993D-0C16B6081B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67175" y="751620"/>
                  <a:ext cx="78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597AFB-3824-41E2-95C3-2131C04E90DD}"/>
                    </a:ext>
                  </a:extLst>
                </p14:cNvPr>
                <p14:cNvContentPartPr/>
                <p14:nvPr/>
              </p14:nvContentPartPr>
              <p14:xfrm>
                <a:off x="8452575" y="981660"/>
                <a:ext cx="101520" cy="1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597AFB-3824-41E2-95C3-2131C04E90D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43575" y="973020"/>
                  <a:ext cx="119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B49C12-0C80-4E91-BC27-BCC035B1F691}"/>
                    </a:ext>
                  </a:extLst>
                </p14:cNvPr>
                <p14:cNvContentPartPr/>
                <p14:nvPr/>
              </p14:nvContentPartPr>
              <p14:xfrm>
                <a:off x="8448255" y="1058700"/>
                <a:ext cx="105840" cy="1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B49C12-0C80-4E91-BC27-BCC035B1F69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39255" y="1050060"/>
                  <a:ext cx="123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341510-95C1-4EDE-9859-993A3D48518B}"/>
                    </a:ext>
                  </a:extLst>
                </p14:cNvPr>
                <p14:cNvContentPartPr/>
                <p14:nvPr/>
              </p14:nvContentPartPr>
              <p14:xfrm>
                <a:off x="8641935" y="853140"/>
                <a:ext cx="125280" cy="19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341510-95C1-4EDE-9859-993A3D48518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32935" y="844140"/>
                  <a:ext cx="142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F9AC81-DC99-4D63-9BDC-D70AF1477700}"/>
                    </a:ext>
                  </a:extLst>
                </p14:cNvPr>
                <p14:cNvContentPartPr/>
                <p14:nvPr/>
              </p14:nvContentPartPr>
              <p14:xfrm>
                <a:off x="8855055" y="916860"/>
                <a:ext cx="168120" cy="117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F9AC81-DC99-4D63-9BDC-D70AF147770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46055" y="907860"/>
                  <a:ext cx="1857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F19F52-BDF1-430D-A84A-185ECDB392EE}"/>
              </a:ext>
            </a:extLst>
          </p:cNvPr>
          <p:cNvGrpSpPr/>
          <p:nvPr/>
        </p:nvGrpSpPr>
        <p:grpSpPr>
          <a:xfrm>
            <a:off x="9568935" y="812820"/>
            <a:ext cx="1117080" cy="231120"/>
            <a:chOff x="9568935" y="812820"/>
            <a:chExt cx="111708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59C89D-300B-49C0-8743-8283C5B10224}"/>
                    </a:ext>
                  </a:extLst>
                </p14:cNvPr>
                <p14:cNvContentPartPr/>
                <p14:nvPr/>
              </p14:nvContentPartPr>
              <p14:xfrm>
                <a:off x="9568935" y="938820"/>
                <a:ext cx="71640" cy="76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59C89D-300B-49C0-8743-8283C5B102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60295" y="929820"/>
                  <a:ext cx="89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3201DD-B5AA-4437-8188-6C30CA8CC7F6}"/>
                    </a:ext>
                  </a:extLst>
                </p14:cNvPr>
                <p14:cNvContentPartPr/>
                <p14:nvPr/>
              </p14:nvContentPartPr>
              <p14:xfrm>
                <a:off x="9753975" y="845580"/>
                <a:ext cx="239760" cy="198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3201DD-B5AA-4437-8188-6C30CA8CC7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45335" y="836580"/>
                  <a:ext cx="257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144C06-E272-4206-8D01-BA59326624E8}"/>
                    </a:ext>
                  </a:extLst>
                </p14:cNvPr>
                <p14:cNvContentPartPr/>
                <p14:nvPr/>
              </p14:nvContentPartPr>
              <p14:xfrm>
                <a:off x="9857295" y="959340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144C06-E272-4206-8D01-BA59326624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48655" y="950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6633BE-ACD8-4E7C-BC65-1C34A9B4DBAD}"/>
                    </a:ext>
                  </a:extLst>
                </p14:cNvPr>
                <p14:cNvContentPartPr/>
                <p14:nvPr/>
              </p14:nvContentPartPr>
              <p14:xfrm>
                <a:off x="9857295" y="925140"/>
                <a:ext cx="499320" cy="9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6633BE-ACD8-4E7C-BC65-1C34A9B4DB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48655" y="916500"/>
                  <a:ext cx="516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2963FC-F50F-4219-91D7-F13D6845452D}"/>
                    </a:ext>
                  </a:extLst>
                </p14:cNvPr>
                <p14:cNvContentPartPr/>
                <p14:nvPr/>
              </p14:nvContentPartPr>
              <p14:xfrm>
                <a:off x="10526175" y="812820"/>
                <a:ext cx="159840" cy="231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2963FC-F50F-4219-91D7-F13D6845452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17535" y="803820"/>
                  <a:ext cx="17748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549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392A-D7BC-4A29-903C-E50A2D51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To pyramid scheme </a:t>
            </a:r>
            <a:r>
              <a:rPr lang="el-GR">
                <a:latin typeface="Minion Pro" panose="02040503050201020203" pitchFamily="18" charset="0"/>
              </a:rPr>
              <a:t>του </a:t>
            </a:r>
            <a:r>
              <a:rPr lang="en-US">
                <a:latin typeface="Minion Pro" panose="02040503050201020203" pitchFamily="18" charset="0"/>
              </a:rPr>
              <a:t>Lowe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707C2-F52E-4146-B59F-343CE753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57" y="1690688"/>
            <a:ext cx="6987526" cy="527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F9BE6-67E0-428C-90E2-AB8A862105DA}"/>
              </a:ext>
            </a:extLst>
          </p:cNvPr>
          <p:cNvSpPr txBox="1"/>
          <p:nvPr/>
        </p:nvSpPr>
        <p:spPr>
          <a:xfrm>
            <a:off x="8648700" y="6534150"/>
            <a:ext cx="28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Figure taken from Lowe 2004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A96063-3133-46A6-83BB-09CA750066B3}"/>
              </a:ext>
            </a:extLst>
          </p:cNvPr>
          <p:cNvGrpSpPr/>
          <p:nvPr/>
        </p:nvGrpSpPr>
        <p:grpSpPr>
          <a:xfrm>
            <a:off x="540135" y="4031220"/>
            <a:ext cx="1087200" cy="456480"/>
            <a:chOff x="540135" y="4031220"/>
            <a:chExt cx="108720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85B6EC-9C7F-4A06-950E-D1C9F759B703}"/>
                    </a:ext>
                  </a:extLst>
                </p14:cNvPr>
                <p14:cNvContentPartPr/>
                <p14:nvPr/>
              </p14:nvContentPartPr>
              <p14:xfrm>
                <a:off x="540135" y="4195740"/>
                <a:ext cx="226080" cy="291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85B6EC-9C7F-4A06-950E-D1C9F759B7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135" y="4187100"/>
                  <a:ext cx="243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9D1994-5C4A-4DC8-88BC-7734C500F266}"/>
                    </a:ext>
                  </a:extLst>
                </p14:cNvPr>
                <p14:cNvContentPartPr/>
                <p14:nvPr/>
              </p14:nvContentPartPr>
              <p14:xfrm>
                <a:off x="816975" y="4243980"/>
                <a:ext cx="186120" cy="160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9D1994-5C4A-4DC8-88BC-7734C500F2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8335" y="4234980"/>
                  <a:ext cx="203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CF1007-B5B0-42BC-8E51-3A6708C57EF2}"/>
                    </a:ext>
                  </a:extLst>
                </p14:cNvPr>
                <p14:cNvContentPartPr/>
                <p14:nvPr/>
              </p14:nvContentPartPr>
              <p14:xfrm>
                <a:off x="1000575" y="4233540"/>
                <a:ext cx="118800" cy="58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CF1007-B5B0-42BC-8E51-3A6708C57EF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1575" y="4224900"/>
                  <a:ext cx="136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8D2FFE-67DA-4D64-9B72-01A64CF92083}"/>
                    </a:ext>
                  </a:extLst>
                </p14:cNvPr>
                <p14:cNvContentPartPr/>
                <p14:nvPr/>
              </p14:nvContentPartPr>
              <p14:xfrm>
                <a:off x="983295" y="4213020"/>
                <a:ext cx="209160" cy="190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8D2FFE-67DA-4D64-9B72-01A64CF920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4295" y="4204020"/>
                  <a:ext cx="226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CD49CD-F1AE-4E60-9BBB-C65B51C9275D}"/>
                    </a:ext>
                  </a:extLst>
                </p14:cNvPr>
                <p14:cNvContentPartPr/>
                <p14:nvPr/>
              </p14:nvContentPartPr>
              <p14:xfrm>
                <a:off x="1263015" y="4127700"/>
                <a:ext cx="146160" cy="24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CD49CD-F1AE-4E60-9BBB-C65B51C927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54015" y="4119060"/>
                  <a:ext cx="1638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B68F70-6BED-45A8-8057-82F90AB3E128}"/>
                    </a:ext>
                  </a:extLst>
                </p14:cNvPr>
                <p14:cNvContentPartPr/>
                <p14:nvPr/>
              </p14:nvContentPartPr>
              <p14:xfrm>
                <a:off x="1488735" y="4031220"/>
                <a:ext cx="138600" cy="375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B68F70-6BED-45A8-8057-82F90AB3E1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80095" y="4022580"/>
                  <a:ext cx="15624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DB7C27-EDBC-4809-AC54-412096895509}"/>
              </a:ext>
            </a:extLst>
          </p:cNvPr>
          <p:cNvGrpSpPr/>
          <p:nvPr/>
        </p:nvGrpSpPr>
        <p:grpSpPr>
          <a:xfrm>
            <a:off x="483255" y="4780380"/>
            <a:ext cx="3103560" cy="1573560"/>
            <a:chOff x="483255" y="4780380"/>
            <a:chExt cx="3103560" cy="157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64C9723-9AE7-4C13-A6FC-50B471201F83}"/>
                    </a:ext>
                  </a:extLst>
                </p14:cNvPr>
                <p14:cNvContentPartPr/>
                <p14:nvPr/>
              </p14:nvContentPartPr>
              <p14:xfrm>
                <a:off x="494775" y="4971180"/>
                <a:ext cx="667080" cy="830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64C9723-9AE7-4C13-A6FC-50B471201F8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6135" y="4962540"/>
                  <a:ext cx="68472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8D0B9F-0ABE-4786-96C6-CD6790D3FB15}"/>
                    </a:ext>
                  </a:extLst>
                </p14:cNvPr>
                <p14:cNvContentPartPr/>
                <p14:nvPr/>
              </p14:nvContentPartPr>
              <p14:xfrm>
                <a:off x="483255" y="4780380"/>
                <a:ext cx="668160" cy="788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8D0B9F-0ABE-4786-96C6-CD6790D3FB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4615" y="4771380"/>
                  <a:ext cx="6858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2ED44F-38AF-4D52-9CC4-8511E5BC137D}"/>
                    </a:ext>
                  </a:extLst>
                </p14:cNvPr>
                <p14:cNvContentPartPr/>
                <p14:nvPr/>
              </p14:nvContentPartPr>
              <p14:xfrm>
                <a:off x="1257615" y="5462580"/>
                <a:ext cx="1922400" cy="65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2ED44F-38AF-4D52-9CC4-8511E5BC1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48615" y="5453580"/>
                  <a:ext cx="194004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9C2855-565E-4932-81BC-C4A6822A5B1C}"/>
                    </a:ext>
                  </a:extLst>
                </p14:cNvPr>
                <p14:cNvContentPartPr/>
                <p14:nvPr/>
              </p14:nvContentPartPr>
              <p14:xfrm>
                <a:off x="3004695" y="5894580"/>
                <a:ext cx="245880" cy="223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9C2855-565E-4932-81BC-C4A6822A5B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95695" y="5885940"/>
                  <a:ext cx="263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71D0A8-40A5-4AE1-BF43-23F444EEE74B}"/>
                    </a:ext>
                  </a:extLst>
                </p14:cNvPr>
                <p14:cNvContentPartPr/>
                <p14:nvPr/>
              </p14:nvContentPartPr>
              <p14:xfrm>
                <a:off x="1658295" y="5204100"/>
                <a:ext cx="180720" cy="267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71D0A8-40A5-4AE1-BF43-23F444EEE74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9655" y="5195100"/>
                  <a:ext cx="198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5798BD-A8B6-43D3-9512-0D4A3475CB1B}"/>
                    </a:ext>
                  </a:extLst>
                </p14:cNvPr>
                <p14:cNvContentPartPr/>
                <p14:nvPr/>
              </p14:nvContentPartPr>
              <p14:xfrm>
                <a:off x="1882575" y="5236140"/>
                <a:ext cx="105840" cy="169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5798BD-A8B6-43D3-9512-0D4A3475CB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73575" y="5227500"/>
                  <a:ext cx="123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62D7DB-AC89-4D8A-A27F-01DC533FE8F5}"/>
                    </a:ext>
                  </a:extLst>
                </p14:cNvPr>
                <p14:cNvContentPartPr/>
                <p14:nvPr/>
              </p14:nvContentPartPr>
              <p14:xfrm>
                <a:off x="2030895" y="5253420"/>
                <a:ext cx="335880" cy="95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62D7DB-AC89-4D8A-A27F-01DC533FE8F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22255" y="5244420"/>
                  <a:ext cx="353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A89D71-9D2B-4F12-AA7F-CF7E790BE38B}"/>
                    </a:ext>
                  </a:extLst>
                </p14:cNvPr>
                <p14:cNvContentPartPr/>
                <p14:nvPr/>
              </p14:nvContentPartPr>
              <p14:xfrm>
                <a:off x="3117375" y="6026340"/>
                <a:ext cx="219600" cy="327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A89D71-9D2B-4F12-AA7F-CF7E790BE3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08735" y="6017340"/>
                  <a:ext cx="237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CF1E6E-BA90-4786-B72A-5EB47166B314}"/>
                    </a:ext>
                  </a:extLst>
                </p14:cNvPr>
                <p14:cNvContentPartPr/>
                <p14:nvPr/>
              </p14:nvContentPartPr>
              <p14:xfrm>
                <a:off x="3117375" y="6165300"/>
                <a:ext cx="176760" cy="9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CF1E6E-BA90-4786-B72A-5EB47166B31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08375" y="6156660"/>
                  <a:ext cx="194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E1DA2A-06D5-465C-81B3-362128135FA2}"/>
                    </a:ext>
                  </a:extLst>
                </p14:cNvPr>
                <p14:cNvContentPartPr/>
                <p14:nvPr/>
              </p14:nvContentPartPr>
              <p14:xfrm>
                <a:off x="3373335" y="6070620"/>
                <a:ext cx="213480" cy="204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E1DA2A-06D5-465C-81B3-362128135F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64695" y="6061620"/>
                  <a:ext cx="2311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B6DE08-EAA1-4395-AD9B-E34B60A1F0CD}"/>
              </a:ext>
            </a:extLst>
          </p:cNvPr>
          <p:cNvGrpSpPr/>
          <p:nvPr/>
        </p:nvGrpSpPr>
        <p:grpSpPr>
          <a:xfrm>
            <a:off x="3110535" y="5356380"/>
            <a:ext cx="263160" cy="291960"/>
            <a:chOff x="3110535" y="5356380"/>
            <a:chExt cx="26316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C5BEAB-1A00-49E1-9A99-EE7EECCAD4F3}"/>
                    </a:ext>
                  </a:extLst>
                </p14:cNvPr>
                <p14:cNvContentPartPr/>
                <p14:nvPr/>
              </p14:nvContentPartPr>
              <p14:xfrm>
                <a:off x="3110535" y="5356380"/>
                <a:ext cx="128880" cy="288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C5BEAB-1A00-49E1-9A99-EE7EECCAD4F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1535" y="5347380"/>
                  <a:ext cx="146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1ED4E1-9F46-4496-A832-743D42F1929B}"/>
                    </a:ext>
                  </a:extLst>
                </p14:cNvPr>
                <p14:cNvContentPartPr/>
                <p14:nvPr/>
              </p14:nvContentPartPr>
              <p14:xfrm>
                <a:off x="3349575" y="5488500"/>
                <a:ext cx="24120" cy="159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1ED4E1-9F46-4496-A832-743D42F1929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40935" y="5479500"/>
                  <a:ext cx="4176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05CF7D-55FD-4948-A7AB-062C522FDCCA}"/>
              </a:ext>
            </a:extLst>
          </p:cNvPr>
          <p:cNvGrpSpPr/>
          <p:nvPr/>
        </p:nvGrpSpPr>
        <p:grpSpPr>
          <a:xfrm>
            <a:off x="3201255" y="4841940"/>
            <a:ext cx="256320" cy="273600"/>
            <a:chOff x="3201255" y="4841940"/>
            <a:chExt cx="25632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513A1D-413F-4850-B989-47DAB4DE1B49}"/>
                    </a:ext>
                  </a:extLst>
                </p14:cNvPr>
                <p14:cNvContentPartPr/>
                <p14:nvPr/>
              </p14:nvContentPartPr>
              <p14:xfrm>
                <a:off x="3270735" y="4939500"/>
                <a:ext cx="42480" cy="26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513A1D-413F-4850-B989-47DAB4DE1B4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62095" y="4930860"/>
                  <a:ext cx="60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0BC240-F42F-429F-B2F4-F3293C85134D}"/>
                    </a:ext>
                  </a:extLst>
                </p14:cNvPr>
                <p14:cNvContentPartPr/>
                <p14:nvPr/>
              </p14:nvContentPartPr>
              <p14:xfrm>
                <a:off x="3201255" y="4841940"/>
                <a:ext cx="168120" cy="27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0BC240-F42F-429F-B2F4-F3293C8513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92615" y="4833300"/>
                  <a:ext cx="185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318851-9D1E-46CA-9B0E-CBE5FB5CC94C}"/>
                    </a:ext>
                  </a:extLst>
                </p14:cNvPr>
                <p14:cNvContentPartPr/>
                <p14:nvPr/>
              </p14:nvContentPartPr>
              <p14:xfrm>
                <a:off x="3439935" y="4982700"/>
                <a:ext cx="17640" cy="128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318851-9D1E-46CA-9B0E-CBE5FB5CC94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31295" y="4973700"/>
                  <a:ext cx="352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9728F2-DBE2-423E-BA5B-43BC92505307}"/>
              </a:ext>
            </a:extLst>
          </p:cNvPr>
          <p:cNvGrpSpPr/>
          <p:nvPr/>
        </p:nvGrpSpPr>
        <p:grpSpPr>
          <a:xfrm>
            <a:off x="2859255" y="3902700"/>
            <a:ext cx="495360" cy="776880"/>
            <a:chOff x="2859255" y="3902700"/>
            <a:chExt cx="495360" cy="77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BE2124-A8FC-4993-8180-AE0A10E1C469}"/>
                    </a:ext>
                  </a:extLst>
                </p14:cNvPr>
                <p14:cNvContentPartPr/>
                <p14:nvPr/>
              </p14:nvContentPartPr>
              <p14:xfrm>
                <a:off x="3103335" y="4375020"/>
                <a:ext cx="163080" cy="304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BE2124-A8FC-4993-8180-AE0A10E1C46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94695" y="4366020"/>
                  <a:ext cx="180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7FCF9A-2E99-4732-BB3B-47CCFA3D2EE8}"/>
                    </a:ext>
                  </a:extLst>
                </p14:cNvPr>
                <p14:cNvContentPartPr/>
                <p14:nvPr/>
              </p14:nvContentPartPr>
              <p14:xfrm>
                <a:off x="3334815" y="4538820"/>
                <a:ext cx="19800" cy="137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7FCF9A-2E99-4732-BB3B-47CCFA3D2EE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25815" y="4529820"/>
                  <a:ext cx="37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55823A-987B-4E6E-8664-7CE9613DEEC8}"/>
                    </a:ext>
                  </a:extLst>
                </p14:cNvPr>
                <p14:cNvContentPartPr/>
                <p14:nvPr/>
              </p14:nvContentPartPr>
              <p14:xfrm>
                <a:off x="2907495" y="3931860"/>
                <a:ext cx="122040" cy="303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55823A-987B-4E6E-8664-7CE9613DEEC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98855" y="3922860"/>
                  <a:ext cx="1396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9112E6-E41D-4553-A9A1-CC2058A4BAA0}"/>
                    </a:ext>
                  </a:extLst>
                </p14:cNvPr>
                <p14:cNvContentPartPr/>
                <p14:nvPr/>
              </p14:nvContentPartPr>
              <p14:xfrm>
                <a:off x="2859255" y="3902700"/>
                <a:ext cx="163800" cy="223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9112E6-E41D-4553-A9A1-CC2058A4BAA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50255" y="3894060"/>
                  <a:ext cx="181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C88521-6659-4899-83F7-3A2B503D0EDB}"/>
                    </a:ext>
                  </a:extLst>
                </p14:cNvPr>
                <p14:cNvContentPartPr/>
                <p14:nvPr/>
              </p14:nvContentPartPr>
              <p14:xfrm>
                <a:off x="3134655" y="3945540"/>
                <a:ext cx="13320" cy="349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C88521-6659-4899-83F7-3A2B503D0ED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25655" y="3936900"/>
                  <a:ext cx="30960" cy="3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56C2FA4-D155-43D9-9E10-A0221CF6663A}"/>
              </a:ext>
            </a:extLst>
          </p:cNvPr>
          <p:cNvGrpSpPr/>
          <p:nvPr/>
        </p:nvGrpSpPr>
        <p:grpSpPr>
          <a:xfrm>
            <a:off x="3476655" y="3469980"/>
            <a:ext cx="277920" cy="202320"/>
            <a:chOff x="3476655" y="3469980"/>
            <a:chExt cx="27792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A273D3-CF61-4C2C-AD99-D475380ADA40}"/>
                    </a:ext>
                  </a:extLst>
                </p14:cNvPr>
                <p14:cNvContentPartPr/>
                <p14:nvPr/>
              </p14:nvContentPartPr>
              <p14:xfrm>
                <a:off x="3500415" y="3469980"/>
                <a:ext cx="86400" cy="160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A273D3-CF61-4C2C-AD99-D475380ADA4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91415" y="3460980"/>
                  <a:ext cx="104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EF8AAD-5169-429A-9BD2-4017193922B2}"/>
                    </a:ext>
                  </a:extLst>
                </p14:cNvPr>
                <p14:cNvContentPartPr/>
                <p14:nvPr/>
              </p14:nvContentPartPr>
              <p14:xfrm>
                <a:off x="3476655" y="3532260"/>
                <a:ext cx="163800" cy="89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EF8AAD-5169-429A-9BD2-4017193922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67655" y="3523620"/>
                  <a:ext cx="181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9AF2DA-1FD4-4D59-B1BD-C2508378D218}"/>
                    </a:ext>
                  </a:extLst>
                </p14:cNvPr>
                <p14:cNvContentPartPr/>
                <p14:nvPr/>
              </p14:nvContentPartPr>
              <p14:xfrm>
                <a:off x="3655215" y="3530820"/>
                <a:ext cx="99360" cy="141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9AF2DA-1FD4-4D59-B1BD-C2508378D21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46215" y="3521820"/>
                  <a:ext cx="1170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FE8488-11CA-47BC-BC27-EDDD52701B34}"/>
              </a:ext>
            </a:extLst>
          </p:cNvPr>
          <p:cNvGrpSpPr/>
          <p:nvPr/>
        </p:nvGrpSpPr>
        <p:grpSpPr>
          <a:xfrm>
            <a:off x="3424455" y="2862300"/>
            <a:ext cx="356040" cy="418680"/>
            <a:chOff x="3424455" y="2862300"/>
            <a:chExt cx="35604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73DCAB-541E-4EC4-8011-447B6BB8BD41}"/>
                    </a:ext>
                  </a:extLst>
                </p14:cNvPr>
                <p14:cNvContentPartPr/>
                <p14:nvPr/>
              </p14:nvContentPartPr>
              <p14:xfrm>
                <a:off x="3445335" y="3101340"/>
                <a:ext cx="146520" cy="179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73DCAB-541E-4EC4-8011-447B6BB8BD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36695" y="3092340"/>
                  <a:ext cx="164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E773EB5-06D3-4017-B936-A034B53C77C6}"/>
                    </a:ext>
                  </a:extLst>
                </p14:cNvPr>
                <p14:cNvContentPartPr/>
                <p14:nvPr/>
              </p14:nvContentPartPr>
              <p14:xfrm>
                <a:off x="3681135" y="3113220"/>
                <a:ext cx="99360" cy="147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773EB5-06D3-4017-B936-A034B53C77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72135" y="3104580"/>
                  <a:ext cx="117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BC8257-87BC-45F0-950F-C9BDF79FD14C}"/>
                    </a:ext>
                  </a:extLst>
                </p14:cNvPr>
                <p14:cNvContentPartPr/>
                <p14:nvPr/>
              </p14:nvContentPartPr>
              <p14:xfrm>
                <a:off x="3711015" y="3157140"/>
                <a:ext cx="45360" cy="2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BC8257-87BC-45F0-950F-C9BDF79FD14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02375" y="3148140"/>
                  <a:ext cx="63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2B44FB-4ECB-427F-866A-391386296AD0}"/>
                    </a:ext>
                  </a:extLst>
                </p14:cNvPr>
                <p14:cNvContentPartPr/>
                <p14:nvPr/>
              </p14:nvContentPartPr>
              <p14:xfrm>
                <a:off x="3424455" y="2862300"/>
                <a:ext cx="173160" cy="18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2B44FB-4ECB-427F-866A-391386296AD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15455" y="2853300"/>
                  <a:ext cx="190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24BB51-C8DF-4EC9-905E-E8AD07B928C4}"/>
                    </a:ext>
                  </a:extLst>
                </p14:cNvPr>
                <p14:cNvContentPartPr/>
                <p14:nvPr/>
              </p14:nvContentPartPr>
              <p14:xfrm>
                <a:off x="3661695" y="2888220"/>
                <a:ext cx="82080" cy="96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24BB51-C8DF-4EC9-905E-E8AD07B928C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52695" y="2879580"/>
                  <a:ext cx="99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40E5FD-8510-4FB0-8A98-143815100515}"/>
                    </a:ext>
                  </a:extLst>
                </p14:cNvPr>
                <p14:cNvContentPartPr/>
                <p14:nvPr/>
              </p14:nvContentPartPr>
              <p14:xfrm>
                <a:off x="3661695" y="2892900"/>
                <a:ext cx="75600" cy="45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40E5FD-8510-4FB0-8A98-1438151005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52695" y="2884260"/>
                  <a:ext cx="932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7BD8B2-1516-48F3-A5D9-C04B61F8D3DB}"/>
              </a:ext>
            </a:extLst>
          </p:cNvPr>
          <p:cNvGrpSpPr/>
          <p:nvPr/>
        </p:nvGrpSpPr>
        <p:grpSpPr>
          <a:xfrm>
            <a:off x="3414375" y="2190180"/>
            <a:ext cx="305640" cy="518040"/>
            <a:chOff x="3414375" y="2190180"/>
            <a:chExt cx="30564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CA8B50-C07A-49F7-97A4-35CF4C5E2BFD}"/>
                    </a:ext>
                  </a:extLst>
                </p14:cNvPr>
                <p14:cNvContentPartPr/>
                <p14:nvPr/>
              </p14:nvContentPartPr>
              <p14:xfrm>
                <a:off x="3424815" y="2527860"/>
                <a:ext cx="128160" cy="180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CA8B50-C07A-49F7-97A4-35CF4C5E2BF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16175" y="2519220"/>
                  <a:ext cx="145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2E696B-F1C8-4155-A9C2-83FF816837BD}"/>
                    </a:ext>
                  </a:extLst>
                </p14:cNvPr>
                <p14:cNvContentPartPr/>
                <p14:nvPr/>
              </p14:nvContentPartPr>
              <p14:xfrm>
                <a:off x="3622815" y="2544780"/>
                <a:ext cx="97200" cy="143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2E696B-F1C8-4155-A9C2-83FF816837B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14175" y="2535780"/>
                  <a:ext cx="114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849A32-0B91-4AB5-A50F-A9CE18235076}"/>
                    </a:ext>
                  </a:extLst>
                </p14:cNvPr>
                <p14:cNvContentPartPr/>
                <p14:nvPr/>
              </p14:nvContentPartPr>
              <p14:xfrm>
                <a:off x="3618495" y="2615340"/>
                <a:ext cx="69120" cy="24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849A32-0B91-4AB5-A50F-A9CE18235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09855" y="2606340"/>
                  <a:ext cx="86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3215DF6-F0E8-4DE4-BE13-4F4F86B6B78B}"/>
                    </a:ext>
                  </a:extLst>
                </p14:cNvPr>
                <p14:cNvContentPartPr/>
                <p14:nvPr/>
              </p14:nvContentPartPr>
              <p14:xfrm>
                <a:off x="3431295" y="2191980"/>
                <a:ext cx="77760" cy="240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3215DF6-F0E8-4DE4-BE13-4F4F86B6B78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22655" y="2182980"/>
                  <a:ext cx="95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F6C421-DD09-4A2A-83C6-576919C2AF4C}"/>
                    </a:ext>
                  </a:extLst>
                </p14:cNvPr>
                <p14:cNvContentPartPr/>
                <p14:nvPr/>
              </p14:nvContentPartPr>
              <p14:xfrm>
                <a:off x="3414375" y="2190180"/>
                <a:ext cx="125280" cy="24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F6C421-DD09-4A2A-83C6-576919C2AF4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5375" y="2181540"/>
                  <a:ext cx="142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F76B0C-4529-4F1C-BF13-988F52A8BA27}"/>
                    </a:ext>
                  </a:extLst>
                </p14:cNvPr>
                <p14:cNvContentPartPr/>
                <p14:nvPr/>
              </p14:nvContentPartPr>
              <p14:xfrm>
                <a:off x="3609855" y="2225820"/>
                <a:ext cx="97200" cy="203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F76B0C-4529-4F1C-BF13-988F52A8BA2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01215" y="2217180"/>
                  <a:ext cx="114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BBD9DE-6AF8-4E7D-A3F7-120C1820E3AD}"/>
                    </a:ext>
                  </a:extLst>
                </p14:cNvPr>
                <p14:cNvContentPartPr/>
                <p14:nvPr/>
              </p14:nvContentPartPr>
              <p14:xfrm>
                <a:off x="3599415" y="2323740"/>
                <a:ext cx="118800" cy="25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BBD9DE-6AF8-4E7D-A3F7-120C1820E3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590415" y="2315100"/>
                  <a:ext cx="13644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B32C24-FA77-4F85-9D80-C0C90FD4B662}"/>
                  </a:ext>
                </a:extLst>
              </p14:cNvPr>
              <p14:cNvContentPartPr/>
              <p14:nvPr/>
            </p14:nvContentPartPr>
            <p14:xfrm>
              <a:off x="4223655" y="1745580"/>
              <a:ext cx="141480" cy="336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B32C24-FA77-4F85-9D80-C0C90FD4B66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215015" y="1736940"/>
                <a:ext cx="159120" cy="3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9136445D-A023-4A72-8F79-981786A27D1A}"/>
              </a:ext>
            </a:extLst>
          </p:cNvPr>
          <p:cNvGrpSpPr/>
          <p:nvPr/>
        </p:nvGrpSpPr>
        <p:grpSpPr>
          <a:xfrm>
            <a:off x="9082935" y="5528460"/>
            <a:ext cx="2302200" cy="417240"/>
            <a:chOff x="9082935" y="5528460"/>
            <a:chExt cx="230220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D5B3D1-6898-47FE-9F2C-C30FE0882107}"/>
                    </a:ext>
                  </a:extLst>
                </p14:cNvPr>
                <p14:cNvContentPartPr/>
                <p14:nvPr/>
              </p14:nvContentPartPr>
              <p14:xfrm>
                <a:off x="9082935" y="5593620"/>
                <a:ext cx="217080" cy="349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D5B3D1-6898-47FE-9F2C-C30FE088210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73935" y="5584620"/>
                  <a:ext cx="2347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4081B7F-25A7-4B70-9C56-5970839E3ACD}"/>
                    </a:ext>
                  </a:extLst>
                </p14:cNvPr>
                <p14:cNvContentPartPr/>
                <p14:nvPr/>
              </p14:nvContentPartPr>
              <p14:xfrm>
                <a:off x="9389295" y="5719620"/>
                <a:ext cx="92160" cy="114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4081B7F-25A7-4B70-9C56-5970839E3AC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80295" y="5710980"/>
                  <a:ext cx="109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2E8A4C-FF2F-439F-BC9A-59460C790ADE}"/>
                    </a:ext>
                  </a:extLst>
                </p14:cNvPr>
                <p14:cNvContentPartPr/>
                <p14:nvPr/>
              </p14:nvContentPartPr>
              <p14:xfrm>
                <a:off x="9553095" y="5703060"/>
                <a:ext cx="272160" cy="242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2E8A4C-FF2F-439F-BC9A-59460C790AD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44455" y="5694420"/>
                  <a:ext cx="289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4E6E35C-455A-4E0F-837F-F6BF1852DF45}"/>
                    </a:ext>
                  </a:extLst>
                </p14:cNvPr>
                <p14:cNvContentPartPr/>
                <p14:nvPr/>
              </p14:nvContentPartPr>
              <p14:xfrm>
                <a:off x="9876735" y="5757420"/>
                <a:ext cx="32760" cy="175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4E6E35C-455A-4E0F-837F-F6BF1852DF4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67735" y="5748780"/>
                  <a:ext cx="50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D161DB-F10C-40B7-8923-8BDE885B956B}"/>
                    </a:ext>
                  </a:extLst>
                </p14:cNvPr>
                <p14:cNvContentPartPr/>
                <p14:nvPr/>
              </p14:nvContentPartPr>
              <p14:xfrm>
                <a:off x="10095975" y="5690460"/>
                <a:ext cx="12960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D161DB-F10C-40B7-8923-8BDE885B956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87335" y="5681820"/>
                  <a:ext cx="147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B17888-4B33-4273-8B89-314BC503D807}"/>
                    </a:ext>
                  </a:extLst>
                </p14:cNvPr>
                <p14:cNvContentPartPr/>
                <p14:nvPr/>
              </p14:nvContentPartPr>
              <p14:xfrm>
                <a:off x="10066095" y="5776500"/>
                <a:ext cx="196200" cy="10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B17888-4B33-4273-8B89-314BC503D80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57095" y="5767500"/>
                  <a:ext cx="213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4ACEE7E-39B4-4775-842A-B2212D3CD99E}"/>
                    </a:ext>
                  </a:extLst>
                </p14:cNvPr>
                <p14:cNvContentPartPr/>
                <p14:nvPr/>
              </p14:nvContentPartPr>
              <p14:xfrm>
                <a:off x="10446615" y="5528460"/>
                <a:ext cx="178920" cy="294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4ACEE7E-39B4-4775-842A-B2212D3CD99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37975" y="5519460"/>
                  <a:ext cx="196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ECA22C6-FC62-4E7C-BE1F-D7595E3E5502}"/>
                    </a:ext>
                  </a:extLst>
                </p14:cNvPr>
                <p14:cNvContentPartPr/>
                <p14:nvPr/>
              </p14:nvContentPartPr>
              <p14:xfrm>
                <a:off x="10377855" y="5702700"/>
                <a:ext cx="223920" cy="60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ECA22C6-FC62-4E7C-BE1F-D7595E3E550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69215" y="5693700"/>
                  <a:ext cx="241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32E82D-3051-4A4B-B6B0-B60ED5685FB2}"/>
                    </a:ext>
                  </a:extLst>
                </p14:cNvPr>
                <p14:cNvContentPartPr/>
                <p14:nvPr/>
              </p14:nvContentPartPr>
              <p14:xfrm>
                <a:off x="10704735" y="5669940"/>
                <a:ext cx="286560" cy="207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32E82D-3051-4A4B-B6B0-B60ED5685FB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96095" y="5661300"/>
                  <a:ext cx="304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05F4E0F-F66F-47AB-8CE0-BB02BD353FF1}"/>
                    </a:ext>
                  </a:extLst>
                </p14:cNvPr>
                <p14:cNvContentPartPr/>
                <p14:nvPr/>
              </p14:nvContentPartPr>
              <p14:xfrm>
                <a:off x="11053215" y="5546820"/>
                <a:ext cx="129960" cy="200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05F4E0F-F66F-47AB-8CE0-BB02BD353FF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44215" y="5538180"/>
                  <a:ext cx="147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F6EF2DC-C399-47AC-902A-25E62B30410E}"/>
                    </a:ext>
                  </a:extLst>
                </p14:cNvPr>
                <p14:cNvContentPartPr/>
                <p14:nvPr/>
              </p14:nvContentPartPr>
              <p14:xfrm>
                <a:off x="11305215" y="5680380"/>
                <a:ext cx="79920" cy="241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F6EF2DC-C399-47AC-902A-25E62B30410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296215" y="5671380"/>
                  <a:ext cx="9756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1911001-2B79-4648-A0EF-22AF85772A85}"/>
                  </a:ext>
                </a:extLst>
              </p14:cNvPr>
              <p14:cNvContentPartPr/>
              <p14:nvPr/>
            </p14:nvContentPartPr>
            <p14:xfrm>
              <a:off x="9102375" y="4936260"/>
              <a:ext cx="152280" cy="223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1911001-2B79-4648-A0EF-22AF85772A8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093375" y="4927620"/>
                <a:ext cx="169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E2B4304-2ADE-4E3E-AD70-2AFBB1F22884}"/>
                  </a:ext>
                </a:extLst>
              </p14:cNvPr>
              <p14:cNvContentPartPr/>
              <p14:nvPr/>
            </p14:nvContentPartPr>
            <p14:xfrm>
              <a:off x="9323055" y="5009340"/>
              <a:ext cx="98280" cy="88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E2B4304-2ADE-4E3E-AD70-2AFBB1F2288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314055" y="5000700"/>
                <a:ext cx="1159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C107010-A955-472E-8559-CF13CCEBABF3}"/>
                  </a:ext>
                </a:extLst>
              </p14:cNvPr>
              <p14:cNvContentPartPr/>
              <p14:nvPr/>
            </p14:nvContentPartPr>
            <p14:xfrm>
              <a:off x="9376335" y="5027340"/>
              <a:ext cx="231840" cy="259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C107010-A955-472E-8559-CF13CCEBABF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367335" y="5018340"/>
                <a:ext cx="2494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00F5DD6-060B-40A4-9770-1E3E6A141124}"/>
                  </a:ext>
                </a:extLst>
              </p14:cNvPr>
              <p14:cNvContentPartPr/>
              <p14:nvPr/>
            </p14:nvContentPartPr>
            <p14:xfrm>
              <a:off x="9712935" y="4952820"/>
              <a:ext cx="120960" cy="184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00F5DD6-060B-40A4-9770-1E3E6A14112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704295" y="4943820"/>
                <a:ext cx="1386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8F23C50-73D3-4866-BEAA-0E422AAB9AE6}"/>
                  </a:ext>
                </a:extLst>
              </p14:cNvPr>
              <p14:cNvContentPartPr/>
              <p14:nvPr/>
            </p14:nvContentPartPr>
            <p14:xfrm>
              <a:off x="9730215" y="4972260"/>
              <a:ext cx="95040" cy="81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8F23C50-73D3-4866-BEAA-0E422AAB9AE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721575" y="4963620"/>
                <a:ext cx="1126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A333FBDD-E031-4EA9-8988-703EE1E260C8}"/>
              </a:ext>
            </a:extLst>
          </p:cNvPr>
          <p:cNvGrpSpPr/>
          <p:nvPr/>
        </p:nvGrpSpPr>
        <p:grpSpPr>
          <a:xfrm>
            <a:off x="10102455" y="4924731"/>
            <a:ext cx="1057215" cy="344520"/>
            <a:chOff x="10102455" y="4924731"/>
            <a:chExt cx="1057215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4FDB08-3E4A-420B-979E-55B7A8C022C5}"/>
                    </a:ext>
                  </a:extLst>
                </p14:cNvPr>
                <p14:cNvContentPartPr/>
                <p14:nvPr/>
              </p14:nvContentPartPr>
              <p14:xfrm>
                <a:off x="10102455" y="5077020"/>
                <a:ext cx="125280" cy="7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4FDB08-3E4A-420B-979E-55B7A8C022C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93815" y="5068020"/>
                  <a:ext cx="14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EE5D8E-8F49-4967-AD8E-1E3732758422}"/>
                    </a:ext>
                  </a:extLst>
                </p14:cNvPr>
                <p14:cNvContentPartPr/>
                <p14:nvPr/>
              </p14:nvContentPartPr>
              <p14:xfrm>
                <a:off x="10152135" y="5118060"/>
                <a:ext cx="127440" cy="25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EE5D8E-8F49-4967-AD8E-1E373275842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143135" y="5109420"/>
                  <a:ext cx="145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F92BD0-D487-4779-9B48-492B542E0F3C}"/>
                    </a:ext>
                  </a:extLst>
                </p14:cNvPr>
                <p14:cNvContentPartPr/>
                <p14:nvPr/>
              </p14:nvContentPartPr>
              <p14:xfrm>
                <a:off x="10340670" y="4967931"/>
                <a:ext cx="124920" cy="276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F92BD0-D487-4779-9B48-492B542E0F3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332030" y="4959291"/>
                  <a:ext cx="142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E2DD3C0-B5B2-48F7-A506-B545FF25D395}"/>
                    </a:ext>
                  </a:extLst>
                </p14:cNvPr>
                <p14:cNvContentPartPr/>
                <p14:nvPr/>
              </p14:nvContentPartPr>
              <p14:xfrm>
                <a:off x="10507710" y="5118051"/>
                <a:ext cx="60840" cy="151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E2DD3C0-B5B2-48F7-A506-B545FF25D39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498710" y="5109051"/>
                  <a:ext cx="78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4EACDF-F243-43C6-96E4-B1CE70762059}"/>
                    </a:ext>
                  </a:extLst>
                </p14:cNvPr>
                <p14:cNvContentPartPr/>
                <p14:nvPr/>
              </p14:nvContentPartPr>
              <p14:xfrm>
                <a:off x="10644150" y="5086011"/>
                <a:ext cx="140400" cy="41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4EACDF-F243-43C6-96E4-B1CE7076205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635150" y="5077371"/>
                  <a:ext cx="158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F20AEBF-247B-4FD7-A05E-C8A90374360B}"/>
                    </a:ext>
                  </a:extLst>
                </p14:cNvPr>
                <p14:cNvContentPartPr/>
                <p14:nvPr/>
              </p14:nvContentPartPr>
              <p14:xfrm>
                <a:off x="10837830" y="4924731"/>
                <a:ext cx="236520" cy="231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F20AEBF-247B-4FD7-A05E-C8A90374360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29190" y="4915731"/>
                  <a:ext cx="254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7C60C5C-1DF8-4510-83AB-85918473856D}"/>
                    </a:ext>
                  </a:extLst>
                </p14:cNvPr>
                <p14:cNvContentPartPr/>
                <p14:nvPr/>
              </p14:nvContentPartPr>
              <p14:xfrm>
                <a:off x="11134830" y="5025891"/>
                <a:ext cx="24840" cy="171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7C60C5C-1DF8-4510-83AB-85918473856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126190" y="5016891"/>
                  <a:ext cx="4248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5DB1583-5AF5-4079-AD71-3D2686390F55}"/>
              </a:ext>
            </a:extLst>
          </p:cNvPr>
          <p:cNvGrpSpPr/>
          <p:nvPr/>
        </p:nvGrpSpPr>
        <p:grpSpPr>
          <a:xfrm>
            <a:off x="9194790" y="3849771"/>
            <a:ext cx="1868400" cy="918000"/>
            <a:chOff x="9194790" y="3849771"/>
            <a:chExt cx="1868400" cy="9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B830065-F59C-4943-BCDE-2182AD560160}"/>
                    </a:ext>
                  </a:extLst>
                </p14:cNvPr>
                <p14:cNvContentPartPr/>
                <p14:nvPr/>
              </p14:nvContentPartPr>
              <p14:xfrm>
                <a:off x="9194790" y="4352331"/>
                <a:ext cx="124200" cy="264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830065-F59C-4943-BCDE-2182AD56016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186150" y="4343691"/>
                  <a:ext cx="141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AC0681-629D-4FBF-8EC3-827E6E970D71}"/>
                    </a:ext>
                  </a:extLst>
                </p14:cNvPr>
                <p14:cNvContentPartPr/>
                <p14:nvPr/>
              </p14:nvContentPartPr>
              <p14:xfrm>
                <a:off x="9385590" y="4479411"/>
                <a:ext cx="203400" cy="243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AC0681-629D-4FBF-8EC3-827E6E970D7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76950" y="4470411"/>
                  <a:ext cx="221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589C128-1322-4A5F-A94D-3C0EB1FD4F1D}"/>
                    </a:ext>
                  </a:extLst>
                </p14:cNvPr>
                <p14:cNvContentPartPr/>
                <p14:nvPr/>
              </p14:nvContentPartPr>
              <p14:xfrm>
                <a:off x="9636150" y="4454211"/>
                <a:ext cx="65160" cy="206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589C128-1322-4A5F-A94D-3C0EB1FD4F1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27150" y="4445571"/>
                  <a:ext cx="82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02DF481-278E-4F71-8885-F7AE2B222BFF}"/>
                    </a:ext>
                  </a:extLst>
                </p14:cNvPr>
                <p14:cNvContentPartPr/>
                <p14:nvPr/>
              </p14:nvContentPartPr>
              <p14:xfrm>
                <a:off x="9928110" y="4513971"/>
                <a:ext cx="79920" cy="23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02DF481-278E-4F71-8885-F7AE2B222BF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919110" y="4504971"/>
                  <a:ext cx="97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5B03E64-4FFF-4364-A1DE-D508794B6C6C}"/>
                    </a:ext>
                  </a:extLst>
                </p14:cNvPr>
                <p14:cNvContentPartPr/>
                <p14:nvPr/>
              </p14:nvContentPartPr>
              <p14:xfrm>
                <a:off x="9922350" y="4615131"/>
                <a:ext cx="110160" cy="1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5B03E64-4FFF-4364-A1DE-D508794B6C6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13350" y="4606131"/>
                  <a:ext cx="127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E281BCE-0AD3-4B27-9806-9157DFB3D8BB}"/>
                    </a:ext>
                  </a:extLst>
                </p14:cNvPr>
                <p14:cNvContentPartPr/>
                <p14:nvPr/>
              </p14:nvContentPartPr>
              <p14:xfrm>
                <a:off x="10232670" y="4415691"/>
                <a:ext cx="263880" cy="252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E281BCE-0AD3-4B27-9806-9157DFB3D8B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224030" y="4407051"/>
                  <a:ext cx="281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5E9439C-A3AD-4DA9-8BBE-6493FF95E4EA}"/>
                    </a:ext>
                  </a:extLst>
                </p14:cNvPr>
                <p14:cNvContentPartPr/>
                <p14:nvPr/>
              </p14:nvContentPartPr>
              <p14:xfrm>
                <a:off x="10611750" y="4557891"/>
                <a:ext cx="114120" cy="1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5E9439C-A3AD-4DA9-8BBE-6493FF95E4E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603110" y="4548891"/>
                  <a:ext cx="1317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5CAAE1-9210-470D-889C-16B3D02B191F}"/>
                    </a:ext>
                  </a:extLst>
                </p14:cNvPr>
                <p14:cNvContentPartPr/>
                <p14:nvPr/>
              </p14:nvContentPartPr>
              <p14:xfrm>
                <a:off x="10831710" y="4421451"/>
                <a:ext cx="156960" cy="231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5CAAE1-9210-470D-889C-16B3D02B191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822710" y="4412451"/>
                  <a:ext cx="174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DA25823-5B59-42A8-ADFB-05F91ED9456F}"/>
                    </a:ext>
                  </a:extLst>
                </p14:cNvPr>
                <p14:cNvContentPartPr/>
                <p14:nvPr/>
              </p14:nvContentPartPr>
              <p14:xfrm>
                <a:off x="10962390" y="4562211"/>
                <a:ext cx="100800" cy="205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DA25823-5B59-42A8-ADFB-05F91ED9456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953750" y="4553571"/>
                  <a:ext cx="118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960B334-B8C5-4F20-AAF5-044AFA511BBA}"/>
                    </a:ext>
                  </a:extLst>
                </p14:cNvPr>
                <p14:cNvContentPartPr/>
                <p14:nvPr/>
              </p14:nvContentPartPr>
              <p14:xfrm>
                <a:off x="9196590" y="3946251"/>
                <a:ext cx="122400" cy="225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960B334-B8C5-4F20-AAF5-044AFA511BB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187590" y="3937611"/>
                  <a:ext cx="140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64C02CB-56CA-424A-BBD6-1475AABC5110}"/>
                    </a:ext>
                  </a:extLst>
                </p14:cNvPr>
                <p14:cNvContentPartPr/>
                <p14:nvPr/>
              </p14:nvContentPartPr>
              <p14:xfrm>
                <a:off x="9401430" y="4091331"/>
                <a:ext cx="75600" cy="94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64C02CB-56CA-424A-BBD6-1475AABC511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392430" y="4082331"/>
                  <a:ext cx="93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51C8E4-04C6-4829-A725-95BB7E06E79D}"/>
                    </a:ext>
                  </a:extLst>
                </p14:cNvPr>
                <p14:cNvContentPartPr/>
                <p14:nvPr/>
              </p14:nvContentPartPr>
              <p14:xfrm>
                <a:off x="9529950" y="4091331"/>
                <a:ext cx="155880" cy="248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51C8E4-04C6-4829-A725-95BB7E06E79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521310" y="4082331"/>
                  <a:ext cx="173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29077F-9226-4A4D-80D1-A5E9EA7911ED}"/>
                    </a:ext>
                  </a:extLst>
                </p14:cNvPr>
                <p14:cNvContentPartPr/>
                <p14:nvPr/>
              </p14:nvContentPartPr>
              <p14:xfrm>
                <a:off x="9780150" y="4085211"/>
                <a:ext cx="85680" cy="155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29077F-9226-4A4D-80D1-A5E9EA7911E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71510" y="4076211"/>
                  <a:ext cx="103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6E707B-B438-4146-8D19-116C6B6BC5EF}"/>
                    </a:ext>
                  </a:extLst>
                </p14:cNvPr>
                <p14:cNvContentPartPr/>
                <p14:nvPr/>
              </p14:nvContentPartPr>
              <p14:xfrm>
                <a:off x="10009470" y="4088091"/>
                <a:ext cx="89280" cy="14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6E707B-B438-4146-8D19-116C6B6BC5E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00470" y="4079451"/>
                  <a:ext cx="106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44C5D0D-38E9-4216-95CB-111F4A17B657}"/>
                    </a:ext>
                  </a:extLst>
                </p14:cNvPr>
                <p14:cNvContentPartPr/>
                <p14:nvPr/>
              </p14:nvContentPartPr>
              <p14:xfrm>
                <a:off x="10013070" y="4163691"/>
                <a:ext cx="157680" cy="15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44C5D0D-38E9-4216-95CB-111F4A17B65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04430" y="4155051"/>
                  <a:ext cx="175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22C61F7-EEB7-423C-A870-F23576CFFBEE}"/>
                    </a:ext>
                  </a:extLst>
                </p14:cNvPr>
                <p14:cNvContentPartPr/>
                <p14:nvPr/>
              </p14:nvContentPartPr>
              <p14:xfrm>
                <a:off x="10324110" y="3859491"/>
                <a:ext cx="141840" cy="277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22C61F7-EEB7-423C-A870-F23576CFFBE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315470" y="3850851"/>
                  <a:ext cx="159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FED4B26-7EB9-4B45-B437-D3BA8B70CD5C}"/>
                    </a:ext>
                  </a:extLst>
                </p14:cNvPr>
                <p14:cNvContentPartPr/>
                <p14:nvPr/>
              </p14:nvContentPartPr>
              <p14:xfrm>
                <a:off x="10454790" y="4080531"/>
                <a:ext cx="47880" cy="118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FED4B26-7EB9-4B45-B437-D3BA8B70CD5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45790" y="4071891"/>
                  <a:ext cx="65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8641668-A2A5-4A26-8045-CEE659657EDD}"/>
                    </a:ext>
                  </a:extLst>
                </p14:cNvPr>
                <p14:cNvContentPartPr/>
                <p14:nvPr/>
              </p14:nvContentPartPr>
              <p14:xfrm>
                <a:off x="10577910" y="4056411"/>
                <a:ext cx="106560" cy="16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8641668-A2A5-4A26-8045-CEE659657ED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568910" y="4047771"/>
                  <a:ext cx="124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78919B-68DA-49B2-A869-1CF1A842F278}"/>
                    </a:ext>
                  </a:extLst>
                </p14:cNvPr>
                <p14:cNvContentPartPr/>
                <p14:nvPr/>
              </p14:nvContentPartPr>
              <p14:xfrm>
                <a:off x="10788150" y="3872451"/>
                <a:ext cx="157680" cy="313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78919B-68DA-49B2-A869-1CF1A842F27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779150" y="3863451"/>
                  <a:ext cx="175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269E33D-5FEB-4A02-9ED9-50484C697474}"/>
                    </a:ext>
                  </a:extLst>
                </p14:cNvPr>
                <p14:cNvContentPartPr/>
                <p14:nvPr/>
              </p14:nvContentPartPr>
              <p14:xfrm>
                <a:off x="10780590" y="3849771"/>
                <a:ext cx="246600" cy="374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269E33D-5FEB-4A02-9ED9-50484C69747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771590" y="3840771"/>
                  <a:ext cx="26424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FB3F48-8A83-4FAE-B8E7-0E77C23376A1}"/>
              </a:ext>
            </a:extLst>
          </p:cNvPr>
          <p:cNvGrpSpPr/>
          <p:nvPr/>
        </p:nvGrpSpPr>
        <p:grpSpPr>
          <a:xfrm>
            <a:off x="8471550" y="3226251"/>
            <a:ext cx="1896480" cy="423720"/>
            <a:chOff x="8471550" y="3226251"/>
            <a:chExt cx="189648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1E8084F-D51E-4939-BD16-0F0655006AAB}"/>
                    </a:ext>
                  </a:extLst>
                </p14:cNvPr>
                <p14:cNvContentPartPr/>
                <p14:nvPr/>
              </p14:nvContentPartPr>
              <p14:xfrm>
                <a:off x="8471550" y="3235251"/>
                <a:ext cx="155520" cy="261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1E8084F-D51E-4939-BD16-0F0655006AA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62550" y="3226251"/>
                  <a:ext cx="173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D9E6C40-7E3F-45E3-8C01-6FBE4BB3DCE2}"/>
                    </a:ext>
                  </a:extLst>
                </p14:cNvPr>
                <p14:cNvContentPartPr/>
                <p14:nvPr/>
              </p14:nvContentPartPr>
              <p14:xfrm>
                <a:off x="8683590" y="3407691"/>
                <a:ext cx="50040" cy="72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D9E6C40-7E3F-45E3-8C01-6FBE4BB3DCE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74950" y="3398691"/>
                  <a:ext cx="67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AED0166-88CB-4828-B10B-D0B59B1EB527}"/>
                    </a:ext>
                  </a:extLst>
                </p14:cNvPr>
                <p14:cNvContentPartPr/>
                <p14:nvPr/>
              </p14:nvContentPartPr>
              <p14:xfrm>
                <a:off x="8753070" y="3401211"/>
                <a:ext cx="155880" cy="248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AED0166-88CB-4828-B10B-D0B59B1EB52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44430" y="3392571"/>
                  <a:ext cx="173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CF2068D-AC4D-4736-8605-9295D6051CA9}"/>
                    </a:ext>
                  </a:extLst>
                </p14:cNvPr>
                <p14:cNvContentPartPr/>
                <p14:nvPr/>
              </p14:nvContentPartPr>
              <p14:xfrm>
                <a:off x="8870790" y="3226251"/>
                <a:ext cx="27000" cy="140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CF2068D-AC4D-4736-8605-9295D6051CA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61790" y="3217251"/>
                  <a:ext cx="44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207A73C-314F-4DA9-B61E-E32CD155157C}"/>
                    </a:ext>
                  </a:extLst>
                </p14:cNvPr>
                <p14:cNvContentPartPr/>
                <p14:nvPr/>
              </p14:nvContentPartPr>
              <p14:xfrm>
                <a:off x="8957910" y="3451251"/>
                <a:ext cx="45720" cy="196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207A73C-314F-4DA9-B61E-E32CD155157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948910" y="3442251"/>
                  <a:ext cx="63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760B677-4081-48DC-8652-FC400FD1C312}"/>
                    </a:ext>
                  </a:extLst>
                </p14:cNvPr>
                <p14:cNvContentPartPr/>
                <p14:nvPr/>
              </p14:nvContentPartPr>
              <p14:xfrm>
                <a:off x="9133590" y="3396891"/>
                <a:ext cx="114480" cy="9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760B677-4081-48DC-8652-FC400FD1C3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24590" y="3387891"/>
                  <a:ext cx="132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8D63BD8-04B5-40B9-80F0-04425219BB54}"/>
                    </a:ext>
                  </a:extLst>
                </p14:cNvPr>
                <p14:cNvContentPartPr/>
                <p14:nvPr/>
              </p14:nvContentPartPr>
              <p14:xfrm>
                <a:off x="9133950" y="3476811"/>
                <a:ext cx="144360" cy="9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8D63BD8-04B5-40B9-80F0-04425219BB5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125310" y="3467811"/>
                  <a:ext cx="162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78E63F9-207B-407F-AAD6-FAE66705C726}"/>
                    </a:ext>
                  </a:extLst>
                </p14:cNvPr>
                <p14:cNvContentPartPr/>
                <p14:nvPr/>
              </p14:nvContentPartPr>
              <p14:xfrm>
                <a:off x="9424110" y="3313731"/>
                <a:ext cx="83520" cy="239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78E63F9-207B-407F-AAD6-FAE66705C72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15470" y="3304731"/>
                  <a:ext cx="101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7696F1-E8D9-480D-88DB-D51DC22565D7}"/>
                    </a:ext>
                  </a:extLst>
                </p14:cNvPr>
                <p14:cNvContentPartPr/>
                <p14:nvPr/>
              </p14:nvContentPartPr>
              <p14:xfrm>
                <a:off x="9399270" y="3432891"/>
                <a:ext cx="89280" cy="20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7696F1-E8D9-480D-88DB-D51DC22565D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390630" y="3424251"/>
                  <a:ext cx="106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2C8542-90C0-48B3-AEB6-198015E0D776}"/>
                    </a:ext>
                  </a:extLst>
                </p14:cNvPr>
                <p14:cNvContentPartPr/>
                <p14:nvPr/>
              </p14:nvContentPartPr>
              <p14:xfrm>
                <a:off x="9564150" y="3379611"/>
                <a:ext cx="123480" cy="187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2C8542-90C0-48B3-AEB6-198015E0D77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555150" y="3370971"/>
                  <a:ext cx="141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CBF0447-1A2A-4995-BDE6-0AE5CD6F0806}"/>
                    </a:ext>
                  </a:extLst>
                </p14:cNvPr>
                <p14:cNvContentPartPr/>
                <p14:nvPr/>
              </p14:nvContentPartPr>
              <p14:xfrm>
                <a:off x="9740190" y="3449451"/>
                <a:ext cx="108360" cy="9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CBF0447-1A2A-4995-BDE6-0AE5CD6F080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731550" y="3440811"/>
                  <a:ext cx="126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B5A4B94-D228-4A60-947A-1CBBA5349C70}"/>
                    </a:ext>
                  </a:extLst>
                </p14:cNvPr>
                <p14:cNvContentPartPr/>
                <p14:nvPr/>
              </p14:nvContentPartPr>
              <p14:xfrm>
                <a:off x="9942150" y="3305811"/>
                <a:ext cx="97560" cy="207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B5A4B94-D228-4A60-947A-1CBBA5349C7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33510" y="3297171"/>
                  <a:ext cx="115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215A003-9880-4ED3-9D5A-2E380832EDF4}"/>
                    </a:ext>
                  </a:extLst>
                </p14:cNvPr>
                <p14:cNvContentPartPr/>
                <p14:nvPr/>
              </p14:nvContentPartPr>
              <p14:xfrm>
                <a:off x="10144830" y="3392211"/>
                <a:ext cx="223200" cy="168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215A003-9880-4ED3-9D5A-2E380832EDF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35830" y="3383211"/>
                  <a:ext cx="24084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3D264E2-68BD-4964-A978-84A604767F78}"/>
                  </a:ext>
                </a:extLst>
              </p14:cNvPr>
              <p14:cNvContentPartPr/>
              <p14:nvPr/>
            </p14:nvContentPartPr>
            <p14:xfrm>
              <a:off x="8776110" y="2958771"/>
              <a:ext cx="24840" cy="547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3D264E2-68BD-4964-A978-84A604767F7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767110" y="2950131"/>
                <a:ext cx="4248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2FBA12A-BF23-4803-8A6F-3A1558B908DD}"/>
              </a:ext>
            </a:extLst>
          </p:cNvPr>
          <p:cNvGrpSpPr/>
          <p:nvPr/>
        </p:nvGrpSpPr>
        <p:grpSpPr>
          <a:xfrm>
            <a:off x="8832630" y="2608491"/>
            <a:ext cx="27000" cy="227160"/>
            <a:chOff x="8832630" y="2608491"/>
            <a:chExt cx="2700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C8E86B2-48C4-4AEE-8DAA-059797CA0235}"/>
                    </a:ext>
                  </a:extLst>
                </p14:cNvPr>
                <p14:cNvContentPartPr/>
                <p14:nvPr/>
              </p14:nvContentPartPr>
              <p14:xfrm>
                <a:off x="8832630" y="2664651"/>
                <a:ext cx="11880" cy="171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C8E86B2-48C4-4AEE-8DAA-059797CA023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823990" y="2655651"/>
                  <a:ext cx="29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84A0201-E0D7-47D1-BD99-5FC4A902F3B0}"/>
                    </a:ext>
                  </a:extLst>
                </p14:cNvPr>
                <p14:cNvContentPartPr/>
                <p14:nvPr/>
              </p14:nvContentPartPr>
              <p14:xfrm>
                <a:off x="8859270" y="2608491"/>
                <a:ext cx="36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84A0201-E0D7-47D1-BD99-5FC4A902F3B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50630" y="2599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CB7C8B8-97E1-4F21-9A4F-8C1D3B5655CB}"/>
              </a:ext>
            </a:extLst>
          </p:cNvPr>
          <p:cNvGrpSpPr/>
          <p:nvPr/>
        </p:nvGrpSpPr>
        <p:grpSpPr>
          <a:xfrm>
            <a:off x="7097070" y="3745731"/>
            <a:ext cx="374400" cy="250560"/>
            <a:chOff x="7097070" y="3745731"/>
            <a:chExt cx="37440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B589326-B188-451B-8600-C5D9CDC07706}"/>
                    </a:ext>
                  </a:extLst>
                </p14:cNvPr>
                <p14:cNvContentPartPr/>
                <p14:nvPr/>
              </p14:nvContentPartPr>
              <p14:xfrm>
                <a:off x="7097070" y="3745731"/>
                <a:ext cx="254160" cy="202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B589326-B188-451B-8600-C5D9CDC0770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088430" y="3737091"/>
                  <a:ext cx="2718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45D71C6-B543-4A6D-A13B-9E7BC5285FCA}"/>
                    </a:ext>
                  </a:extLst>
                </p14:cNvPr>
                <p14:cNvContentPartPr/>
                <p14:nvPr/>
              </p14:nvContentPartPr>
              <p14:xfrm>
                <a:off x="7289670" y="3777771"/>
                <a:ext cx="181800" cy="218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45D71C6-B543-4A6D-A13B-9E7BC5285FC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280670" y="3769131"/>
                  <a:ext cx="1994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2FEC33E-A4D3-4A62-A258-5CFFA4133B6E}"/>
              </a:ext>
            </a:extLst>
          </p:cNvPr>
          <p:cNvGrpSpPr/>
          <p:nvPr/>
        </p:nvGrpSpPr>
        <p:grpSpPr>
          <a:xfrm>
            <a:off x="7880790" y="5516211"/>
            <a:ext cx="372960" cy="272160"/>
            <a:chOff x="7880790" y="5516211"/>
            <a:chExt cx="37296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BD109DD-CDD4-41D1-A58D-0F7DE0EEDDA0}"/>
                    </a:ext>
                  </a:extLst>
                </p14:cNvPr>
                <p14:cNvContentPartPr/>
                <p14:nvPr/>
              </p14:nvContentPartPr>
              <p14:xfrm>
                <a:off x="7880790" y="5664531"/>
                <a:ext cx="99360" cy="123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BD109DD-CDD4-41D1-A58D-0F7DE0EEDDA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872150" y="5655531"/>
                  <a:ext cx="117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2BD2DBD-A5B9-4152-A1A3-21EAC04CA836}"/>
                    </a:ext>
                  </a:extLst>
                </p14:cNvPr>
                <p14:cNvContentPartPr/>
                <p14:nvPr/>
              </p14:nvContentPartPr>
              <p14:xfrm>
                <a:off x="8080590" y="5516211"/>
                <a:ext cx="173160" cy="265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2BD2DBD-A5B9-4152-A1A3-21EAC04CA83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071950" y="5507571"/>
                  <a:ext cx="19080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4267F9D-A2E5-4B52-85BA-84F04A55243E}"/>
                  </a:ext>
                </a:extLst>
              </p14:cNvPr>
              <p14:cNvContentPartPr/>
              <p14:nvPr/>
            </p14:nvContentPartPr>
            <p14:xfrm>
              <a:off x="8049630" y="5059011"/>
              <a:ext cx="183960" cy="2498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4267F9D-A2E5-4B52-85BA-84F04A55243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040630" y="5050011"/>
                <a:ext cx="20160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9EB6795-6CF7-45B7-918D-5848EEF094B1}"/>
              </a:ext>
            </a:extLst>
          </p:cNvPr>
          <p:cNvGrpSpPr/>
          <p:nvPr/>
        </p:nvGrpSpPr>
        <p:grpSpPr>
          <a:xfrm>
            <a:off x="7978350" y="6042171"/>
            <a:ext cx="118080" cy="262800"/>
            <a:chOff x="7978350" y="6042171"/>
            <a:chExt cx="11808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B9AC53A-59C7-4CDD-A175-BF983DC94CDD}"/>
                    </a:ext>
                  </a:extLst>
                </p14:cNvPr>
                <p14:cNvContentPartPr/>
                <p14:nvPr/>
              </p14:nvContentPartPr>
              <p14:xfrm>
                <a:off x="7978350" y="6042171"/>
                <a:ext cx="118080" cy="200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B9AC53A-59C7-4CDD-A175-BF983DC94CD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969350" y="6033531"/>
                  <a:ext cx="135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B405C03-6BC0-442A-9CC2-6723A240631F}"/>
                    </a:ext>
                  </a:extLst>
                </p14:cNvPr>
                <p14:cNvContentPartPr/>
                <p14:nvPr/>
              </p14:nvContentPartPr>
              <p14:xfrm>
                <a:off x="8033070" y="6299931"/>
                <a:ext cx="11880" cy="5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B405C03-6BC0-442A-9CC2-6723A240631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024430" y="6291291"/>
                  <a:ext cx="2952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2945E7C-9389-48B4-AD75-63C0FCA00531}"/>
              </a:ext>
            </a:extLst>
          </p:cNvPr>
          <p:cNvGrpSpPr/>
          <p:nvPr/>
        </p:nvGrpSpPr>
        <p:grpSpPr>
          <a:xfrm>
            <a:off x="6381030" y="6040371"/>
            <a:ext cx="765720" cy="336960"/>
            <a:chOff x="6381030" y="6040371"/>
            <a:chExt cx="76572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5FF90AD-2F3A-4045-AB75-C32898DA6CC7}"/>
                    </a:ext>
                  </a:extLst>
                </p14:cNvPr>
                <p14:cNvContentPartPr/>
                <p14:nvPr/>
              </p14:nvContentPartPr>
              <p14:xfrm>
                <a:off x="6617910" y="6074931"/>
                <a:ext cx="430560" cy="219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5FF90AD-2F3A-4045-AB75-C32898DA6CC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08910" y="6066291"/>
                  <a:ext cx="448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BCC0042-AB5E-48DF-9841-C5D9365F6465}"/>
                    </a:ext>
                  </a:extLst>
                </p14:cNvPr>
                <p14:cNvContentPartPr/>
                <p14:nvPr/>
              </p14:nvContentPartPr>
              <p14:xfrm>
                <a:off x="6972510" y="6040371"/>
                <a:ext cx="174240" cy="113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BCC0042-AB5E-48DF-9841-C5D9365F646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963870" y="6031371"/>
                  <a:ext cx="191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B9E7EF8-9FBF-4B38-ACF8-29AB4636A52F}"/>
                    </a:ext>
                  </a:extLst>
                </p14:cNvPr>
                <p14:cNvContentPartPr/>
                <p14:nvPr/>
              </p14:nvContentPartPr>
              <p14:xfrm>
                <a:off x="6381030" y="6207771"/>
                <a:ext cx="261720" cy="89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B9E7EF8-9FBF-4B38-ACF8-29AB4636A52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372390" y="6199131"/>
                  <a:ext cx="279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0A3186F-AC93-4ED4-8E6B-31E8B5ACAF86}"/>
                    </a:ext>
                  </a:extLst>
                </p14:cNvPr>
                <p14:cNvContentPartPr/>
                <p14:nvPr/>
              </p14:nvContentPartPr>
              <p14:xfrm>
                <a:off x="6449430" y="6081051"/>
                <a:ext cx="155880" cy="296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0A3186F-AC93-4ED4-8E6B-31E8B5ACAF8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440430" y="6072411"/>
                  <a:ext cx="17352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4F34BFD-73BB-4AD3-BEF6-89FD0EBADC65}"/>
              </a:ext>
            </a:extLst>
          </p:cNvPr>
          <p:cNvGrpSpPr/>
          <p:nvPr/>
        </p:nvGrpSpPr>
        <p:grpSpPr>
          <a:xfrm>
            <a:off x="6256110" y="5341251"/>
            <a:ext cx="694440" cy="294120"/>
            <a:chOff x="6256110" y="5341251"/>
            <a:chExt cx="69444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E94A9C4-0647-42D5-943F-E25DCA1BFC8C}"/>
                    </a:ext>
                  </a:extLst>
                </p14:cNvPr>
                <p14:cNvContentPartPr/>
                <p14:nvPr/>
              </p14:nvContentPartPr>
              <p14:xfrm>
                <a:off x="6544470" y="5436291"/>
                <a:ext cx="333360" cy="89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E94A9C4-0647-42D5-943F-E25DCA1BFC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535830" y="5427651"/>
                  <a:ext cx="351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86E6AC0-CC9D-45ED-9CA7-55D1878D89D6}"/>
                    </a:ext>
                  </a:extLst>
                </p14:cNvPr>
                <p14:cNvContentPartPr/>
                <p14:nvPr/>
              </p14:nvContentPartPr>
              <p14:xfrm>
                <a:off x="6814830" y="5388411"/>
                <a:ext cx="135720" cy="131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86E6AC0-CC9D-45ED-9CA7-55D1878D89D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06190" y="5379771"/>
                  <a:ext cx="153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15FE83E-A365-4D54-9E9A-2C1BFC94619A}"/>
                    </a:ext>
                  </a:extLst>
                </p14:cNvPr>
                <p14:cNvContentPartPr/>
                <p14:nvPr/>
              </p14:nvContentPartPr>
              <p14:xfrm>
                <a:off x="6256110" y="5341251"/>
                <a:ext cx="233280" cy="294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15FE83E-A365-4D54-9E9A-2C1BFC94619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247110" y="5332611"/>
                  <a:ext cx="25092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6795FE0-D4F8-4E38-9099-D1A2BACC1AF4}"/>
              </a:ext>
            </a:extLst>
          </p:cNvPr>
          <p:cNvGrpSpPr/>
          <p:nvPr/>
        </p:nvGrpSpPr>
        <p:grpSpPr>
          <a:xfrm>
            <a:off x="6242790" y="4790091"/>
            <a:ext cx="760680" cy="341640"/>
            <a:chOff x="6242790" y="4790091"/>
            <a:chExt cx="76068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2BEEEB5-34D7-432D-A2E6-B96B7A3315DC}"/>
                    </a:ext>
                  </a:extLst>
                </p14:cNvPr>
                <p14:cNvContentPartPr/>
                <p14:nvPr/>
              </p14:nvContentPartPr>
              <p14:xfrm>
                <a:off x="6592350" y="5022651"/>
                <a:ext cx="291240" cy="98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2BEEEB5-34D7-432D-A2E6-B96B7A3315D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83350" y="5014011"/>
                  <a:ext cx="308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41E480-539C-40C8-B9E8-BE22E00F7EB1}"/>
                    </a:ext>
                  </a:extLst>
                </p14:cNvPr>
                <p14:cNvContentPartPr/>
                <p14:nvPr/>
              </p14:nvContentPartPr>
              <p14:xfrm>
                <a:off x="6871710" y="4912491"/>
                <a:ext cx="131760" cy="146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41E480-539C-40C8-B9E8-BE22E00F7EB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863070" y="4903851"/>
                  <a:ext cx="149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D6C899C-4320-43B7-AF86-A4A3337309A2}"/>
                    </a:ext>
                  </a:extLst>
                </p14:cNvPr>
                <p14:cNvContentPartPr/>
                <p14:nvPr/>
              </p14:nvContentPartPr>
              <p14:xfrm>
                <a:off x="6242790" y="4790091"/>
                <a:ext cx="233280" cy="341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D6C899C-4320-43B7-AF86-A4A3337309A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233790" y="4781451"/>
                  <a:ext cx="25092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1776F88-17D1-4E94-9FD2-8D7FFE4F79AE}"/>
              </a:ext>
            </a:extLst>
          </p:cNvPr>
          <p:cNvGrpSpPr/>
          <p:nvPr/>
        </p:nvGrpSpPr>
        <p:grpSpPr>
          <a:xfrm>
            <a:off x="6621510" y="3450227"/>
            <a:ext cx="313200" cy="299160"/>
            <a:chOff x="6621510" y="3450227"/>
            <a:chExt cx="31320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AA54954-8891-4A35-9EC5-7C0ED7C94834}"/>
                    </a:ext>
                  </a:extLst>
                </p14:cNvPr>
                <p14:cNvContentPartPr/>
                <p14:nvPr/>
              </p14:nvContentPartPr>
              <p14:xfrm>
                <a:off x="6724110" y="3532667"/>
                <a:ext cx="180360" cy="166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AA54954-8891-4A35-9EC5-7C0ED7C9483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715110" y="3524027"/>
                  <a:ext cx="198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52ABF95-2AF2-4A45-BD93-760B92F8A1D1}"/>
                    </a:ext>
                  </a:extLst>
                </p14:cNvPr>
                <p14:cNvContentPartPr/>
                <p14:nvPr/>
              </p14:nvContentPartPr>
              <p14:xfrm>
                <a:off x="6621510" y="3450227"/>
                <a:ext cx="313200" cy="299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52ABF95-2AF2-4A45-BD93-760B92F8A1D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612510" y="3441587"/>
                  <a:ext cx="330840" cy="31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105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229A-AF0E-484C-8A15-2E4D218D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Εντοπισμός </a:t>
            </a:r>
            <a:r>
              <a:rPr lang="en-US">
                <a:latin typeface="Minion Pro" panose="02040503050201020203" pitchFamily="18" charset="0"/>
              </a:rPr>
              <a:t>salient keypoints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616B2-16D1-4ED8-BD57-BA27483F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latin typeface="Minion Pro" panose="02040503050201020203" pitchFamily="18" charset="0"/>
                  </a:rPr>
                  <a:t>Maxima </a:t>
                </a:r>
                <a:r>
                  <a:rPr lang="el-GR">
                    <a:latin typeface="Minion Pro" panose="02040503050201020203" pitchFamily="18" charset="0"/>
                  </a:rPr>
                  <a:t>και </a:t>
                </a:r>
                <a:r>
                  <a:rPr lang="en-US">
                    <a:latin typeface="Minion Pro" panose="02040503050201020203" pitchFamily="18" charset="0"/>
                  </a:rPr>
                  <a:t>minima </a:t>
                </a:r>
                <a:r>
                  <a:rPr lang="el-GR">
                    <a:latin typeface="Minion Pro" panose="02040503050201020203" pitchFamily="18" charset="0"/>
                  </a:rPr>
                  <a:t>στο </a:t>
                </a:r>
                <a:r>
                  <a:rPr lang="en-US">
                    <a:latin typeface="Minion Pro" panose="02040503050201020203" pitchFamily="18" charset="0"/>
                  </a:rPr>
                  <a:t>space-scale</a:t>
                </a:r>
              </a:p>
              <a:p>
                <a:endParaRPr lang="en-US"/>
              </a:p>
              <a:p>
                <a:r>
                  <a:rPr lang="el-GR">
                    <a:latin typeface="Minion Pro" panose="02040503050201020203" pitchFamily="18" charset="0"/>
                  </a:rPr>
                  <a:t>Κάθε σημείο σε </a:t>
                </a:r>
                <a:r>
                  <a:rPr lang="en-US">
                    <a:latin typeface="Minion Pro" panose="02040503050201020203" pitchFamily="18" charset="0"/>
                  </a:rPr>
                  <a:t>DoG:</a:t>
                </a:r>
              </a:p>
              <a:p>
                <a:pPr lvl="1"/>
                <a:r>
                  <a:rPr lang="el-GR">
                    <a:latin typeface="Minion Pro" panose="02040503050201020203" pitchFamily="18" charset="0"/>
                  </a:rPr>
                  <a:t>Το συγκινουμε με τους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l-GR"/>
                  <a:t> </a:t>
                </a:r>
                <a:r>
                  <a:rPr lang="el-GR">
                    <a:latin typeface="Minion Pro" panose="02040503050201020203" pitchFamily="18" charset="0"/>
                  </a:rPr>
                  <a:t>γείτονες του</a:t>
                </a:r>
              </a:p>
              <a:p>
                <a:pPr lvl="1"/>
                <a:r>
                  <a:rPr lang="el-GR">
                    <a:latin typeface="Minion Pro" panose="02040503050201020203" pitchFamily="18" charset="0"/>
                  </a:rPr>
                  <a:t>Αν είναι </a:t>
                </a:r>
                <a:r>
                  <a:rPr lang="en-US">
                    <a:latin typeface="Minion Pro" panose="02040503050201020203" pitchFamily="18" charset="0"/>
                  </a:rPr>
                  <a:t>min/max </a:t>
                </a:r>
                <a:r>
                  <a:rPr lang="el-GR">
                    <a:latin typeface="Minion Pro" panose="02040503050201020203" pitchFamily="18" charset="0"/>
                  </a:rPr>
                  <a:t>τότε είναι </a:t>
                </a:r>
                <a:r>
                  <a:rPr lang="en-US" b="1">
                    <a:latin typeface="Minion Pro" panose="02040503050201020203" pitchFamily="18" charset="0"/>
                  </a:rPr>
                  <a:t>keypoint</a:t>
                </a:r>
                <a:endParaRPr lang="el-GR" b="1">
                  <a:latin typeface="Minion Pro" panose="02040503050201020203" pitchFamily="18" charset="0"/>
                </a:endParaRPr>
              </a:p>
              <a:p>
                <a:pPr lvl="1"/>
                <a:endParaRPr lang="el-GR" b="1">
                  <a:latin typeface="Minion Pro" panose="02040503050201020203" pitchFamily="18" charset="0"/>
                </a:endParaRPr>
              </a:p>
              <a:p>
                <a:r>
                  <a:rPr lang="el-GR">
                    <a:latin typeface="Minion Pro" panose="02040503050201020203" pitchFamily="18" charset="0"/>
                  </a:rPr>
                  <a:t>Επαναλαμβάνουμε την διαδικασία για κάθε </a:t>
                </a:r>
                <a:r>
                  <a:rPr lang="el-GR" i="1">
                    <a:latin typeface="Minion Pro" panose="02040503050201020203" pitchFamily="18" charset="0"/>
                  </a:rPr>
                  <a:t>κατάλληλο</a:t>
                </a:r>
                <a:r>
                  <a:rPr lang="el-GR">
                    <a:latin typeface="Minion Pro" panose="02040503050201020203" pitchFamily="18" charset="0"/>
                  </a:rPr>
                  <a:t> </a:t>
                </a:r>
                <a:r>
                  <a:rPr lang="en-US">
                    <a:latin typeface="Minion Pro" panose="02040503050201020203" pitchFamily="18" charset="0"/>
                  </a:rPr>
                  <a:t>DoG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616B2-16D1-4ED8-BD57-BA27483F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B82B5BD-B717-4D1C-AE98-4AF66946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996" y="365125"/>
            <a:ext cx="4062152" cy="4026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7886C-0730-4598-BD90-98273485E9CD}"/>
              </a:ext>
            </a:extLst>
          </p:cNvPr>
          <p:cNvSpPr txBox="1"/>
          <p:nvPr/>
        </p:nvSpPr>
        <p:spPr>
          <a:xfrm>
            <a:off x="8648700" y="6534150"/>
            <a:ext cx="28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Figure taken from Lowe 2004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2FEE7A-FB45-48AD-AB79-2BD023EEC576}"/>
                  </a:ext>
                </a:extLst>
              </p14:cNvPr>
              <p14:cNvContentPartPr/>
              <p14:nvPr/>
            </p14:nvContentPartPr>
            <p14:xfrm>
              <a:off x="7353030" y="4954971"/>
              <a:ext cx="1611360" cy="66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2FEE7A-FB45-48AD-AB79-2BD023EEC5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4030" y="4945971"/>
                <a:ext cx="162900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164BF08-F262-4F93-A808-D56CFAAE1580}"/>
              </a:ext>
            </a:extLst>
          </p:cNvPr>
          <p:cNvGrpSpPr/>
          <p:nvPr/>
        </p:nvGrpSpPr>
        <p:grpSpPr>
          <a:xfrm>
            <a:off x="9028110" y="2201027"/>
            <a:ext cx="2421720" cy="752400"/>
            <a:chOff x="9028110" y="2201027"/>
            <a:chExt cx="2421720" cy="75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482DFA-1F92-4558-B87F-249F087BFDD9}"/>
                    </a:ext>
                  </a:extLst>
                </p14:cNvPr>
                <p14:cNvContentPartPr/>
                <p14:nvPr/>
              </p14:nvContentPartPr>
              <p14:xfrm>
                <a:off x="9028110" y="2233427"/>
                <a:ext cx="849240" cy="695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482DFA-1F92-4558-B87F-249F087BFD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19110" y="2224427"/>
                  <a:ext cx="86688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12B8C1-1256-4C1B-9E16-F4B9D267222D}"/>
                    </a:ext>
                  </a:extLst>
                </p14:cNvPr>
                <p14:cNvContentPartPr/>
                <p14:nvPr/>
              </p14:nvContentPartPr>
              <p14:xfrm>
                <a:off x="9981030" y="2202827"/>
                <a:ext cx="1345680" cy="87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12B8C1-1256-4C1B-9E16-F4B9D26722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72030" y="2193827"/>
                  <a:ext cx="13633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900772-A476-4CB8-9587-16B6B2887768}"/>
                    </a:ext>
                  </a:extLst>
                </p14:cNvPr>
                <p14:cNvContentPartPr/>
                <p14:nvPr/>
              </p14:nvContentPartPr>
              <p14:xfrm>
                <a:off x="10555230" y="2201027"/>
                <a:ext cx="894600" cy="75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900772-A476-4CB8-9587-16B6B28877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46230" y="2192387"/>
                  <a:ext cx="91224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A5F51A-2D5F-4331-9832-08AD275D2045}"/>
                    </a:ext>
                  </a:extLst>
                </p14:cNvPr>
                <p14:cNvContentPartPr/>
                <p14:nvPr/>
              </p14:nvContentPartPr>
              <p14:xfrm>
                <a:off x="9270390" y="2916707"/>
                <a:ext cx="1233720" cy="1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A5F51A-2D5F-4331-9832-08AD275D20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61750" y="2907707"/>
                  <a:ext cx="125136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7685335-2E50-46E6-84A4-904BD0E6149B}"/>
                  </a:ext>
                </a:extLst>
              </p14:cNvPr>
              <p14:cNvContentPartPr/>
              <p14:nvPr/>
            </p14:nvContentPartPr>
            <p14:xfrm>
              <a:off x="10051230" y="2348987"/>
              <a:ext cx="63000" cy="12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685335-2E50-46E6-84A4-904BD0E614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97230" y="2241347"/>
                <a:ext cx="1706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AE6E7EB-61BE-4634-ACC2-659DBFCE48A9}"/>
                  </a:ext>
                </a:extLst>
              </p14:cNvPr>
              <p14:cNvContentPartPr/>
              <p14:nvPr/>
            </p14:nvContentPartPr>
            <p14:xfrm>
              <a:off x="9901830" y="2501627"/>
              <a:ext cx="23040" cy="10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AE6E7EB-61BE-4634-ACC2-659DBFCE48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48190" y="2393987"/>
                <a:ext cx="130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B503E6-8310-4923-8DFA-09AC9C67EBDD}"/>
                  </a:ext>
                </a:extLst>
              </p14:cNvPr>
              <p14:cNvContentPartPr/>
              <p14:nvPr/>
            </p14:nvContentPartPr>
            <p14:xfrm>
              <a:off x="9742350" y="2636267"/>
              <a:ext cx="21240" cy="6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5B503E6-8310-4923-8DFA-09AC9C67EB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88350" y="2528267"/>
                <a:ext cx="1288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5D8960-5FBA-4AE8-808F-2B36B9A9D347}"/>
                  </a:ext>
                </a:extLst>
              </p14:cNvPr>
              <p14:cNvContentPartPr/>
              <p14:nvPr/>
            </p14:nvContentPartPr>
            <p14:xfrm>
              <a:off x="9595110" y="2740307"/>
              <a:ext cx="11160" cy="10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5D8960-5FBA-4AE8-808F-2B36B9A9D3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41110" y="2632307"/>
                <a:ext cx="1188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492CA4E-8DBF-430F-8093-53D7F30A94E4}"/>
                  </a:ext>
                </a:extLst>
              </p14:cNvPr>
              <p14:cNvContentPartPr/>
              <p14:nvPr/>
            </p14:nvContentPartPr>
            <p14:xfrm>
              <a:off x="9889590" y="2753627"/>
              <a:ext cx="1404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492CA4E-8DBF-430F-8093-53D7F30A94E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5950" y="2645987"/>
                <a:ext cx="121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0FA54BA-583C-4843-9B19-CEB43C18032E}"/>
                  </a:ext>
                </a:extLst>
              </p14:cNvPr>
              <p14:cNvContentPartPr/>
              <p14:nvPr/>
            </p14:nvContentPartPr>
            <p14:xfrm>
              <a:off x="10069950" y="2762627"/>
              <a:ext cx="1728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0FA54BA-583C-4843-9B19-CEB43C1803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16310" y="2654987"/>
                <a:ext cx="124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2952EA-F0F7-4F1B-B3F2-F76D9E137E1A}"/>
                  </a:ext>
                </a:extLst>
              </p14:cNvPr>
              <p14:cNvContentPartPr/>
              <p14:nvPr/>
            </p14:nvContentPartPr>
            <p14:xfrm>
              <a:off x="10454790" y="2792867"/>
              <a:ext cx="43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2952EA-F0F7-4F1B-B3F2-F76D9E137E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00790" y="2685227"/>
                <a:ext cx="111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99BAB54-08B7-48A2-BE8E-2A81D7494CFA}"/>
                  </a:ext>
                </a:extLst>
              </p14:cNvPr>
              <p14:cNvContentPartPr/>
              <p14:nvPr/>
            </p14:nvContentPartPr>
            <p14:xfrm>
              <a:off x="10630830" y="2658587"/>
              <a:ext cx="21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99BAB54-08B7-48A2-BE8E-2A81D7494C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77190" y="2550947"/>
                <a:ext cx="10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0843C47-B186-40E2-9980-D4299965455F}"/>
                  </a:ext>
                </a:extLst>
              </p14:cNvPr>
              <p14:cNvContentPartPr/>
              <p14:nvPr/>
            </p14:nvContentPartPr>
            <p14:xfrm>
              <a:off x="10786350" y="2519627"/>
              <a:ext cx="9720" cy="3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0843C47-B186-40E2-9980-D4299965455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32350" y="2411987"/>
                <a:ext cx="1173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D9AC6F-C026-4467-AA9C-EA090CA78476}"/>
                  </a:ext>
                </a:extLst>
              </p14:cNvPr>
              <p14:cNvContentPartPr/>
              <p14:nvPr/>
            </p14:nvContentPartPr>
            <p14:xfrm>
              <a:off x="11019270" y="2362667"/>
              <a:ext cx="612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D9AC6F-C026-4467-AA9C-EA090CA7847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65630" y="2255027"/>
                <a:ext cx="113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19ED346-10E4-4656-9ECF-9B9FB70D1F5E}"/>
                  </a:ext>
                </a:extLst>
              </p14:cNvPr>
              <p14:cNvContentPartPr/>
              <p14:nvPr/>
            </p14:nvContentPartPr>
            <p14:xfrm>
              <a:off x="10752150" y="2362667"/>
              <a:ext cx="1728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19ED346-10E4-4656-9ECF-9B9FB70D1F5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98150" y="2255027"/>
                <a:ext cx="124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EDEFD4B-BF7D-4C72-9EB1-493303CF1A03}"/>
                  </a:ext>
                </a:extLst>
              </p14:cNvPr>
              <p14:cNvContentPartPr/>
              <p14:nvPr/>
            </p14:nvContentPartPr>
            <p14:xfrm>
              <a:off x="10570350" y="2364107"/>
              <a:ext cx="21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DEFD4B-BF7D-4C72-9EB1-493303CF1A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16350" y="2256467"/>
                <a:ext cx="10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88471D-8A9F-4CB2-BCB5-DA772B4A32E5}"/>
                  </a:ext>
                </a:extLst>
              </p14:cNvPr>
              <p14:cNvContentPartPr/>
              <p14:nvPr/>
            </p14:nvContentPartPr>
            <p14:xfrm>
              <a:off x="10342830" y="2321987"/>
              <a:ext cx="612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88471D-8A9F-4CB2-BCB5-DA772B4A32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89190" y="2213987"/>
                <a:ext cx="113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4D498E-E7C5-4BC8-AAA9-39ED07518298}"/>
                  </a:ext>
                </a:extLst>
              </p14:cNvPr>
              <p14:cNvContentPartPr/>
              <p14:nvPr/>
            </p14:nvContentPartPr>
            <p14:xfrm>
              <a:off x="10251750" y="2481827"/>
              <a:ext cx="11880" cy="1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4D498E-E7C5-4BC8-AAA9-39ED0751829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98110" y="2374187"/>
                <a:ext cx="119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F1C2FBB-3B1A-4DD4-8899-8A4D00A7EE95}"/>
                  </a:ext>
                </a:extLst>
              </p14:cNvPr>
              <p14:cNvContentPartPr/>
              <p14:nvPr/>
            </p14:nvContentPartPr>
            <p14:xfrm>
              <a:off x="10467750" y="2462387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F1C2FBB-3B1A-4DD4-8899-8A4D00A7EE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14110" y="23543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52C9536-5492-4491-B51F-B8B9506C595D}"/>
                  </a:ext>
                </a:extLst>
              </p14:cNvPr>
              <p14:cNvContentPartPr/>
              <p14:nvPr/>
            </p14:nvContentPartPr>
            <p14:xfrm>
              <a:off x="10733070" y="247138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52C9536-5492-4491-B51F-B8B9506C59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79430" y="23637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E2E76E-FF34-443E-BA78-468445D28795}"/>
                  </a:ext>
                </a:extLst>
              </p14:cNvPr>
              <p14:cNvContentPartPr/>
              <p14:nvPr/>
            </p14:nvContentPartPr>
            <p14:xfrm>
              <a:off x="10312590" y="2619347"/>
              <a:ext cx="360" cy="3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E2E76E-FF34-443E-BA78-468445D2879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258590" y="2511707"/>
                <a:ext cx="108000" cy="2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2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A87E-1150-499D-B35D-4E018419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Keypoint filtering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F7E0A-2FED-4817-9222-8B8D2D19D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7653"/>
            <a:ext cx="10515600" cy="3118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F2D87-C42F-4AE2-9720-414C7BE28DB8}"/>
              </a:ext>
            </a:extLst>
          </p:cNvPr>
          <p:cNvSpPr txBox="1"/>
          <p:nvPr/>
        </p:nvSpPr>
        <p:spPr>
          <a:xfrm>
            <a:off x="4151108" y="5734853"/>
            <a:ext cx="388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Απόρριψη των low contrasted keypoints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A53CF-486C-402C-814B-5674B7662D54}"/>
              </a:ext>
            </a:extLst>
          </p:cNvPr>
          <p:cNvSpPr txBox="1"/>
          <p:nvPr/>
        </p:nvSpPr>
        <p:spPr>
          <a:xfrm>
            <a:off x="1038687" y="1855433"/>
            <a:ext cx="1008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Κάποια </a:t>
            </a:r>
            <a:r>
              <a:rPr lang="en-US">
                <a:latin typeface="Minion Pro" panose="02040503050201020203" pitchFamily="18" charset="0"/>
              </a:rPr>
              <a:t>keypoints </a:t>
            </a:r>
            <a:r>
              <a:rPr lang="el-GR">
                <a:latin typeface="Minion Pro" panose="02040503050201020203" pitchFamily="18" charset="0"/>
              </a:rPr>
              <a:t>είναι πιο ευαίσθητα στο θόρυβο από κάποια άλλα (π.χ., χαμηλό </a:t>
            </a:r>
            <a:r>
              <a:rPr lang="en-US">
                <a:latin typeface="Minion Pro" panose="02040503050201020203" pitchFamily="18" charset="0"/>
              </a:rPr>
              <a:t>contrast</a:t>
            </a:r>
            <a:r>
              <a:rPr lang="el-GR">
                <a:latin typeface="Minion Pro" panose="02040503050201020203" pitchFamily="18" charset="0"/>
              </a:rPr>
              <a:t> ή πάνω σε ακμές)</a:t>
            </a:r>
            <a:endParaRPr lang="en-US">
              <a:latin typeface="Minion Pro" panose="02040503050201020203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87C45E-6EEB-4245-9E48-D03DB8E0ED0F}"/>
              </a:ext>
            </a:extLst>
          </p:cNvPr>
          <p:cNvGrpSpPr/>
          <p:nvPr/>
        </p:nvGrpSpPr>
        <p:grpSpPr>
          <a:xfrm>
            <a:off x="956190" y="2280587"/>
            <a:ext cx="2139480" cy="725760"/>
            <a:chOff x="956190" y="2280587"/>
            <a:chExt cx="2139480" cy="7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A0318E-47D9-4DEB-AB78-DAD5FDA0A997}"/>
                    </a:ext>
                  </a:extLst>
                </p14:cNvPr>
                <p14:cNvContentPartPr/>
                <p14:nvPr/>
              </p14:nvContentPartPr>
              <p14:xfrm>
                <a:off x="1795710" y="2280587"/>
                <a:ext cx="42120" cy="130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A0318E-47D9-4DEB-AB78-DAD5FDA0A9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87070" y="2271947"/>
                  <a:ext cx="59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365275-85A4-4253-B512-E452538FEDEE}"/>
                    </a:ext>
                  </a:extLst>
                </p14:cNvPr>
                <p14:cNvContentPartPr/>
                <p14:nvPr/>
              </p14:nvContentPartPr>
              <p14:xfrm>
                <a:off x="1735230" y="2401907"/>
                <a:ext cx="123480" cy="54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365275-85A4-4253-B512-E452538FEDE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26590" y="2393267"/>
                  <a:ext cx="141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5A5B00-DE28-404F-9C59-0B1753A5773A}"/>
                    </a:ext>
                  </a:extLst>
                </p14:cNvPr>
                <p14:cNvContentPartPr/>
                <p14:nvPr/>
              </p14:nvContentPartPr>
              <p14:xfrm>
                <a:off x="1404030" y="2418467"/>
                <a:ext cx="1691640" cy="350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5A5B00-DE28-404F-9C59-0B1753A577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95030" y="2409827"/>
                  <a:ext cx="1709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317916-5DC4-4D8D-895D-AA020B30104A}"/>
                    </a:ext>
                  </a:extLst>
                </p14:cNvPr>
                <p14:cNvContentPartPr/>
                <p14:nvPr/>
              </p14:nvContentPartPr>
              <p14:xfrm>
                <a:off x="956190" y="2471747"/>
                <a:ext cx="350640" cy="53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317916-5DC4-4D8D-895D-AA020B3010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7550" y="2463107"/>
                  <a:ext cx="368280" cy="55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933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E6707-5277-4667-9AA2-5116990B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SIFT descriptor</a:t>
            </a:r>
          </a:p>
        </p:txBody>
      </p:sp>
    </p:spTree>
    <p:extLst>
      <p:ext uri="{BB962C8B-B14F-4D97-AF65-F5344CB8AC3E}">
        <p14:creationId xmlns:p14="http://schemas.microsoft.com/office/powerpoint/2010/main" val="12786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9C63FD-6FF0-4A4F-9C9B-2B9D5038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Orientation 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0B12D8-84DB-4A64-8597-B1666871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Για κάθε σημείο </a:t>
            </a:r>
            <a:r>
              <a:rPr lang="en-US">
                <a:latin typeface="Minion Pro" panose="02040503050201020203" pitchFamily="18" charset="0"/>
              </a:rPr>
              <a:t>(x,y) </a:t>
            </a:r>
            <a:r>
              <a:rPr lang="el-GR">
                <a:latin typeface="Minion Pro" panose="02040503050201020203" pitchFamily="18" charset="0"/>
              </a:rPr>
              <a:t>των </a:t>
            </a:r>
            <a:r>
              <a:rPr lang="en-US">
                <a:latin typeface="Minion Pro" panose="02040503050201020203" pitchFamily="18" charset="0"/>
              </a:rPr>
              <a:t>space-scales </a:t>
            </a:r>
            <a:r>
              <a:rPr lang="el-GR">
                <a:latin typeface="Minion Pro" panose="02040503050201020203" pitchFamily="18" charset="0"/>
              </a:rPr>
              <a:t>υπολογίζουμε: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Gradient magnitude 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Gradient orientation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383F2-F883-441C-8165-BDCE1A37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762375"/>
            <a:ext cx="8791575" cy="1314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A98D4D-97CA-49D6-B1C1-66E490F93D52}"/>
                  </a:ext>
                </a:extLst>
              </p14:cNvPr>
              <p14:cNvContentPartPr/>
              <p14:nvPr/>
            </p14:nvContentPartPr>
            <p14:xfrm>
              <a:off x="4861470" y="2234507"/>
              <a:ext cx="1627920" cy="7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A98D4D-97CA-49D6-B1C1-66E490F93D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2830" y="2225507"/>
                <a:ext cx="164556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9BA5C55-9B1F-4763-BF57-6351132047D7}"/>
              </a:ext>
            </a:extLst>
          </p:cNvPr>
          <p:cNvGrpSpPr/>
          <p:nvPr/>
        </p:nvGrpSpPr>
        <p:grpSpPr>
          <a:xfrm>
            <a:off x="2202150" y="4275707"/>
            <a:ext cx="405000" cy="21960"/>
            <a:chOff x="2202150" y="4275707"/>
            <a:chExt cx="405000" cy="2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537C61B-7AF7-4F4D-AA3B-09E2AB941BB3}"/>
                    </a:ext>
                  </a:extLst>
                </p14:cNvPr>
                <p14:cNvContentPartPr/>
                <p14:nvPr/>
              </p14:nvContentPartPr>
              <p14:xfrm>
                <a:off x="2202150" y="4287587"/>
                <a:ext cx="147240" cy="10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537C61B-7AF7-4F4D-AA3B-09E2AB941B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3510" y="4278947"/>
                  <a:ext cx="164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0C725B-DF61-4D55-98CA-C8EF9E12C693}"/>
                    </a:ext>
                  </a:extLst>
                </p14:cNvPr>
                <p14:cNvContentPartPr/>
                <p14:nvPr/>
              </p14:nvContentPartPr>
              <p14:xfrm>
                <a:off x="2481870" y="4275707"/>
                <a:ext cx="125280" cy="21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0C725B-DF61-4D55-98CA-C8EF9E12C6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72870" y="4266707"/>
                  <a:ext cx="1429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2902FD-EB52-4E5B-B988-BA1384CDE29D}"/>
                  </a:ext>
                </a:extLst>
              </p14:cNvPr>
              <p14:cNvContentPartPr/>
              <p14:nvPr/>
            </p14:nvContentPartPr>
            <p14:xfrm>
              <a:off x="3717030" y="4298387"/>
              <a:ext cx="578160" cy="9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2902FD-EB52-4E5B-B988-BA1384CDE2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8390" y="4289387"/>
                <a:ext cx="5958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D1A437-EAB9-45D1-9F62-FFD79E164A8A}"/>
                  </a:ext>
                </a:extLst>
              </p14:cNvPr>
              <p14:cNvContentPartPr/>
              <p14:nvPr/>
            </p14:nvContentPartPr>
            <p14:xfrm>
              <a:off x="5367270" y="4264907"/>
              <a:ext cx="707040" cy="33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D1A437-EAB9-45D1-9F62-FFD79E164A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58630" y="4256267"/>
                <a:ext cx="7246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2E71665-9B80-4DA9-AEEC-71FE4451474D}"/>
                  </a:ext>
                </a:extLst>
              </p14:cNvPr>
              <p14:cNvContentPartPr/>
              <p14:nvPr/>
            </p14:nvContentPartPr>
            <p14:xfrm>
              <a:off x="7605030" y="4290827"/>
              <a:ext cx="639000" cy="27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2E71665-9B80-4DA9-AEEC-71FE445147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96030" y="4281827"/>
                <a:ext cx="656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593390-F2CD-4373-9526-2B8A7380B3D2}"/>
                  </a:ext>
                </a:extLst>
              </p14:cNvPr>
              <p14:cNvContentPartPr/>
              <p14:nvPr/>
            </p14:nvContentPartPr>
            <p14:xfrm>
              <a:off x="9291630" y="4286147"/>
              <a:ext cx="782640" cy="3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593390-F2CD-4373-9526-2B8A7380B3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82990" y="4277147"/>
                <a:ext cx="8002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FD3303-C524-48EA-A6EE-92664D4B6FBB}"/>
                  </a:ext>
                </a:extLst>
              </p14:cNvPr>
              <p14:cNvContentPartPr/>
              <p14:nvPr/>
            </p14:nvContentPartPr>
            <p14:xfrm>
              <a:off x="4363230" y="4961147"/>
              <a:ext cx="561240" cy="34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FD3303-C524-48EA-A6EE-92664D4B6FB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4230" y="4952147"/>
                <a:ext cx="5788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180E0CA-1925-458F-80C0-196C04C60D34}"/>
              </a:ext>
            </a:extLst>
          </p:cNvPr>
          <p:cNvGrpSpPr/>
          <p:nvPr/>
        </p:nvGrpSpPr>
        <p:grpSpPr>
          <a:xfrm>
            <a:off x="6022110" y="4948907"/>
            <a:ext cx="2109960" cy="57600"/>
            <a:chOff x="6022110" y="4948907"/>
            <a:chExt cx="2109960" cy="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149C84-6E3D-4759-8A50-491296027E94}"/>
                    </a:ext>
                  </a:extLst>
                </p14:cNvPr>
                <p14:cNvContentPartPr/>
                <p14:nvPr/>
              </p14:nvContentPartPr>
              <p14:xfrm>
                <a:off x="6022110" y="4948907"/>
                <a:ext cx="590400" cy="57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149C84-6E3D-4759-8A50-491296027E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13470" y="4940267"/>
                  <a:ext cx="608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1A912D-3E5B-4071-99E4-547931B7FC40}"/>
                    </a:ext>
                  </a:extLst>
                </p14:cNvPr>
                <p14:cNvContentPartPr/>
                <p14:nvPr/>
              </p14:nvContentPartPr>
              <p14:xfrm>
                <a:off x="7408110" y="4976267"/>
                <a:ext cx="723960" cy="1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1A912D-3E5B-4071-99E4-547931B7FC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99110" y="4967267"/>
                  <a:ext cx="7416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338E61-E943-46CA-8DCA-40E3122FEE7D}"/>
                  </a:ext>
                </a:extLst>
              </p14:cNvPr>
              <p14:cNvContentPartPr/>
              <p14:nvPr/>
            </p14:nvContentPartPr>
            <p14:xfrm>
              <a:off x="9101190" y="4966907"/>
              <a:ext cx="592200" cy="21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338E61-E943-46CA-8DCA-40E3122FEE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092190" y="4958267"/>
                <a:ext cx="60984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1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AE3-0023-4181-A7E6-24C96334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The local image descriptor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AD6F4-2D1F-4DA9-B936-88DCC38B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540553"/>
            <a:ext cx="9610725" cy="4629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B71C5-461E-40D3-83CB-FD3BD4F62022}"/>
              </a:ext>
            </a:extLst>
          </p:cNvPr>
          <p:cNvSpPr txBox="1"/>
          <p:nvPr/>
        </p:nvSpPr>
        <p:spPr>
          <a:xfrm>
            <a:off x="8648700" y="6534150"/>
            <a:ext cx="28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Figure taken from Lowe 2004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516F77-E947-4E0A-9CAB-DE7A772E01AA}"/>
              </a:ext>
            </a:extLst>
          </p:cNvPr>
          <p:cNvGrpSpPr/>
          <p:nvPr/>
        </p:nvGrpSpPr>
        <p:grpSpPr>
          <a:xfrm>
            <a:off x="376590" y="1515587"/>
            <a:ext cx="6294960" cy="2591280"/>
            <a:chOff x="376590" y="1515587"/>
            <a:chExt cx="6294960" cy="259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C25014-DED7-457F-A5CB-7579BA6A26AB}"/>
                    </a:ext>
                  </a:extLst>
                </p14:cNvPr>
                <p14:cNvContentPartPr/>
                <p14:nvPr/>
              </p14:nvContentPartPr>
              <p14:xfrm>
                <a:off x="3466830" y="4005347"/>
                <a:ext cx="4320" cy="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C25014-DED7-457F-A5CB-7579BA6A26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58190" y="3996347"/>
                  <a:ext cx="21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870D52-1EDE-48A0-A5F2-5865B26BA07B}"/>
                    </a:ext>
                  </a:extLst>
                </p14:cNvPr>
                <p14:cNvContentPartPr/>
                <p14:nvPr/>
              </p14:nvContentPartPr>
              <p14:xfrm>
                <a:off x="3186750" y="4097507"/>
                <a:ext cx="6120" cy="9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870D52-1EDE-48A0-A5F2-5865B26BA0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77750" y="4088507"/>
                  <a:ext cx="23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0CB82B-4130-4E36-A8D8-E95F0D809E8D}"/>
                    </a:ext>
                  </a:extLst>
                </p14:cNvPr>
                <p14:cNvContentPartPr/>
                <p14:nvPr/>
              </p14:nvContentPartPr>
              <p14:xfrm>
                <a:off x="376590" y="2155667"/>
                <a:ext cx="141840" cy="1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0CB82B-4130-4E36-A8D8-E95F0D809E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950" y="2146667"/>
                  <a:ext cx="159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B6C716-28BF-4891-9D2E-E7CDB98C6F59}"/>
                    </a:ext>
                  </a:extLst>
                </p14:cNvPr>
                <p14:cNvContentPartPr/>
                <p14:nvPr/>
              </p14:nvContentPartPr>
              <p14:xfrm>
                <a:off x="617430" y="2091587"/>
                <a:ext cx="75600" cy="20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B6C716-28BF-4891-9D2E-E7CDB98C6F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430" y="2082947"/>
                  <a:ext cx="93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D9ADE6-F899-4CB0-87AD-A330649D0CC1}"/>
                    </a:ext>
                  </a:extLst>
                </p14:cNvPr>
                <p14:cNvContentPartPr/>
                <p14:nvPr/>
              </p14:nvContentPartPr>
              <p14:xfrm>
                <a:off x="3233910" y="3718427"/>
                <a:ext cx="432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D9ADE6-F899-4CB0-87AD-A330649D0C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25270" y="3709787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6D4D3F-FE94-46E0-AEC8-250DDC399928}"/>
                    </a:ext>
                  </a:extLst>
                </p14:cNvPr>
                <p14:cNvContentPartPr/>
                <p14:nvPr/>
              </p14:nvContentPartPr>
              <p14:xfrm>
                <a:off x="3559710" y="3633827"/>
                <a:ext cx="4320" cy="5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6D4D3F-FE94-46E0-AEC8-250DDC3999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51070" y="3625187"/>
                  <a:ext cx="21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2ED8C9-E87A-4948-8413-25F613AFEDDF}"/>
                    </a:ext>
                  </a:extLst>
                </p14:cNvPr>
                <p14:cNvContentPartPr/>
                <p14:nvPr/>
              </p14:nvContentPartPr>
              <p14:xfrm>
                <a:off x="789870" y="2516027"/>
                <a:ext cx="540360" cy="69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2ED8C9-E87A-4948-8413-25F613AFED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870" y="2507387"/>
                  <a:ext cx="558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2A6236-02EA-46F4-B058-ED551A4E3639}"/>
                    </a:ext>
                  </a:extLst>
                </p14:cNvPr>
                <p14:cNvContentPartPr/>
                <p14:nvPr/>
              </p14:nvContentPartPr>
              <p14:xfrm>
                <a:off x="1329870" y="2476427"/>
                <a:ext cx="99720" cy="144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2A6236-02EA-46F4-B058-ED551A4E36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0870" y="2467787"/>
                  <a:ext cx="117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734066-BF62-4A6F-B1C1-32D4B8AC8482}"/>
                    </a:ext>
                  </a:extLst>
                </p14:cNvPr>
                <p14:cNvContentPartPr/>
                <p14:nvPr/>
              </p14:nvContentPartPr>
              <p14:xfrm>
                <a:off x="764670" y="2057747"/>
                <a:ext cx="95400" cy="72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734066-BF62-4A6F-B1C1-32D4B8AC84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030" y="2048747"/>
                  <a:ext cx="11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91231B-CC15-48E0-ADEC-A4AED30D4AE8}"/>
                    </a:ext>
                  </a:extLst>
                </p14:cNvPr>
                <p14:cNvContentPartPr/>
                <p14:nvPr/>
              </p14:nvContentPartPr>
              <p14:xfrm>
                <a:off x="930270" y="1986827"/>
                <a:ext cx="74160" cy="87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91231B-CC15-48E0-ADEC-A4AED30D4A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1270" y="1977827"/>
                  <a:ext cx="91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CB9CD2-D94B-4645-B560-F4CE7B13B7D2}"/>
                    </a:ext>
                  </a:extLst>
                </p14:cNvPr>
                <p14:cNvContentPartPr/>
                <p14:nvPr/>
              </p14:nvContentPartPr>
              <p14:xfrm>
                <a:off x="1036110" y="1925267"/>
                <a:ext cx="104760" cy="9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CB9CD2-D94B-4645-B560-F4CE7B13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7110" y="1916627"/>
                  <a:ext cx="1224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CBCFAF-9820-4C92-A8C7-A226F6339E3C}"/>
                    </a:ext>
                  </a:extLst>
                </p14:cNvPr>
                <p14:cNvContentPartPr/>
                <p14:nvPr/>
              </p14:nvContentPartPr>
              <p14:xfrm>
                <a:off x="1346430" y="1763267"/>
                <a:ext cx="93600" cy="129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CBCFAF-9820-4C92-A8C7-A226F6339E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37790" y="1754627"/>
                  <a:ext cx="111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AD0D32-7E0B-472D-A3F8-F87C016FCAAA}"/>
                    </a:ext>
                  </a:extLst>
                </p14:cNvPr>
                <p14:cNvContentPartPr/>
                <p14:nvPr/>
              </p14:nvContentPartPr>
              <p14:xfrm>
                <a:off x="1497990" y="1554107"/>
                <a:ext cx="407880" cy="275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AD0D32-7E0B-472D-A3F8-F87C016FCA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89350" y="1545107"/>
                  <a:ext cx="425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582634-C612-4729-9900-3776AA87AB97}"/>
                    </a:ext>
                  </a:extLst>
                </p14:cNvPr>
                <p14:cNvContentPartPr/>
                <p14:nvPr/>
              </p14:nvContentPartPr>
              <p14:xfrm>
                <a:off x="1915230" y="1603427"/>
                <a:ext cx="132840" cy="124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582634-C612-4729-9900-3776AA87AB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6590" y="1594427"/>
                  <a:ext cx="150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093C7C-2FF3-4DB6-9149-5E7C16EFD114}"/>
                    </a:ext>
                  </a:extLst>
                </p14:cNvPr>
                <p14:cNvContentPartPr/>
                <p14:nvPr/>
              </p14:nvContentPartPr>
              <p14:xfrm>
                <a:off x="1320150" y="1987547"/>
                <a:ext cx="2202120" cy="197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093C7C-2FF3-4DB6-9149-5E7C16EFD1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11510" y="1978907"/>
                  <a:ext cx="2219760" cy="19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CF3562-F16F-4F4B-9C0C-22761AD242D9}"/>
                    </a:ext>
                  </a:extLst>
                </p14:cNvPr>
                <p14:cNvContentPartPr/>
                <p14:nvPr/>
              </p14:nvContentPartPr>
              <p14:xfrm>
                <a:off x="2846190" y="1773707"/>
                <a:ext cx="3719160" cy="66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CF3562-F16F-4F4B-9C0C-22761AD242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37190" y="1765067"/>
                  <a:ext cx="373680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B7B8F0-7253-43AD-9E04-CA01355EE780}"/>
                    </a:ext>
                  </a:extLst>
                </p14:cNvPr>
                <p14:cNvContentPartPr/>
                <p14:nvPr/>
              </p14:nvContentPartPr>
              <p14:xfrm>
                <a:off x="6518910" y="2301107"/>
                <a:ext cx="152640" cy="18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B7B8F0-7253-43AD-9E04-CA01355EE7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09910" y="2292467"/>
                  <a:ext cx="170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944E43-D595-47AB-8C19-3E3A9AE78686}"/>
                    </a:ext>
                  </a:extLst>
                </p14:cNvPr>
                <p14:cNvContentPartPr/>
                <p14:nvPr/>
              </p14:nvContentPartPr>
              <p14:xfrm>
                <a:off x="5348550" y="1515587"/>
                <a:ext cx="85680" cy="254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944E43-D595-47AB-8C19-3E3A9AE786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39550" y="1506947"/>
                  <a:ext cx="1033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EB0443-F104-4B2A-BDB6-666A1724EBD4}"/>
                    </a:ext>
                  </a:extLst>
                </p14:cNvPr>
                <p14:cNvContentPartPr/>
                <p14:nvPr/>
              </p14:nvContentPartPr>
              <p14:xfrm>
                <a:off x="5481030" y="1577507"/>
                <a:ext cx="64800" cy="19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EB0443-F104-4B2A-BDB6-666A1724EB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72390" y="1568867"/>
                  <a:ext cx="82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8D5E9F-2693-4ECE-8146-B98C31F0975F}"/>
                    </a:ext>
                  </a:extLst>
                </p14:cNvPr>
                <p14:cNvContentPartPr/>
                <p14:nvPr/>
              </p14:nvContentPartPr>
              <p14:xfrm>
                <a:off x="5600550" y="1630067"/>
                <a:ext cx="27360" cy="162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8D5E9F-2693-4ECE-8146-B98C31F097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91550" y="1621427"/>
                  <a:ext cx="45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614CF5-53EF-4CCB-AC07-CF5E383C595C}"/>
                    </a:ext>
                  </a:extLst>
                </p14:cNvPr>
                <p14:cNvContentPartPr/>
                <p14:nvPr/>
              </p14:nvContentPartPr>
              <p14:xfrm>
                <a:off x="5683710" y="1569947"/>
                <a:ext cx="112320" cy="177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614CF5-53EF-4CCB-AC07-CF5E383C59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75070" y="1561307"/>
                  <a:ext cx="129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01F3B8B-9367-4894-86AA-13609FC9BD35}"/>
                    </a:ext>
                  </a:extLst>
                </p14:cNvPr>
                <p14:cNvContentPartPr/>
                <p14:nvPr/>
              </p14:nvContentPartPr>
              <p14:xfrm>
                <a:off x="5810070" y="1668227"/>
                <a:ext cx="43200" cy="91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01F3B8B-9367-4894-86AA-13609FC9BD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01430" y="1659227"/>
                  <a:ext cx="60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BCC53C-DB0B-4C93-9733-A11AFDDBBCA5}"/>
                    </a:ext>
                  </a:extLst>
                </p14:cNvPr>
                <p14:cNvContentPartPr/>
                <p14:nvPr/>
              </p14:nvContentPartPr>
              <p14:xfrm>
                <a:off x="5891430" y="1666787"/>
                <a:ext cx="442800" cy="290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BCC53C-DB0B-4C93-9733-A11AFDDBBC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82430" y="1657787"/>
                  <a:ext cx="4604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97F9FB-9BA6-4D57-8C67-4876B2BB94C9}"/>
                    </a:ext>
                  </a:extLst>
                </p14:cNvPr>
                <p14:cNvContentPartPr/>
                <p14:nvPr/>
              </p14:nvContentPartPr>
              <p14:xfrm>
                <a:off x="6350790" y="1656347"/>
                <a:ext cx="212400" cy="146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97F9FB-9BA6-4D57-8C67-4876B2BB94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1790" y="1647347"/>
                  <a:ext cx="2300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854C23-7D49-4FA8-9622-8F19CFF2569E}"/>
              </a:ext>
            </a:extLst>
          </p:cNvPr>
          <p:cNvGrpSpPr/>
          <p:nvPr/>
        </p:nvGrpSpPr>
        <p:grpSpPr>
          <a:xfrm>
            <a:off x="7978350" y="2768747"/>
            <a:ext cx="459000" cy="447480"/>
            <a:chOff x="7978350" y="2768747"/>
            <a:chExt cx="45900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4502A3-55A9-455E-BECB-B8ECEC35B21C}"/>
                    </a:ext>
                  </a:extLst>
                </p14:cNvPr>
                <p14:cNvContentPartPr/>
                <p14:nvPr/>
              </p14:nvContentPartPr>
              <p14:xfrm>
                <a:off x="8167710" y="2849747"/>
                <a:ext cx="184320" cy="7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4502A3-55A9-455E-BECB-B8ECEC35B2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59070" y="2841107"/>
                  <a:ext cx="201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0B2B17-D7DA-44C0-B71D-26DF755755DD}"/>
                    </a:ext>
                  </a:extLst>
                </p14:cNvPr>
                <p14:cNvContentPartPr/>
                <p14:nvPr/>
              </p14:nvContentPartPr>
              <p14:xfrm>
                <a:off x="8398830" y="2856227"/>
                <a:ext cx="38520" cy="149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0B2B17-D7DA-44C0-B71D-26DF755755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90190" y="2847587"/>
                  <a:ext cx="5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4C6824-58EF-4CC9-B355-4F4FE1EE6CF9}"/>
                    </a:ext>
                  </a:extLst>
                </p14:cNvPr>
                <p14:cNvContentPartPr/>
                <p14:nvPr/>
              </p14:nvContentPartPr>
              <p14:xfrm>
                <a:off x="8313510" y="3045227"/>
                <a:ext cx="47880" cy="89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4C6824-58EF-4CC9-B355-4F4FE1EE6C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04870" y="3036227"/>
                  <a:ext cx="65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903466-096C-4C90-ACE2-8671D90C0A27}"/>
                    </a:ext>
                  </a:extLst>
                </p14:cNvPr>
                <p14:cNvContentPartPr/>
                <p14:nvPr/>
              </p14:nvContentPartPr>
              <p14:xfrm>
                <a:off x="8143230" y="3161507"/>
                <a:ext cx="142560" cy="54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903466-096C-4C90-ACE2-8671D90C0A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34230" y="3152507"/>
                  <a:ext cx="160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0E4FAA-4D98-424C-B178-DAAD5922A4D3}"/>
                    </a:ext>
                  </a:extLst>
                </p14:cNvPr>
                <p14:cNvContentPartPr/>
                <p14:nvPr/>
              </p14:nvContentPartPr>
              <p14:xfrm>
                <a:off x="8107230" y="3105347"/>
                <a:ext cx="53280" cy="33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0E4FAA-4D98-424C-B178-DAAD5922A4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8230" y="3096707"/>
                  <a:ext cx="70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B1A0EFC-0D0B-4136-B2A0-5832AA9BCD4D}"/>
                    </a:ext>
                  </a:extLst>
                </p14:cNvPr>
                <p14:cNvContentPartPr/>
                <p14:nvPr/>
              </p14:nvContentPartPr>
              <p14:xfrm>
                <a:off x="7994910" y="3005987"/>
                <a:ext cx="14040" cy="101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B1A0EFC-0D0B-4136-B2A0-5832AA9BCD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5910" y="2996987"/>
                  <a:ext cx="31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46EDFE-C249-4CFF-B03A-35A283401000}"/>
                    </a:ext>
                  </a:extLst>
                </p14:cNvPr>
                <p14:cNvContentPartPr/>
                <p14:nvPr/>
              </p14:nvContentPartPr>
              <p14:xfrm>
                <a:off x="7978350" y="2901587"/>
                <a:ext cx="76320" cy="116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46EDFE-C249-4CFF-B03A-35A2834010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69350" y="2892947"/>
                  <a:ext cx="93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FB9C24-3CCD-498C-BCEB-85B1677967F5}"/>
                    </a:ext>
                  </a:extLst>
                </p14:cNvPr>
                <p14:cNvContentPartPr/>
                <p14:nvPr/>
              </p14:nvContentPartPr>
              <p14:xfrm>
                <a:off x="8025870" y="2768747"/>
                <a:ext cx="147960" cy="75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FB9C24-3CCD-498C-BCEB-85B1677967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7230" y="2760107"/>
                  <a:ext cx="16560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0A335D3-9DCA-42D8-905C-399F9F02238F}"/>
                  </a:ext>
                </a:extLst>
              </p14:cNvPr>
              <p14:cNvContentPartPr/>
              <p14:nvPr/>
            </p14:nvContentPartPr>
            <p14:xfrm>
              <a:off x="4999710" y="2777747"/>
              <a:ext cx="64800" cy="73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0A335D3-9DCA-42D8-905C-399F9F0223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91070" y="2769107"/>
                <a:ext cx="82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AB2F335-61D5-4D49-B929-8F3495682C37}"/>
                  </a:ext>
                </a:extLst>
              </p14:cNvPr>
              <p14:cNvContentPartPr/>
              <p14:nvPr/>
            </p14:nvContentPartPr>
            <p14:xfrm>
              <a:off x="10449030" y="2905547"/>
              <a:ext cx="21600" cy="28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AB2F335-61D5-4D49-B929-8F3495682C3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40030" y="2896907"/>
                <a:ext cx="3924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42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97CFA-4353-4206-A42D-635E84B1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23" y="2862262"/>
            <a:ext cx="3935459" cy="1133475"/>
          </a:xfrm>
        </p:spPr>
        <p:txBody>
          <a:bodyPr/>
          <a:lstStyle/>
          <a:p>
            <a:r>
              <a:rPr lang="el-GR"/>
              <a:t>Εργασία #</a:t>
            </a: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452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7AD4-E524-44FB-885D-2913591D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Περιεχόμενα</a:t>
            </a:r>
            <a:endParaRPr lang="en-US">
              <a:latin typeface="Minion Pro" panose="02040503050201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B906-615E-4BDA-BB28-0A2670BA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>
                <a:latin typeface="Minion Pro" panose="02040503050201020203" pitchFamily="18" charset="0"/>
              </a:rPr>
              <a:t>Εισαγωγή</a:t>
            </a:r>
            <a:endParaRPr lang="en-US">
              <a:latin typeface="Minion Pro" panose="02040503050201020203" pitchFamily="18" charset="0"/>
            </a:endParaRPr>
          </a:p>
          <a:p>
            <a:pPr lvl="1"/>
            <a:r>
              <a:rPr lang="el-GR">
                <a:latin typeface="Minion Pro" panose="02040503050201020203" pitchFamily="18" charset="0"/>
              </a:rPr>
              <a:t>Το πρόβλημα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Motivation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SIFT overview</a:t>
            </a:r>
          </a:p>
          <a:p>
            <a:r>
              <a:rPr lang="en-US">
                <a:latin typeface="Minion Pro" panose="02040503050201020203" pitchFamily="18" charset="0"/>
              </a:rPr>
              <a:t>SIFT detector</a:t>
            </a:r>
          </a:p>
          <a:p>
            <a:r>
              <a:rPr lang="en-US">
                <a:latin typeface="Minion Pro" panose="02040503050201020203" pitchFamily="18" charset="0"/>
              </a:rPr>
              <a:t>SIFT descriptor</a:t>
            </a:r>
            <a:endParaRPr lang="el-GR">
              <a:latin typeface="Minion Pro" panose="02040503050201020203" pitchFamily="18" charset="0"/>
            </a:endParaRPr>
          </a:p>
          <a:p>
            <a:endParaRPr lang="en-US">
              <a:latin typeface="Minion Pro" panose="02040503050201020203" pitchFamily="18" charset="0"/>
            </a:endParaRPr>
          </a:p>
          <a:p>
            <a:r>
              <a:rPr lang="el-GR">
                <a:latin typeface="Minion Pro" panose="02040503050201020203" pitchFamily="18" charset="0"/>
              </a:rPr>
              <a:t>Παρουσίαση </a:t>
            </a:r>
            <a:r>
              <a:rPr lang="en-US">
                <a:latin typeface="Minion Pro" panose="02040503050201020203" pitchFamily="18" charset="0"/>
              </a:rPr>
              <a:t>3</a:t>
            </a:r>
            <a:r>
              <a:rPr lang="el-GR" baseline="30000">
                <a:latin typeface="Minion Pro" panose="02040503050201020203" pitchFamily="18" charset="0"/>
              </a:rPr>
              <a:t>ης</a:t>
            </a:r>
            <a:r>
              <a:rPr lang="el-GR">
                <a:latin typeface="Minion Pro" panose="02040503050201020203" pitchFamily="18" charset="0"/>
              </a:rPr>
              <a:t> εργασίας</a:t>
            </a:r>
          </a:p>
        </p:txBody>
      </p:sp>
    </p:spTree>
    <p:extLst>
      <p:ext uri="{BB962C8B-B14F-4D97-AF65-F5344CB8AC3E}">
        <p14:creationId xmlns:p14="http://schemas.microsoft.com/office/powerpoint/2010/main" val="16172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91A9-E905-4337-9FD8-E5529DCB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Το πρόβλημα</a:t>
            </a:r>
            <a:endParaRPr lang="en-US">
              <a:latin typeface="Minion Pro" panose="02040503050201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23DC-9D31-4F57-B058-90B58C70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>
                <a:latin typeface="Minion Pro" panose="02040503050201020203" pitchFamily="18" charset="0"/>
              </a:rPr>
              <a:t>Δεδομένης μίας εικόνας </a:t>
            </a:r>
            <a:r>
              <a:rPr lang="en-US">
                <a:latin typeface="Minion Pro" panose="02040503050201020203" pitchFamily="18" charset="0"/>
              </a:rPr>
              <a:t>I(x,y)</a:t>
            </a:r>
          </a:p>
          <a:p>
            <a:pPr marL="0" indent="0">
              <a:buNone/>
            </a:pPr>
            <a:endParaRPr lang="el-GR">
              <a:latin typeface="Minion Pro" panose="02040503050201020203" pitchFamily="18" charset="0"/>
            </a:endParaRPr>
          </a:p>
          <a:p>
            <a:r>
              <a:rPr lang="el-GR">
                <a:latin typeface="Minion Pro" panose="02040503050201020203" pitchFamily="18" charset="0"/>
              </a:rPr>
              <a:t>Εξαγωγή χαρακτηριστικών (</a:t>
            </a:r>
            <a:r>
              <a:rPr lang="en-US">
                <a:latin typeface="Minion Pro" panose="02040503050201020203" pitchFamily="18" charset="0"/>
              </a:rPr>
              <a:t>features) </a:t>
            </a:r>
            <a:r>
              <a:rPr lang="el-GR">
                <a:latin typeface="Minion Pro" panose="02040503050201020203" pitchFamily="18" charset="0"/>
              </a:rPr>
              <a:t>τα οποία είναι ανθεκτικά σε:</a:t>
            </a:r>
            <a:endParaRPr lang="en-US">
              <a:latin typeface="Minion Pro" panose="02040503050201020203" pitchFamily="18" charset="0"/>
            </a:endParaRPr>
          </a:p>
          <a:p>
            <a:pPr lvl="1"/>
            <a:r>
              <a:rPr lang="el-GR">
                <a:latin typeface="Minion Pro" panose="02040503050201020203" pitchFamily="18" charset="0"/>
              </a:rPr>
              <a:t>Διαφορετικές συνθήκες φωτεινότητας, κλίμακας</a:t>
            </a:r>
            <a:r>
              <a:rPr lang="en-US">
                <a:latin typeface="Minion Pro" panose="02040503050201020203" pitchFamily="18" charset="0"/>
              </a:rPr>
              <a:t> (scale)</a:t>
            </a:r>
            <a:r>
              <a:rPr lang="el-GR">
                <a:latin typeface="Minion Pro" panose="02040503050201020203" pitchFamily="18" charset="0"/>
              </a:rPr>
              <a:t>, περιστροφής και προοπτικής</a:t>
            </a:r>
          </a:p>
          <a:p>
            <a:pPr marL="0" indent="0">
              <a:buNone/>
            </a:pPr>
            <a:endParaRPr lang="el-GR">
              <a:latin typeface="Minion Pro" panose="02040503050201020203" pitchFamily="18" charset="0"/>
            </a:endParaRPr>
          </a:p>
          <a:p>
            <a:pPr marL="0" indent="0">
              <a:buNone/>
            </a:pPr>
            <a:endParaRPr lang="en-US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5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ECB0-40BC-4483-83BA-48E0678A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CD72-A561-43CB-9BF7-5F7122D7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>
                <a:latin typeface="Minion Pro" panose="02040503050201020203" pitchFamily="18" charset="0"/>
              </a:rPr>
              <a:t>Εντοπισμός αντικειμένων</a:t>
            </a:r>
          </a:p>
          <a:p>
            <a:endParaRPr lang="el-GR">
              <a:latin typeface="Minion Pro" panose="02040503050201020203" pitchFamily="18" charset="0"/>
            </a:endParaRPr>
          </a:p>
          <a:p>
            <a:endParaRPr lang="en-US">
              <a:latin typeface="Minion Pro" panose="02040503050201020203" pitchFamily="18" charset="0"/>
            </a:endParaRPr>
          </a:p>
          <a:p>
            <a:endParaRPr lang="en-US">
              <a:latin typeface="Minion Pro" panose="02040503050201020203" pitchFamily="18" charset="0"/>
            </a:endParaRPr>
          </a:p>
          <a:p>
            <a:endParaRPr lang="en-US">
              <a:latin typeface="Minion Pro" panose="02040503050201020203" pitchFamily="18" charset="0"/>
            </a:endParaRPr>
          </a:p>
          <a:p>
            <a:r>
              <a:rPr lang="en-US">
                <a:latin typeface="Minion Pro" panose="02040503050201020203" pitchFamily="18" charset="0"/>
              </a:rPr>
              <a:t>Image stitching 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E.g., panorama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CCA18-FB35-430D-85D7-ED960390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49" y="942181"/>
            <a:ext cx="5705475" cy="3039039"/>
          </a:xfrm>
          <a:prstGeom prst="rect">
            <a:avLst/>
          </a:prstGeom>
        </p:spPr>
      </p:pic>
      <p:pic>
        <p:nvPicPr>
          <p:cNvPr id="6" name="Picture 5" descr="A picture containing text, mountain&#10;&#10;Description automatically generated">
            <a:extLst>
              <a:ext uri="{FF2B5EF4-FFF2-40B4-BE49-F238E27FC236}">
                <a16:creationId xmlns:a16="http://schemas.microsoft.com/office/drawing/2014/main" id="{BDEF9F7A-FE7F-4CDC-A885-6D274C8B6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2642"/>
            <a:ext cx="3162221" cy="28864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DD76799-8779-4CBB-8A25-B75651E0BAE8}"/>
              </a:ext>
            </a:extLst>
          </p:cNvPr>
          <p:cNvGrpSpPr/>
          <p:nvPr/>
        </p:nvGrpSpPr>
        <p:grpSpPr>
          <a:xfrm>
            <a:off x="6456015" y="4120140"/>
            <a:ext cx="286560" cy="272520"/>
            <a:chOff x="6456015" y="4120140"/>
            <a:chExt cx="28656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56E5B51-87A9-4A37-9031-5F6D73BA9539}"/>
                    </a:ext>
                  </a:extLst>
                </p14:cNvPr>
                <p14:cNvContentPartPr/>
                <p14:nvPr/>
              </p14:nvContentPartPr>
              <p14:xfrm>
                <a:off x="6549255" y="4120140"/>
                <a:ext cx="193320" cy="272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56E5B51-87A9-4A37-9031-5F6D73BA95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40255" y="4111140"/>
                  <a:ext cx="210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C4E90B-B42B-4298-BA25-EB871DFD7673}"/>
                    </a:ext>
                  </a:extLst>
                </p14:cNvPr>
                <p14:cNvContentPartPr/>
                <p14:nvPr/>
              </p14:nvContentPartPr>
              <p14:xfrm>
                <a:off x="6456015" y="4206180"/>
                <a:ext cx="280080" cy="57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C4E90B-B42B-4298-BA25-EB871DFD76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47375" y="4197180"/>
                  <a:ext cx="29772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FBDC2B-9A08-4E85-911F-60D9D84049CF}"/>
                  </a:ext>
                </a:extLst>
              </p14:cNvPr>
              <p14:cNvContentPartPr/>
              <p14:nvPr/>
            </p14:nvContentPartPr>
            <p14:xfrm>
              <a:off x="8400735" y="4015380"/>
              <a:ext cx="152280" cy="227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FBDC2B-9A08-4E85-911F-60D9D84049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92095" y="4006740"/>
                <a:ext cx="16992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81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199B-126F-41F1-A598-D8BC56CA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SIFT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3A0F-8495-4174-94DA-EC2EB6E3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Detector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Find scale-space extrema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Salient keypoint localization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Keypoint filtering</a:t>
            </a:r>
          </a:p>
          <a:p>
            <a:endParaRPr lang="en-US">
              <a:latin typeface="Minion Pro" panose="02040503050201020203" pitchFamily="18" charset="0"/>
            </a:endParaRPr>
          </a:p>
          <a:p>
            <a:r>
              <a:rPr lang="en-US">
                <a:latin typeface="Minion Pro" panose="02040503050201020203" pitchFamily="18" charset="0"/>
              </a:rPr>
              <a:t>Descriptor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Orientation Assignment</a:t>
            </a:r>
          </a:p>
          <a:p>
            <a:pPr lvl="2"/>
            <a:r>
              <a:rPr lang="en-US">
                <a:latin typeface="Minion Pro" panose="02040503050201020203" pitchFamily="18" charset="0"/>
              </a:rPr>
              <a:t>Remove effects of rotation and scale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Create descriptor</a:t>
            </a:r>
          </a:p>
          <a:p>
            <a:pPr lvl="2"/>
            <a:r>
              <a:rPr lang="en-US">
                <a:latin typeface="Minion Pro" panose="02040503050201020203" pitchFamily="18" charset="0"/>
              </a:rPr>
              <a:t>Use histogram of orientations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7CD47FA-A9BB-437F-930B-29106AAF0CC0}"/>
              </a:ext>
            </a:extLst>
          </p:cNvPr>
          <p:cNvSpPr/>
          <p:nvPr/>
        </p:nvSpPr>
        <p:spPr>
          <a:xfrm>
            <a:off x="6643733" y="1825625"/>
            <a:ext cx="561975" cy="1804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8D2A22E-7C36-4E24-AAAC-60CD06C4D871}"/>
              </a:ext>
            </a:extLst>
          </p:cNvPr>
          <p:cNvSpPr/>
          <p:nvPr/>
        </p:nvSpPr>
        <p:spPr>
          <a:xfrm>
            <a:off x="6643732" y="4001294"/>
            <a:ext cx="561975" cy="1804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1B14B-146A-4EBA-A6EB-5BF4F69356A0}"/>
              </a:ext>
            </a:extLst>
          </p:cNvPr>
          <p:cNvSpPr txBox="1"/>
          <p:nvPr/>
        </p:nvSpPr>
        <p:spPr>
          <a:xfrm>
            <a:off x="7448365" y="2543452"/>
            <a:ext cx="436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Εντοπισμός </a:t>
            </a:r>
            <a:r>
              <a:rPr lang="en-US">
                <a:latin typeface="Minion Pro" panose="02040503050201020203" pitchFamily="18" charset="0"/>
              </a:rPr>
              <a:t>salient keypoints </a:t>
            </a:r>
            <a:r>
              <a:rPr lang="el-GR">
                <a:latin typeface="Minion Pro" panose="02040503050201020203" pitchFamily="18" charset="0"/>
              </a:rPr>
              <a:t>από την εικόνα</a:t>
            </a:r>
            <a:endParaRPr lang="en-US">
              <a:latin typeface="Minion Pro" panose="020405030502010202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C86E0-8631-4FED-AB22-60D68840C09D}"/>
              </a:ext>
            </a:extLst>
          </p:cNvPr>
          <p:cNvSpPr txBox="1"/>
          <p:nvPr/>
        </p:nvSpPr>
        <p:spPr>
          <a:xfrm>
            <a:off x="7417032" y="4648100"/>
            <a:ext cx="3725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Χρήση των </a:t>
            </a:r>
            <a:r>
              <a:rPr lang="en-US">
                <a:latin typeface="Minion Pro" panose="02040503050201020203" pitchFamily="18" charset="0"/>
              </a:rPr>
              <a:t>keypoints </a:t>
            </a:r>
            <a:r>
              <a:rPr lang="el-GR">
                <a:latin typeface="Minion Pro" panose="02040503050201020203" pitchFamily="18" charset="0"/>
              </a:rPr>
              <a:t>για την εξαγωγή</a:t>
            </a:r>
          </a:p>
          <a:p>
            <a:r>
              <a:rPr lang="el-GR">
                <a:latin typeface="Minion Pro" panose="02040503050201020203" pitchFamily="18" charset="0"/>
              </a:rPr>
              <a:t>Χαρακτηριστικών</a:t>
            </a:r>
            <a:r>
              <a:rPr lang="en-US">
                <a:latin typeface="Minion Pro" panose="02040503050201020203" pitchFamily="18" charset="0"/>
              </a:rPr>
              <a:t> </a:t>
            </a:r>
            <a:r>
              <a:rPr lang="el-GR">
                <a:latin typeface="Minion Pro" panose="02040503050201020203" pitchFamily="18" charset="0"/>
              </a:rPr>
              <a:t>από την εικόνα</a:t>
            </a:r>
            <a:endParaRPr lang="en-US"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199B-126F-41F1-A598-D8BC56CA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SIFT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3A0F-8495-4174-94DA-EC2EB6E3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Detector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Find scale-space extrema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Salient keypoint localization</a:t>
            </a:r>
          </a:p>
          <a:p>
            <a:pPr lvl="1"/>
            <a:r>
              <a:rPr lang="en-US">
                <a:latin typeface="Minion Pro" panose="02040503050201020203" pitchFamily="18" charset="0"/>
              </a:rPr>
              <a:t>Keypoint filtering</a:t>
            </a:r>
          </a:p>
          <a:p>
            <a:endParaRPr lang="en-US">
              <a:latin typeface="Minion Pro" panose="02040503050201020203" pitchFamily="18" charset="0"/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Minion Pro" panose="02040503050201020203" pitchFamily="18" charset="0"/>
              </a:rPr>
              <a:t>Descriptor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  <a:latin typeface="Minion Pro" panose="02040503050201020203" pitchFamily="18" charset="0"/>
              </a:rPr>
              <a:t>Orientation Assignment</a:t>
            </a:r>
          </a:p>
          <a:p>
            <a:pPr lvl="2"/>
            <a:r>
              <a:rPr lang="en-US">
                <a:solidFill>
                  <a:schemeClr val="bg1">
                    <a:lumMod val="75000"/>
                  </a:schemeClr>
                </a:solidFill>
                <a:latin typeface="Minion Pro" panose="02040503050201020203" pitchFamily="18" charset="0"/>
              </a:rPr>
              <a:t>Remove effects of rotation and scale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  <a:latin typeface="Minion Pro" panose="02040503050201020203" pitchFamily="18" charset="0"/>
              </a:rPr>
              <a:t>Create descriptor</a:t>
            </a:r>
          </a:p>
          <a:p>
            <a:pPr lvl="2"/>
            <a:r>
              <a:rPr lang="en-US">
                <a:solidFill>
                  <a:schemeClr val="bg1">
                    <a:lumMod val="75000"/>
                  </a:schemeClr>
                </a:solidFill>
                <a:latin typeface="Minion Pro" panose="02040503050201020203" pitchFamily="18" charset="0"/>
              </a:rPr>
              <a:t>Use histogram of orientations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14C211-7083-4469-88FC-74CA7537BC67}"/>
              </a:ext>
            </a:extLst>
          </p:cNvPr>
          <p:cNvSpPr/>
          <p:nvPr/>
        </p:nvSpPr>
        <p:spPr>
          <a:xfrm>
            <a:off x="6643733" y="1825625"/>
            <a:ext cx="561975" cy="18049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E6E78D5-3BFE-4947-AE0D-799D22D6E7B3}"/>
              </a:ext>
            </a:extLst>
          </p:cNvPr>
          <p:cNvSpPr/>
          <p:nvPr/>
        </p:nvSpPr>
        <p:spPr>
          <a:xfrm>
            <a:off x="6643732" y="4001294"/>
            <a:ext cx="561975" cy="1804987"/>
          </a:xfrm>
          <a:prstGeom prst="rightBrac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0292E-FD92-4439-B781-1AE0F1742EC5}"/>
              </a:ext>
            </a:extLst>
          </p:cNvPr>
          <p:cNvSpPr txBox="1"/>
          <p:nvPr/>
        </p:nvSpPr>
        <p:spPr>
          <a:xfrm>
            <a:off x="7448365" y="2543452"/>
            <a:ext cx="436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Εντοπισμός </a:t>
            </a:r>
            <a:r>
              <a:rPr lang="en-US">
                <a:latin typeface="Minion Pro" panose="02040503050201020203" pitchFamily="18" charset="0"/>
              </a:rPr>
              <a:t>salient keypoints </a:t>
            </a:r>
            <a:r>
              <a:rPr lang="el-GR">
                <a:latin typeface="Minion Pro" panose="02040503050201020203" pitchFamily="18" charset="0"/>
              </a:rPr>
              <a:t>από την εικόνα</a:t>
            </a:r>
            <a:endParaRPr lang="en-US">
              <a:latin typeface="Minion Pro" panose="020405030502010202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FD7F2-5EEF-4505-9B74-9565A158D187}"/>
              </a:ext>
            </a:extLst>
          </p:cNvPr>
          <p:cNvSpPr txBox="1"/>
          <p:nvPr/>
        </p:nvSpPr>
        <p:spPr>
          <a:xfrm>
            <a:off x="7417032" y="4648100"/>
            <a:ext cx="3725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solidFill>
                  <a:schemeClr val="bg1">
                    <a:lumMod val="75000"/>
                  </a:schemeClr>
                </a:solidFill>
                <a:latin typeface="Minion Pro" panose="02040503050201020203" pitchFamily="18" charset="0"/>
              </a:rPr>
              <a:t>Χρήση των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Minion Pro" panose="02040503050201020203" pitchFamily="18" charset="0"/>
              </a:rPr>
              <a:t>keypoints </a:t>
            </a:r>
            <a:r>
              <a:rPr lang="el-GR">
                <a:solidFill>
                  <a:schemeClr val="bg1">
                    <a:lumMod val="75000"/>
                  </a:schemeClr>
                </a:solidFill>
                <a:latin typeface="Minion Pro" panose="02040503050201020203" pitchFamily="18" charset="0"/>
              </a:rPr>
              <a:t>για την εξαγωγή</a:t>
            </a:r>
          </a:p>
          <a:p>
            <a:r>
              <a:rPr lang="el-GR">
                <a:solidFill>
                  <a:schemeClr val="bg1">
                    <a:lumMod val="75000"/>
                  </a:schemeClr>
                </a:solidFill>
                <a:latin typeface="Minion Pro" panose="02040503050201020203" pitchFamily="18" charset="0"/>
              </a:rPr>
              <a:t>Χαρακτηριστικών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Minion Pro" panose="02040503050201020203" pitchFamily="18" charset="0"/>
              </a:rPr>
              <a:t> </a:t>
            </a:r>
            <a:r>
              <a:rPr lang="el-GR">
                <a:solidFill>
                  <a:schemeClr val="bg1">
                    <a:lumMod val="75000"/>
                  </a:schemeClr>
                </a:solidFill>
                <a:latin typeface="Minion Pro" panose="02040503050201020203" pitchFamily="18" charset="0"/>
              </a:rPr>
              <a:t>από την εικόνα</a:t>
            </a:r>
            <a:endParaRPr lang="en-US">
              <a:solidFill>
                <a:schemeClr val="bg1">
                  <a:lumMod val="75000"/>
                </a:schemeClr>
              </a:solidFill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E6707-5277-4667-9AA2-5116990B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SIFT detector</a:t>
            </a:r>
          </a:p>
        </p:txBody>
      </p:sp>
    </p:spTree>
    <p:extLst>
      <p:ext uri="{BB962C8B-B14F-4D97-AF65-F5344CB8AC3E}">
        <p14:creationId xmlns:p14="http://schemas.microsoft.com/office/powerpoint/2010/main" val="135851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0E7F-9902-4D8F-A7B4-8F396288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Difference-of-Gaussian (DoG)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5AF8E-8F39-4007-B4FD-718550CD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8" y="1563473"/>
            <a:ext cx="8015288" cy="5099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B10878-66F8-4C9C-A0D9-7C835527F6E2}"/>
              </a:ext>
            </a:extLst>
          </p:cNvPr>
          <p:cNvSpPr txBox="1"/>
          <p:nvPr/>
        </p:nvSpPr>
        <p:spPr>
          <a:xfrm>
            <a:off x="8648700" y="6534150"/>
            <a:ext cx="355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Minion Pro" panose="02040503050201020203" pitchFamily="18" charset="0"/>
              </a:rPr>
              <a:t>Figure taken from CS472 ics.forth.gr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9D36A6-74CB-4B05-BFFA-59F558972AAB}"/>
              </a:ext>
            </a:extLst>
          </p:cNvPr>
          <p:cNvGrpSpPr/>
          <p:nvPr/>
        </p:nvGrpSpPr>
        <p:grpSpPr>
          <a:xfrm>
            <a:off x="1684575" y="5453940"/>
            <a:ext cx="670320" cy="276480"/>
            <a:chOff x="1684575" y="5453940"/>
            <a:chExt cx="67032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0EDA3F9-3869-4E81-A21E-E3F2C3F95911}"/>
                    </a:ext>
                  </a:extLst>
                </p14:cNvPr>
                <p14:cNvContentPartPr/>
                <p14:nvPr/>
              </p14:nvContentPartPr>
              <p14:xfrm>
                <a:off x="1684575" y="5649420"/>
                <a:ext cx="447840" cy="41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0EDA3F9-3869-4E81-A21E-E3F2C3F959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5935" y="5640780"/>
                  <a:ext cx="465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934DDC6-FEB8-445F-9FA3-C82DC9F4AB40}"/>
                    </a:ext>
                  </a:extLst>
                </p14:cNvPr>
                <p14:cNvContentPartPr/>
                <p14:nvPr/>
              </p14:nvContentPartPr>
              <p14:xfrm>
                <a:off x="2071935" y="5453940"/>
                <a:ext cx="282960" cy="27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934DDC6-FEB8-445F-9FA3-C82DC9F4AB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62935" y="5445300"/>
                  <a:ext cx="30060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40FE3D-0D1F-4197-A4E1-ACEC0A4C9199}"/>
              </a:ext>
            </a:extLst>
          </p:cNvPr>
          <p:cNvGrpSpPr/>
          <p:nvPr/>
        </p:nvGrpSpPr>
        <p:grpSpPr>
          <a:xfrm>
            <a:off x="6974775" y="4326060"/>
            <a:ext cx="1682640" cy="401400"/>
            <a:chOff x="6974775" y="4326060"/>
            <a:chExt cx="168264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D1728D-5E34-40C9-8003-0117A8664DA3}"/>
                    </a:ext>
                  </a:extLst>
                </p14:cNvPr>
                <p14:cNvContentPartPr/>
                <p14:nvPr/>
              </p14:nvContentPartPr>
              <p14:xfrm>
                <a:off x="7285095" y="4582740"/>
                <a:ext cx="105480" cy="14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AD1728D-5E34-40C9-8003-0117A8664D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76095" y="4574100"/>
                  <a:ext cx="123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375D71-451D-4F3A-ABE6-FC5CCEEDBB63}"/>
                    </a:ext>
                  </a:extLst>
                </p14:cNvPr>
                <p14:cNvContentPartPr/>
                <p14:nvPr/>
              </p14:nvContentPartPr>
              <p14:xfrm>
                <a:off x="7533855" y="4540260"/>
                <a:ext cx="105840" cy="83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9375D71-451D-4F3A-ABE6-FC5CCEEDBB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25215" y="4531620"/>
                  <a:ext cx="123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97F80E-518F-4851-92AC-F32D4BB00A0D}"/>
                    </a:ext>
                  </a:extLst>
                </p14:cNvPr>
                <p14:cNvContentPartPr/>
                <p14:nvPr/>
              </p14:nvContentPartPr>
              <p14:xfrm>
                <a:off x="7671735" y="4434060"/>
                <a:ext cx="17640" cy="22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97F80E-518F-4851-92AC-F32D4BB00A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62735" y="4425420"/>
                  <a:ext cx="35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BF6D0B-47D2-441A-B182-D9A0E9F53A7D}"/>
                    </a:ext>
                  </a:extLst>
                </p14:cNvPr>
                <p14:cNvContentPartPr/>
                <p14:nvPr/>
              </p14:nvContentPartPr>
              <p14:xfrm>
                <a:off x="7579215" y="4528380"/>
                <a:ext cx="252000" cy="176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BF6D0B-47D2-441A-B182-D9A0E9F53A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70215" y="4519740"/>
                  <a:ext cx="269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C9FAFF-1AF8-4A4C-834B-A6B991C73A4B}"/>
                    </a:ext>
                  </a:extLst>
                </p14:cNvPr>
                <p14:cNvContentPartPr/>
                <p14:nvPr/>
              </p14:nvContentPartPr>
              <p14:xfrm>
                <a:off x="7908255" y="453018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C9FAFF-1AF8-4A4C-834B-A6B991C73A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99255" y="4521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924850-DA0E-4428-91F4-0677B2F1B45E}"/>
                    </a:ext>
                  </a:extLst>
                </p14:cNvPr>
                <p14:cNvContentPartPr/>
                <p14:nvPr/>
              </p14:nvContentPartPr>
              <p14:xfrm>
                <a:off x="7901415" y="4486260"/>
                <a:ext cx="252360" cy="164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924850-DA0E-4428-91F4-0677B2F1B4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92775" y="4477260"/>
                  <a:ext cx="270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421EF1-834F-487C-80ED-B2D736F92F80}"/>
                    </a:ext>
                  </a:extLst>
                </p14:cNvPr>
                <p14:cNvContentPartPr/>
                <p14:nvPr/>
              </p14:nvContentPartPr>
              <p14:xfrm>
                <a:off x="8261055" y="4421460"/>
                <a:ext cx="191880" cy="218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421EF1-834F-487C-80ED-B2D736F92F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52415" y="4412820"/>
                  <a:ext cx="209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7CC74D-D93B-4DEB-95A4-F9CF12E11ACD}"/>
                    </a:ext>
                  </a:extLst>
                </p14:cNvPr>
                <p14:cNvContentPartPr/>
                <p14:nvPr/>
              </p14:nvContentPartPr>
              <p14:xfrm>
                <a:off x="6974775" y="4326060"/>
                <a:ext cx="1682640" cy="41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7CC74D-D93B-4DEB-95A4-F9CF12E11AC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65775" y="4317420"/>
                  <a:ext cx="170028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58CF70-BB29-49C4-9F1A-5017943F95BA}"/>
              </a:ext>
            </a:extLst>
          </p:cNvPr>
          <p:cNvGrpSpPr/>
          <p:nvPr/>
        </p:nvGrpSpPr>
        <p:grpSpPr>
          <a:xfrm>
            <a:off x="6307695" y="2693820"/>
            <a:ext cx="1998720" cy="339120"/>
            <a:chOff x="6307695" y="2693820"/>
            <a:chExt cx="199872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895EDD-68CC-4C57-AD59-551AE42502BB}"/>
                    </a:ext>
                  </a:extLst>
                </p14:cNvPr>
                <p14:cNvContentPartPr/>
                <p14:nvPr/>
              </p14:nvContentPartPr>
              <p14:xfrm>
                <a:off x="6880815" y="2910900"/>
                <a:ext cx="114480" cy="11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895EDD-68CC-4C57-AD59-551AE42502B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71815" y="2901900"/>
                  <a:ext cx="132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93DFF3-00C8-4EA2-909C-727BA8F3221A}"/>
                    </a:ext>
                  </a:extLst>
                </p14:cNvPr>
                <p14:cNvContentPartPr/>
                <p14:nvPr/>
              </p14:nvContentPartPr>
              <p14:xfrm>
                <a:off x="7118775" y="2815860"/>
                <a:ext cx="178920" cy="217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93DFF3-00C8-4EA2-909C-727BA8F32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09775" y="2807220"/>
                  <a:ext cx="196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1A783B-E6EA-43E3-9EA7-53ED35684F15}"/>
                    </a:ext>
                  </a:extLst>
                </p14:cNvPr>
                <p14:cNvContentPartPr/>
                <p14:nvPr/>
              </p14:nvContentPartPr>
              <p14:xfrm>
                <a:off x="7202655" y="2892900"/>
                <a:ext cx="417600" cy="9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1A783B-E6EA-43E3-9EA7-53ED35684F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93655" y="2884260"/>
                  <a:ext cx="435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EC080B-CE3A-4643-A84D-C31C3CC382D7}"/>
                    </a:ext>
                  </a:extLst>
                </p14:cNvPr>
                <p14:cNvContentPartPr/>
                <p14:nvPr/>
              </p14:nvContentPartPr>
              <p14:xfrm>
                <a:off x="7717815" y="2884620"/>
                <a:ext cx="152280" cy="113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EC080B-CE3A-4643-A84D-C31C3CC382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08815" y="2875620"/>
                  <a:ext cx="169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294A8-DE82-4636-A6A4-3994C96C2320}"/>
                    </a:ext>
                  </a:extLst>
                </p14:cNvPr>
                <p14:cNvContentPartPr/>
                <p14:nvPr/>
              </p14:nvContentPartPr>
              <p14:xfrm>
                <a:off x="8025975" y="2765460"/>
                <a:ext cx="110520" cy="22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294A8-DE82-4636-A6A4-3994C96C23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17335" y="2756460"/>
                  <a:ext cx="1281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AE84BC-33F6-4332-A03C-9BE749A67B2C}"/>
                    </a:ext>
                  </a:extLst>
                </p14:cNvPr>
                <p14:cNvContentPartPr/>
                <p14:nvPr/>
              </p14:nvContentPartPr>
              <p14:xfrm>
                <a:off x="7977015" y="2819460"/>
                <a:ext cx="58320" cy="34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AE84BC-33F6-4332-A03C-9BE749A67B2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68375" y="2810460"/>
                  <a:ext cx="75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681A8C-3C6C-46F7-94E7-2A8083A73B2F}"/>
                    </a:ext>
                  </a:extLst>
                </p14:cNvPr>
                <p14:cNvContentPartPr/>
                <p14:nvPr/>
              </p14:nvContentPartPr>
              <p14:xfrm>
                <a:off x="6307695" y="2693820"/>
                <a:ext cx="1998720" cy="18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681A8C-3C6C-46F7-94E7-2A8083A73B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99055" y="2685180"/>
                  <a:ext cx="201636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20D329-4CC9-4DC9-8304-22AB5F42C6BA}"/>
              </a:ext>
            </a:extLst>
          </p:cNvPr>
          <p:cNvGrpSpPr/>
          <p:nvPr/>
        </p:nvGrpSpPr>
        <p:grpSpPr>
          <a:xfrm>
            <a:off x="9033255" y="1096500"/>
            <a:ext cx="749160" cy="488160"/>
            <a:chOff x="9033255" y="1096500"/>
            <a:chExt cx="74916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F37A73-4543-49D4-ABE8-156AF8160B76}"/>
                    </a:ext>
                  </a:extLst>
                </p14:cNvPr>
                <p14:cNvContentPartPr/>
                <p14:nvPr/>
              </p14:nvContentPartPr>
              <p14:xfrm>
                <a:off x="9033255" y="1096500"/>
                <a:ext cx="508680" cy="488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F37A73-4543-49D4-ABE8-156AF8160B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24615" y="1087860"/>
                  <a:ext cx="526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A90A9A-66B3-4ABB-B86E-35185468AD21}"/>
                    </a:ext>
                  </a:extLst>
                </p14:cNvPr>
                <p14:cNvContentPartPr/>
                <p14:nvPr/>
              </p14:nvContentPartPr>
              <p14:xfrm>
                <a:off x="9549495" y="1299900"/>
                <a:ext cx="232920" cy="249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A90A9A-66B3-4ABB-B86E-35185468AD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40855" y="1291260"/>
                  <a:ext cx="250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C4C9DC-B103-425B-9BE6-19F95BCBC170}"/>
                    </a:ext>
                  </a:extLst>
                </p14:cNvPr>
                <p14:cNvContentPartPr/>
                <p14:nvPr/>
              </p14:nvContentPartPr>
              <p14:xfrm>
                <a:off x="9119295" y="1384500"/>
                <a:ext cx="295200" cy="53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C4C9DC-B103-425B-9BE6-19F95BCBC1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10655" y="1375860"/>
                  <a:ext cx="312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43BDB2-880D-4D42-B496-9C4EDFB60CD4}"/>
                    </a:ext>
                  </a:extLst>
                </p14:cNvPr>
                <p14:cNvContentPartPr/>
                <p14:nvPr/>
              </p14:nvContentPartPr>
              <p14:xfrm>
                <a:off x="9127935" y="1257780"/>
                <a:ext cx="217800" cy="65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643BDB2-880D-4D42-B496-9C4EDFB60CD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19295" y="1248780"/>
                  <a:ext cx="2354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403547F-AA2F-455F-A1F3-407CCC446E5F}"/>
                  </a:ext>
                </a:extLst>
              </p14:cNvPr>
              <p14:cNvContentPartPr/>
              <p14:nvPr/>
            </p14:nvContentPartPr>
            <p14:xfrm>
              <a:off x="9120630" y="5229707"/>
              <a:ext cx="19440" cy="9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403547F-AA2F-455F-A1F3-407CCC446E5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11990" y="5221067"/>
                <a:ext cx="3708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86001AD-FD2F-40FB-8745-10EABC81B343}"/>
              </a:ext>
            </a:extLst>
          </p:cNvPr>
          <p:cNvGrpSpPr/>
          <p:nvPr/>
        </p:nvGrpSpPr>
        <p:grpSpPr>
          <a:xfrm>
            <a:off x="8656590" y="4791947"/>
            <a:ext cx="1804320" cy="637200"/>
            <a:chOff x="8656590" y="4791947"/>
            <a:chExt cx="180432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E277C5-477E-433E-8F5D-AEA8C3D60802}"/>
                    </a:ext>
                  </a:extLst>
                </p14:cNvPr>
                <p14:cNvContentPartPr/>
                <p14:nvPr/>
              </p14:nvContentPartPr>
              <p14:xfrm>
                <a:off x="8903190" y="5079947"/>
                <a:ext cx="90360" cy="11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E277C5-477E-433E-8F5D-AEA8C3D608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94550" y="5070947"/>
                  <a:ext cx="108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CEF941-077F-45A1-9827-E6F9651DCED8}"/>
                    </a:ext>
                  </a:extLst>
                </p14:cNvPr>
                <p14:cNvContentPartPr/>
                <p14:nvPr/>
              </p14:nvContentPartPr>
              <p14:xfrm>
                <a:off x="8656590" y="4909667"/>
                <a:ext cx="411480" cy="51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CEF941-077F-45A1-9827-E6F9651DCE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7590" y="4901027"/>
                  <a:ext cx="4291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66CFF1-07C1-417C-87D0-C21A6D4BE8A3}"/>
                    </a:ext>
                  </a:extLst>
                </p14:cNvPr>
                <p14:cNvContentPartPr/>
                <p14:nvPr/>
              </p14:nvContentPartPr>
              <p14:xfrm>
                <a:off x="8707710" y="4791947"/>
                <a:ext cx="443880" cy="561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66CFF1-07C1-417C-87D0-C21A6D4BE8A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99070" y="4782947"/>
                  <a:ext cx="4615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DC8F95-DA5C-4BA6-9616-E753FE6D5219}"/>
                    </a:ext>
                  </a:extLst>
                </p14:cNvPr>
                <p14:cNvContentPartPr/>
                <p14:nvPr/>
              </p14:nvContentPartPr>
              <p14:xfrm>
                <a:off x="9033510" y="5018387"/>
                <a:ext cx="864360" cy="121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DC8F95-DA5C-4BA6-9616-E753FE6D52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24870" y="5009387"/>
                  <a:ext cx="882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C12B30-A8B6-43CC-833E-A733FD759001}"/>
                    </a:ext>
                  </a:extLst>
                </p14:cNvPr>
                <p14:cNvContentPartPr/>
                <p14:nvPr/>
              </p14:nvContentPartPr>
              <p14:xfrm>
                <a:off x="10053390" y="4815707"/>
                <a:ext cx="156600" cy="268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C12B30-A8B6-43CC-833E-A733FD75900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44390" y="4807067"/>
                  <a:ext cx="174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337ECE-4DA3-457F-AC1F-680380F8F66F}"/>
                    </a:ext>
                  </a:extLst>
                </p14:cNvPr>
                <p14:cNvContentPartPr/>
                <p14:nvPr/>
              </p14:nvContentPartPr>
              <p14:xfrm>
                <a:off x="10350390" y="4966907"/>
                <a:ext cx="110520" cy="164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337ECE-4DA3-457F-AC1F-680380F8F66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41390" y="4958267"/>
                  <a:ext cx="128160" cy="18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1438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5E1E-8855-4EDD-9A8E-1397C23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nion Pro" panose="02040503050201020203" pitchFamily="18" charset="0"/>
              </a:rPr>
              <a:t>Blurring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BA6CE-9BD5-4FE8-A8FE-46B4DB1A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840" y="1900238"/>
            <a:ext cx="6839760" cy="3477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883BF-C798-497D-97AE-E4695930B090}"/>
              </a:ext>
            </a:extLst>
          </p:cNvPr>
          <p:cNvSpPr txBox="1"/>
          <p:nvPr/>
        </p:nvSpPr>
        <p:spPr>
          <a:xfrm>
            <a:off x="457200" y="2438400"/>
            <a:ext cx="4011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Minion Pro" panose="02040503050201020203" pitchFamily="18" charset="0"/>
              </a:rPr>
              <a:t>Gaussian filter </a:t>
            </a:r>
            <a:r>
              <a:rPr lang="el-GR" sz="2400">
                <a:latin typeface="Minion Pro" panose="02040503050201020203" pitchFamily="18" charset="0"/>
              </a:rPr>
              <a:t>2 διαστάσεων</a:t>
            </a:r>
            <a:endParaRPr lang="en-US" sz="2400">
              <a:latin typeface="Minion Pro" panose="02040503050201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11E3A-BE1F-4022-B522-EDBEF6A6C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908996"/>
            <a:ext cx="3467650" cy="747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00F17F-03DC-4BCA-9607-9F94D2168050}"/>
              </a:ext>
            </a:extLst>
          </p:cNvPr>
          <p:cNvSpPr txBox="1"/>
          <p:nvPr/>
        </p:nvSpPr>
        <p:spPr>
          <a:xfrm>
            <a:off x="838200" y="4505684"/>
            <a:ext cx="29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latin typeface="Minion Pro" panose="02040503050201020203" pitchFamily="18" charset="0"/>
              </a:rPr>
              <a:t>Ουσιαστικά </a:t>
            </a:r>
            <a:r>
              <a:rPr lang="en-US">
                <a:latin typeface="Minion Pro" panose="02040503050201020203" pitchFamily="18" charset="0"/>
              </a:rPr>
              <a:t>low-pass filtering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A9A831-4EFE-4DAC-B46D-39B1DEA9459D}"/>
                  </a:ext>
                </a:extLst>
              </p14:cNvPr>
              <p14:cNvContentPartPr/>
              <p14:nvPr/>
            </p14:nvContentPartPr>
            <p14:xfrm>
              <a:off x="2037375" y="3517140"/>
              <a:ext cx="174600" cy="31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A9A831-4EFE-4DAC-B46D-39B1DEA945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8735" y="3508140"/>
                <a:ext cx="1922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811DF1-2256-4718-BDC0-540E6A359FAC}"/>
                  </a:ext>
                </a:extLst>
              </p14:cNvPr>
              <p14:cNvContentPartPr/>
              <p14:nvPr/>
            </p14:nvContentPartPr>
            <p14:xfrm>
              <a:off x="2878695" y="3592380"/>
              <a:ext cx="84240" cy="2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811DF1-2256-4718-BDC0-540E6A359F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9695" y="3583740"/>
                <a:ext cx="101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5CCE04-E46D-434A-B2F2-1C62B121BF6F}"/>
                  </a:ext>
                </a:extLst>
              </p14:cNvPr>
              <p14:cNvContentPartPr/>
              <p14:nvPr/>
            </p14:nvContentPartPr>
            <p14:xfrm>
              <a:off x="4222935" y="3330300"/>
              <a:ext cx="117720" cy="2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5CCE04-E46D-434A-B2F2-1C62B121BF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4295" y="3321300"/>
                <a:ext cx="135360" cy="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4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376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Minion Pro</vt:lpstr>
      <vt:lpstr>Office Theme</vt:lpstr>
      <vt:lpstr>Scale-invariant Feature Transform</vt:lpstr>
      <vt:lpstr>Περιεχόμενα</vt:lpstr>
      <vt:lpstr>Το πρόβλημα</vt:lpstr>
      <vt:lpstr>Motivation</vt:lpstr>
      <vt:lpstr>SIFT overview</vt:lpstr>
      <vt:lpstr>SIFT overview</vt:lpstr>
      <vt:lpstr>SIFT detector</vt:lpstr>
      <vt:lpstr>Difference-of-Gaussian (DoG)</vt:lpstr>
      <vt:lpstr>Blurring</vt:lpstr>
      <vt:lpstr>Παράδειγμα DoG</vt:lpstr>
      <vt:lpstr>To pyramid scheme του Lowe</vt:lpstr>
      <vt:lpstr>To pyramid scheme του Lowe</vt:lpstr>
      <vt:lpstr>Εντοπισμός salient keypoints</vt:lpstr>
      <vt:lpstr>Keypoint filtering</vt:lpstr>
      <vt:lpstr>SIFT descriptor</vt:lpstr>
      <vt:lpstr>Orientation assignment</vt:lpstr>
      <vt:lpstr>The local image descriptor</vt:lpstr>
      <vt:lpstr>Εργασία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Konstantinos Kyritsis</dc:creator>
  <cp:lastModifiedBy>Konstantinos Kyritsis</cp:lastModifiedBy>
  <cp:revision>195</cp:revision>
  <dcterms:created xsi:type="dcterms:W3CDTF">2021-05-17T07:31:46Z</dcterms:created>
  <dcterms:modified xsi:type="dcterms:W3CDTF">2021-06-09T13:34:49Z</dcterms:modified>
</cp:coreProperties>
</file>