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57" r:id="rId6"/>
    <p:sldId id="265" r:id="rId7"/>
    <p:sldId id="266" r:id="rId8"/>
    <p:sldId id="262" r:id="rId9"/>
    <p:sldId id="264" r:id="rId10"/>
    <p:sldId id="263" r:id="rId11"/>
    <p:sldId id="267" r:id="rId12"/>
    <p:sldId id="258" r:id="rId13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shree Bajaj" initials="AB" lastIdx="1" clrIdx="0">
    <p:extLst>
      <p:ext uri="{19B8F6BF-5375-455C-9EA6-DF929625EA0E}">
        <p15:presenceInfo xmlns:p15="http://schemas.microsoft.com/office/powerpoint/2012/main" userId="eb0916a11310fa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1046" y="-23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46D7-4799-4FFD-AC1D-25B334DC8D7B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25A1-7960-48F6-93CB-0746AD196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93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46D7-4799-4FFD-AC1D-25B334DC8D7B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25A1-7960-48F6-93CB-0746AD196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9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46D7-4799-4FFD-AC1D-25B334DC8D7B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25A1-7960-48F6-93CB-0746AD196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92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46D7-4799-4FFD-AC1D-25B334DC8D7B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25A1-7960-48F6-93CB-0746AD196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26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46D7-4799-4FFD-AC1D-25B334DC8D7B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25A1-7960-48F6-93CB-0746AD196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71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46D7-4799-4FFD-AC1D-25B334DC8D7B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25A1-7960-48F6-93CB-0746AD196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74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46D7-4799-4FFD-AC1D-25B334DC8D7B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25A1-7960-48F6-93CB-0746AD196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29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46D7-4799-4FFD-AC1D-25B334DC8D7B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25A1-7960-48F6-93CB-0746AD196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45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46D7-4799-4FFD-AC1D-25B334DC8D7B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25A1-7960-48F6-93CB-0746AD196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46D7-4799-4FFD-AC1D-25B334DC8D7B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25A1-7960-48F6-93CB-0746AD196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61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46D7-4799-4FFD-AC1D-25B334DC8D7B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25A1-7960-48F6-93CB-0746AD196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5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946D7-4799-4FFD-AC1D-25B334DC8D7B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25A1-7960-48F6-93CB-0746AD196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05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E1D8A1A6-AFA0-45C9-9101-319E608D7D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8" t="17151" r="80000" b="56072"/>
          <a:stretch/>
        </p:blipFill>
        <p:spPr>
          <a:xfrm>
            <a:off x="704226" y="999545"/>
            <a:ext cx="2624545" cy="25684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AEB25D-28D5-4591-B766-930D1017FE07}"/>
              </a:ext>
            </a:extLst>
          </p:cNvPr>
          <p:cNvSpPr txBox="1"/>
          <p:nvPr/>
        </p:nvSpPr>
        <p:spPr>
          <a:xfrm>
            <a:off x="680197" y="537879"/>
            <a:ext cx="26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Module 1 : Home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93C015-9F46-441B-8427-9375B29AF560}"/>
              </a:ext>
            </a:extLst>
          </p:cNvPr>
          <p:cNvSpPr/>
          <p:nvPr/>
        </p:nvSpPr>
        <p:spPr>
          <a:xfrm>
            <a:off x="565897" y="3597982"/>
            <a:ext cx="3122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Module 2 : User Profile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DCD331-0C0B-48AF-A344-D2D75743CB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80197" y="4029617"/>
            <a:ext cx="4781550" cy="2095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A3BC8B-6AA6-494A-8955-BAB8B6DAD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26" y="6598024"/>
            <a:ext cx="4629150" cy="2638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7A5F0C-BDFA-4AEA-81A2-E17E1FA0F0CB}"/>
              </a:ext>
            </a:extLst>
          </p:cNvPr>
          <p:cNvSpPr txBox="1"/>
          <p:nvPr/>
        </p:nvSpPr>
        <p:spPr>
          <a:xfrm>
            <a:off x="680197" y="6197914"/>
            <a:ext cx="4058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1.Selecting user</a:t>
            </a:r>
          </a:p>
        </p:txBody>
      </p:sp>
    </p:spTree>
    <p:extLst>
      <p:ext uri="{BB962C8B-B14F-4D97-AF65-F5344CB8AC3E}">
        <p14:creationId xmlns:p14="http://schemas.microsoft.com/office/powerpoint/2010/main" val="61201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E1240D-B49F-4C18-A16F-0F9B192888AD}"/>
              </a:ext>
            </a:extLst>
          </p:cNvPr>
          <p:cNvSpPr/>
          <p:nvPr/>
        </p:nvSpPr>
        <p:spPr>
          <a:xfrm>
            <a:off x="258762" y="444971"/>
            <a:ext cx="1729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3. Check out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0FF154-5A63-487A-A1FE-0037348645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81"/>
          <a:stretch/>
        </p:blipFill>
        <p:spPr>
          <a:xfrm>
            <a:off x="258762" y="1003300"/>
            <a:ext cx="6434138" cy="610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9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DD25BE-9636-44C8-BEEF-F89BD9759B5A}"/>
              </a:ext>
            </a:extLst>
          </p:cNvPr>
          <p:cNvSpPr/>
          <p:nvPr/>
        </p:nvSpPr>
        <p:spPr>
          <a:xfrm>
            <a:off x="531943" y="539234"/>
            <a:ext cx="2916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4. Select another 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D8EFBF-358A-43D8-A68F-3FFA8E004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43" y="1123265"/>
            <a:ext cx="4130038" cy="329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1A94D0-DF20-4879-AD89-9976741F4E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9" t="35248" r="6181"/>
          <a:stretch/>
        </p:blipFill>
        <p:spPr>
          <a:xfrm>
            <a:off x="266699" y="5729933"/>
            <a:ext cx="6379369" cy="3956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4E5FA5-92A8-4DD5-9EC4-73FCB12249EF}"/>
              </a:ext>
            </a:extLst>
          </p:cNvPr>
          <p:cNvSpPr/>
          <p:nvPr/>
        </p:nvSpPr>
        <p:spPr>
          <a:xfrm>
            <a:off x="379543" y="4722167"/>
            <a:ext cx="2937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Module 5 : Check 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A8ED42-FCA5-4316-88CF-E746B2F81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99" y="5229808"/>
            <a:ext cx="1045369" cy="51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9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8C8BA1-33D1-49F6-9E4F-D8636F4A5D10}"/>
              </a:ext>
            </a:extLst>
          </p:cNvPr>
          <p:cNvSpPr/>
          <p:nvPr/>
        </p:nvSpPr>
        <p:spPr>
          <a:xfrm>
            <a:off x="499830" y="386834"/>
            <a:ext cx="3770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Module 6 : View past orders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F7DC88-A7F0-4879-A87B-D3B97F754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6" r="3020"/>
          <a:stretch/>
        </p:blipFill>
        <p:spPr>
          <a:xfrm>
            <a:off x="82062" y="717194"/>
            <a:ext cx="6580551" cy="2599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61B568-9EBC-4A54-85D0-FD7BA6457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751"/>
          <a:stretch/>
        </p:blipFill>
        <p:spPr>
          <a:xfrm>
            <a:off x="195387" y="1109785"/>
            <a:ext cx="1221805" cy="977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A22714-C37E-4039-BDAD-CD7C659B3A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87"/>
          <a:stretch/>
        </p:blipFill>
        <p:spPr>
          <a:xfrm>
            <a:off x="82062" y="3126662"/>
            <a:ext cx="6543432" cy="2370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ACA0D9-E9FC-47E6-AF9B-8932CCCEC4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533"/>
          <a:stretch/>
        </p:blipFill>
        <p:spPr>
          <a:xfrm>
            <a:off x="125045" y="3606778"/>
            <a:ext cx="1012092" cy="12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8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5FEB6D-F023-42EA-B068-EDA8CAFED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97" y="792034"/>
            <a:ext cx="4552950" cy="3105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68D42D-CBAF-47BF-BEA6-BE79E2109C0F}"/>
              </a:ext>
            </a:extLst>
          </p:cNvPr>
          <p:cNvSpPr/>
          <p:nvPr/>
        </p:nvSpPr>
        <p:spPr>
          <a:xfrm>
            <a:off x="595403" y="391924"/>
            <a:ext cx="2512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2.Adding new user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168A8F-70FC-4731-B61C-FACD31642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97" y="4475094"/>
            <a:ext cx="4905375" cy="36480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EB64D-1BF3-4BB0-A594-EA378F0B8EAB}"/>
              </a:ext>
            </a:extLst>
          </p:cNvPr>
          <p:cNvSpPr/>
          <p:nvPr/>
        </p:nvSpPr>
        <p:spPr>
          <a:xfrm>
            <a:off x="680197" y="4112628"/>
            <a:ext cx="3056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3.Updating user profile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6D904D-D47B-41EE-A640-4E68971123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90"/>
          <a:stretch/>
        </p:blipFill>
        <p:spPr>
          <a:xfrm>
            <a:off x="680197" y="7485817"/>
            <a:ext cx="4350645" cy="107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4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F04549-0A23-4307-A8EE-7E1BE0D68A79}"/>
              </a:ext>
            </a:extLst>
          </p:cNvPr>
          <p:cNvSpPr/>
          <p:nvPr/>
        </p:nvSpPr>
        <p:spPr>
          <a:xfrm>
            <a:off x="595403" y="391924"/>
            <a:ext cx="295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4.Deleting user profile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E3381-797B-4266-B4AE-A20D66FC5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03" y="979487"/>
            <a:ext cx="48672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B805A1-7492-4557-9C0C-3F33A60F7686}"/>
              </a:ext>
            </a:extLst>
          </p:cNvPr>
          <p:cNvSpPr/>
          <p:nvPr/>
        </p:nvSpPr>
        <p:spPr>
          <a:xfrm>
            <a:off x="413497" y="874447"/>
            <a:ext cx="3165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Module 3 : Item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4ACB1-CE4F-4594-8611-6C90E5FBD236}"/>
              </a:ext>
            </a:extLst>
          </p:cNvPr>
          <p:cNvSpPr txBox="1"/>
          <p:nvPr/>
        </p:nvSpPr>
        <p:spPr>
          <a:xfrm>
            <a:off x="413497" y="1264842"/>
            <a:ext cx="2995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1.Displaying Items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0"/>
          <a:stretch/>
        </p:blipFill>
        <p:spPr bwMode="auto">
          <a:xfrm>
            <a:off x="150356" y="1664952"/>
            <a:ext cx="6546658" cy="5262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72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85349D-A48B-4CB0-96C9-215E8F369574}"/>
              </a:ext>
            </a:extLst>
          </p:cNvPr>
          <p:cNvSpPr txBox="1"/>
          <p:nvPr/>
        </p:nvSpPr>
        <p:spPr>
          <a:xfrm>
            <a:off x="286681" y="416689"/>
            <a:ext cx="3437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2.Sorting items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92614C-2E1A-4973-9CCC-FD3B66129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3" b="5557"/>
          <a:stretch/>
        </p:blipFill>
        <p:spPr>
          <a:xfrm>
            <a:off x="933776" y="878354"/>
            <a:ext cx="3605473" cy="1966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3A5B65-36DA-458C-9D0B-8BB019CBBD07}"/>
              </a:ext>
            </a:extLst>
          </p:cNvPr>
          <p:cNvSpPr txBox="1"/>
          <p:nvPr/>
        </p:nvSpPr>
        <p:spPr>
          <a:xfrm>
            <a:off x="204786" y="2891433"/>
            <a:ext cx="456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a) Sorting men’s fashion by price low to high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93476B-6E27-46A5-8768-5B829289D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59"/>
          <a:stretch/>
        </p:blipFill>
        <p:spPr>
          <a:xfrm>
            <a:off x="286681" y="3306931"/>
            <a:ext cx="6423401" cy="26232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BA7667-AE2C-41F4-8139-3E4151368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14"/>
          <a:stretch/>
        </p:blipFill>
        <p:spPr>
          <a:xfrm>
            <a:off x="147917" y="6391817"/>
            <a:ext cx="6562165" cy="28861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970D7E2-872B-497D-8EBE-47FE98F49192}"/>
              </a:ext>
            </a:extLst>
          </p:cNvPr>
          <p:cNvSpPr/>
          <p:nvPr/>
        </p:nvSpPr>
        <p:spPr>
          <a:xfrm>
            <a:off x="147917" y="5976319"/>
            <a:ext cx="4391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b) Sorting men’s fashion by price high to low</a:t>
            </a:r>
          </a:p>
        </p:txBody>
      </p:sp>
    </p:spTree>
    <p:extLst>
      <p:ext uri="{BB962C8B-B14F-4D97-AF65-F5344CB8AC3E}">
        <p14:creationId xmlns:p14="http://schemas.microsoft.com/office/powerpoint/2010/main" val="132235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84832A-1B2B-4F89-AFFC-7A32E01BA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03" y="6127007"/>
            <a:ext cx="3619500" cy="2705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D584DF-42EE-41BD-B3AD-70D8C88EBE42}"/>
              </a:ext>
            </a:extLst>
          </p:cNvPr>
          <p:cNvSpPr/>
          <p:nvPr/>
        </p:nvSpPr>
        <p:spPr>
          <a:xfrm>
            <a:off x="576503" y="5665342"/>
            <a:ext cx="2372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3.Addition to cart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432699-A654-4651-BDB9-A626255C15F9}"/>
              </a:ext>
            </a:extLst>
          </p:cNvPr>
          <p:cNvSpPr/>
          <p:nvPr/>
        </p:nvSpPr>
        <p:spPr>
          <a:xfrm>
            <a:off x="411403" y="405034"/>
            <a:ext cx="453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c) Sorting men’s fashion by maximum discount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C80B05-E21A-4422-A2AD-9E530DAA5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03" y="738516"/>
            <a:ext cx="54197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6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A9A200-81C7-4020-99C7-DD05ACAD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744662"/>
            <a:ext cx="6696075" cy="60102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E495BD-6BB8-45CA-84D2-AD0084B92B50}"/>
              </a:ext>
            </a:extLst>
          </p:cNvPr>
          <p:cNvSpPr/>
          <p:nvPr/>
        </p:nvSpPr>
        <p:spPr>
          <a:xfrm>
            <a:off x="161925" y="1116193"/>
            <a:ext cx="1655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4.Check out</a:t>
            </a:r>
          </a:p>
        </p:txBody>
      </p:sp>
    </p:spTree>
    <p:extLst>
      <p:ext uri="{BB962C8B-B14F-4D97-AF65-F5344CB8AC3E}">
        <p14:creationId xmlns:p14="http://schemas.microsoft.com/office/powerpoint/2010/main" val="84145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4995DE-9215-4971-AE87-7606D65B7EC2}"/>
              </a:ext>
            </a:extLst>
          </p:cNvPr>
          <p:cNvSpPr/>
          <p:nvPr/>
        </p:nvSpPr>
        <p:spPr>
          <a:xfrm>
            <a:off x="616038" y="4017317"/>
            <a:ext cx="2372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1.Addition to cart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DA1D7-A867-48EE-A4B5-1402ED4D7580}"/>
              </a:ext>
            </a:extLst>
          </p:cNvPr>
          <p:cNvSpPr/>
          <p:nvPr/>
        </p:nvSpPr>
        <p:spPr>
          <a:xfrm>
            <a:off x="616038" y="247650"/>
            <a:ext cx="4203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Module 4 : Cart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9B179-6774-4A23-B3A5-C74363215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709314"/>
            <a:ext cx="4203426" cy="2830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0561BD-F012-4992-9407-1478E3ACA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4" y="4619624"/>
            <a:ext cx="4851181" cy="468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8CDB7F-00A5-471F-B894-923A9AE3360E}"/>
              </a:ext>
            </a:extLst>
          </p:cNvPr>
          <p:cNvSpPr/>
          <p:nvPr/>
        </p:nvSpPr>
        <p:spPr>
          <a:xfrm>
            <a:off x="763587" y="562917"/>
            <a:ext cx="2462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2.Delete from cart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44FA7-F64B-49B1-B184-9404A527F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250950"/>
            <a:ext cx="4945063" cy="39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2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</Words>
  <Application>Microsoft Office PowerPoint</Application>
  <PresentationFormat>A4 Paper (210x297 mm)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Anushree Bajaj</dc:creator>
  <cp:lastModifiedBy>Anushree Bajaj</cp:lastModifiedBy>
  <cp:revision>22</cp:revision>
  <dcterms:created xsi:type="dcterms:W3CDTF">2019-12-12T20:39:30Z</dcterms:created>
  <dcterms:modified xsi:type="dcterms:W3CDTF">2019-12-14T20:52:42Z</dcterms:modified>
</cp:coreProperties>
</file>