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4" r:id="rId8"/>
    <p:sldId id="263" r:id="rId9"/>
    <p:sldId id="258" r:id="rId10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3" d="100"/>
          <a:sy n="113" d="100"/>
        </p:scale>
        <p:origin x="893" y="-138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2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1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4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5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1D8A1A6-AFA0-45C9-9101-319E608D7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t="17151" r="80000" b="56072"/>
          <a:stretch/>
        </p:blipFill>
        <p:spPr>
          <a:xfrm>
            <a:off x="704226" y="999545"/>
            <a:ext cx="2624545" cy="2568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AEB25D-28D5-4591-B766-930D1017FE07}"/>
              </a:ext>
            </a:extLst>
          </p:cNvPr>
          <p:cNvSpPr txBox="1"/>
          <p:nvPr/>
        </p:nvSpPr>
        <p:spPr>
          <a:xfrm>
            <a:off x="680197" y="537879"/>
            <a:ext cx="26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Module 1 : 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3C015-9F46-441B-8427-9375B29AF560}"/>
              </a:ext>
            </a:extLst>
          </p:cNvPr>
          <p:cNvSpPr/>
          <p:nvPr/>
        </p:nvSpPr>
        <p:spPr>
          <a:xfrm>
            <a:off x="565897" y="3597982"/>
            <a:ext cx="3122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2 : User Profile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CD331-0C0B-48AF-A344-D2D75743C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04226" y="3968062"/>
            <a:ext cx="478155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3BC8B-6AA6-494A-8955-BAB8B6DA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6" y="6598024"/>
            <a:ext cx="4629150" cy="2638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A5F0C-BDFA-4AEA-81A2-E17E1FA0F0CB}"/>
              </a:ext>
            </a:extLst>
          </p:cNvPr>
          <p:cNvSpPr txBox="1"/>
          <p:nvPr/>
        </p:nvSpPr>
        <p:spPr>
          <a:xfrm>
            <a:off x="680197" y="6197914"/>
            <a:ext cx="405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1.Selecting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0B74D-5B8B-43A9-BC71-54449FFED3B0}"/>
              </a:ext>
            </a:extLst>
          </p:cNvPr>
          <p:cNvSpPr/>
          <p:nvPr/>
        </p:nvSpPr>
        <p:spPr>
          <a:xfrm>
            <a:off x="2783541" y="3137811"/>
            <a:ext cx="228600" cy="430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E2DD5-09E3-4D25-9BBB-181594D05729}"/>
              </a:ext>
            </a:extLst>
          </p:cNvPr>
          <p:cNvSpPr/>
          <p:nvPr/>
        </p:nvSpPr>
        <p:spPr>
          <a:xfrm>
            <a:off x="1372224" y="4811035"/>
            <a:ext cx="3764552" cy="15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E13E6-CC62-4503-8DB6-A470CA75474F}"/>
              </a:ext>
            </a:extLst>
          </p:cNvPr>
          <p:cNvSpPr/>
          <p:nvPr/>
        </p:nvSpPr>
        <p:spPr>
          <a:xfrm>
            <a:off x="1372224" y="5854554"/>
            <a:ext cx="3764552" cy="31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D4C3-746A-4FA9-B01A-D8AAD47E5190}"/>
              </a:ext>
            </a:extLst>
          </p:cNvPr>
          <p:cNvSpPr/>
          <p:nvPr/>
        </p:nvSpPr>
        <p:spPr>
          <a:xfrm>
            <a:off x="1446494" y="7510442"/>
            <a:ext cx="3764552" cy="17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2215B-9DF3-423B-BDA2-6AB5D502481B}"/>
              </a:ext>
            </a:extLst>
          </p:cNvPr>
          <p:cNvSpPr/>
          <p:nvPr/>
        </p:nvSpPr>
        <p:spPr>
          <a:xfrm>
            <a:off x="3018801" y="8754175"/>
            <a:ext cx="3764552" cy="17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12AD1-70E6-4378-A3FE-62AC14AE6962}"/>
              </a:ext>
            </a:extLst>
          </p:cNvPr>
          <p:cNvSpPr/>
          <p:nvPr/>
        </p:nvSpPr>
        <p:spPr>
          <a:xfrm>
            <a:off x="1446494" y="8559000"/>
            <a:ext cx="3764552" cy="17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ED86F-BDB2-40F0-9553-40CD17CD1847}"/>
              </a:ext>
            </a:extLst>
          </p:cNvPr>
          <p:cNvSpPr/>
          <p:nvPr/>
        </p:nvSpPr>
        <p:spPr>
          <a:xfrm>
            <a:off x="1372224" y="8912924"/>
            <a:ext cx="653003" cy="115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1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FEB6D-F023-42EA-B068-EDA8CAFE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853589"/>
            <a:ext cx="4552950" cy="3105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68D42D-CBAF-47BF-BEA6-BE79E2109C0F}"/>
              </a:ext>
            </a:extLst>
          </p:cNvPr>
          <p:cNvSpPr/>
          <p:nvPr/>
        </p:nvSpPr>
        <p:spPr>
          <a:xfrm>
            <a:off x="595403" y="391924"/>
            <a:ext cx="251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2.Adding new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68A8F-70FC-4731-B61C-FACD3164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" y="4475094"/>
            <a:ext cx="4905375" cy="3648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EB64D-1BF3-4BB0-A594-EA378F0B8EAB}"/>
              </a:ext>
            </a:extLst>
          </p:cNvPr>
          <p:cNvSpPr/>
          <p:nvPr/>
        </p:nvSpPr>
        <p:spPr>
          <a:xfrm>
            <a:off x="680197" y="4112628"/>
            <a:ext cx="3056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3.Updating user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03BB6-87E7-4A2B-94CD-C80DAC72D4DA}"/>
              </a:ext>
            </a:extLst>
          </p:cNvPr>
          <p:cNvSpPr/>
          <p:nvPr/>
        </p:nvSpPr>
        <p:spPr>
          <a:xfrm>
            <a:off x="1272428" y="5406368"/>
            <a:ext cx="3764552" cy="323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AAE6E-8C2B-4549-B0DB-65FAB04D333B}"/>
              </a:ext>
            </a:extLst>
          </p:cNvPr>
          <p:cNvSpPr/>
          <p:nvPr/>
        </p:nvSpPr>
        <p:spPr>
          <a:xfrm>
            <a:off x="1372224" y="6630311"/>
            <a:ext cx="653003" cy="115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858AB-A7BE-4084-8964-B085F34CAB2D}"/>
              </a:ext>
            </a:extLst>
          </p:cNvPr>
          <p:cNvSpPr/>
          <p:nvPr/>
        </p:nvSpPr>
        <p:spPr>
          <a:xfrm>
            <a:off x="2285041" y="6680147"/>
            <a:ext cx="3764552" cy="323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737716-1CDB-4D5F-A61C-2E6B7FD43FD3}"/>
              </a:ext>
            </a:extLst>
          </p:cNvPr>
          <p:cNvSpPr/>
          <p:nvPr/>
        </p:nvSpPr>
        <p:spPr>
          <a:xfrm>
            <a:off x="3295753" y="7366484"/>
            <a:ext cx="3482453" cy="19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4FE9A-3896-4F53-8D5F-3804EE486E75}"/>
              </a:ext>
            </a:extLst>
          </p:cNvPr>
          <p:cNvSpPr/>
          <p:nvPr/>
        </p:nvSpPr>
        <p:spPr>
          <a:xfrm>
            <a:off x="3224633" y="7323265"/>
            <a:ext cx="3482453" cy="19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CE1CE-9C91-4D7D-918E-7DA149DC0ECE}"/>
              </a:ext>
            </a:extLst>
          </p:cNvPr>
          <p:cNvSpPr/>
          <p:nvPr/>
        </p:nvSpPr>
        <p:spPr>
          <a:xfrm>
            <a:off x="3154704" y="7581693"/>
            <a:ext cx="3482453" cy="19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A4954-9D27-4763-9C14-7CCD9AB38612}"/>
              </a:ext>
            </a:extLst>
          </p:cNvPr>
          <p:cNvSpPr/>
          <p:nvPr/>
        </p:nvSpPr>
        <p:spPr>
          <a:xfrm>
            <a:off x="680197" y="7108707"/>
            <a:ext cx="3482453" cy="19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43EE0-54FF-465F-99CD-A5DDF67D2BD1}"/>
              </a:ext>
            </a:extLst>
          </p:cNvPr>
          <p:cNvSpPr/>
          <p:nvPr/>
        </p:nvSpPr>
        <p:spPr>
          <a:xfrm>
            <a:off x="1307989" y="3697640"/>
            <a:ext cx="520812" cy="139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38195-5EF1-44F3-8C2E-36F678571F65}"/>
              </a:ext>
            </a:extLst>
          </p:cNvPr>
          <p:cNvSpPr/>
          <p:nvPr/>
        </p:nvSpPr>
        <p:spPr>
          <a:xfrm>
            <a:off x="1900611" y="3525187"/>
            <a:ext cx="520812" cy="139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7C509D-6D20-4B08-BE22-90BF711424CC}"/>
              </a:ext>
            </a:extLst>
          </p:cNvPr>
          <p:cNvSpPr/>
          <p:nvPr/>
        </p:nvSpPr>
        <p:spPr>
          <a:xfrm>
            <a:off x="1985405" y="3355777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93EA5-526C-4308-B82F-DD5B11FEE429}"/>
              </a:ext>
            </a:extLst>
          </p:cNvPr>
          <p:cNvSpPr/>
          <p:nvPr/>
        </p:nvSpPr>
        <p:spPr>
          <a:xfrm>
            <a:off x="2285041" y="3203158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F9C9F-6858-4416-B367-31ABD665B249}"/>
              </a:ext>
            </a:extLst>
          </p:cNvPr>
          <p:cNvSpPr/>
          <p:nvPr/>
        </p:nvSpPr>
        <p:spPr>
          <a:xfrm>
            <a:off x="1389684" y="2854841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E6F14-B315-4223-A2DF-05E3CA4F3D08}"/>
              </a:ext>
            </a:extLst>
          </p:cNvPr>
          <p:cNvSpPr/>
          <p:nvPr/>
        </p:nvSpPr>
        <p:spPr>
          <a:xfrm>
            <a:off x="1680461" y="3000539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3EACD0-F86B-4F16-BACA-1BAEAABFB25C}"/>
              </a:ext>
            </a:extLst>
          </p:cNvPr>
          <p:cNvSpPr/>
          <p:nvPr/>
        </p:nvSpPr>
        <p:spPr>
          <a:xfrm>
            <a:off x="1389683" y="1813309"/>
            <a:ext cx="3758049" cy="164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74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F04549-0A23-4307-A8EE-7E1BE0D68A79}"/>
              </a:ext>
            </a:extLst>
          </p:cNvPr>
          <p:cNvSpPr/>
          <p:nvPr/>
        </p:nvSpPr>
        <p:spPr>
          <a:xfrm>
            <a:off x="595403" y="39192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4.Deleting user profile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2B81D-8A8E-4EB6-88B8-5B07134C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001059"/>
            <a:ext cx="4848225" cy="297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9AB87A-8ADD-4460-AEFF-A852F931DE0E}"/>
              </a:ext>
            </a:extLst>
          </p:cNvPr>
          <p:cNvSpPr/>
          <p:nvPr/>
        </p:nvSpPr>
        <p:spPr>
          <a:xfrm>
            <a:off x="1389208" y="1937126"/>
            <a:ext cx="3751752" cy="345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314FD-2BB6-44FD-8095-9A6CFD2CC004}"/>
              </a:ext>
            </a:extLst>
          </p:cNvPr>
          <p:cNvSpPr/>
          <p:nvPr/>
        </p:nvSpPr>
        <p:spPr>
          <a:xfrm>
            <a:off x="1389208" y="3133975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0110-7687-4AAE-A09B-B1251CE18157}"/>
              </a:ext>
            </a:extLst>
          </p:cNvPr>
          <p:cNvSpPr/>
          <p:nvPr/>
        </p:nvSpPr>
        <p:spPr>
          <a:xfrm>
            <a:off x="2310381" y="3276476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B805A1-7492-4557-9C0C-3F33A60F7686}"/>
              </a:ext>
            </a:extLst>
          </p:cNvPr>
          <p:cNvSpPr/>
          <p:nvPr/>
        </p:nvSpPr>
        <p:spPr>
          <a:xfrm>
            <a:off x="413497" y="874447"/>
            <a:ext cx="3165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3 : Item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4ACB1-CE4F-4594-8611-6C90E5FBD236}"/>
              </a:ext>
            </a:extLst>
          </p:cNvPr>
          <p:cNvSpPr txBox="1"/>
          <p:nvPr/>
        </p:nvSpPr>
        <p:spPr>
          <a:xfrm>
            <a:off x="413497" y="1264842"/>
            <a:ext cx="29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1.Displaying Items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"/>
          <a:stretch/>
        </p:blipFill>
        <p:spPr bwMode="auto">
          <a:xfrm>
            <a:off x="150356" y="1664952"/>
            <a:ext cx="6546658" cy="52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1733-6814-4AF3-98D3-B1552A3C4ED3}"/>
              </a:ext>
            </a:extLst>
          </p:cNvPr>
          <p:cNvSpPr/>
          <p:nvPr/>
        </p:nvSpPr>
        <p:spPr>
          <a:xfrm>
            <a:off x="3143501" y="2675419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7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5349D-A48B-4CB0-96C9-215E8F369574}"/>
              </a:ext>
            </a:extLst>
          </p:cNvPr>
          <p:cNvSpPr txBox="1"/>
          <p:nvPr/>
        </p:nvSpPr>
        <p:spPr>
          <a:xfrm>
            <a:off x="806776" y="416689"/>
            <a:ext cx="343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2.Sorting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2614C-2E1A-4973-9CCC-FD3B66129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b="5557"/>
          <a:stretch/>
        </p:blipFill>
        <p:spPr>
          <a:xfrm>
            <a:off x="933776" y="878355"/>
            <a:ext cx="3103131" cy="1692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E6992-2F21-4D28-89C0-1B177219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49" y="3446475"/>
            <a:ext cx="3619500" cy="270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B5F840-1898-4D5A-9D76-41C72AE52DB2}"/>
              </a:ext>
            </a:extLst>
          </p:cNvPr>
          <p:cNvSpPr/>
          <p:nvPr/>
        </p:nvSpPr>
        <p:spPr>
          <a:xfrm>
            <a:off x="806776" y="3153217"/>
            <a:ext cx="2372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3.Addition to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C7EEF-B9C3-48CB-A787-1C3FB4BD5517}"/>
              </a:ext>
            </a:extLst>
          </p:cNvPr>
          <p:cNvSpPr/>
          <p:nvPr/>
        </p:nvSpPr>
        <p:spPr>
          <a:xfrm>
            <a:off x="933776" y="6407328"/>
            <a:ext cx="165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4.Check 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8BB15-5B58-48DE-AB40-960429320934}"/>
              </a:ext>
            </a:extLst>
          </p:cNvPr>
          <p:cNvSpPr/>
          <p:nvPr/>
        </p:nvSpPr>
        <p:spPr>
          <a:xfrm>
            <a:off x="4471075" y="2559648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9C28B-157E-4CB5-9972-FD06942EAB63}"/>
              </a:ext>
            </a:extLst>
          </p:cNvPr>
          <p:cNvSpPr/>
          <p:nvPr/>
        </p:nvSpPr>
        <p:spPr>
          <a:xfrm>
            <a:off x="3726080" y="1511067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6F588-5E01-4C20-A704-6CF4FDFA6296}"/>
              </a:ext>
            </a:extLst>
          </p:cNvPr>
          <p:cNvSpPr/>
          <p:nvPr/>
        </p:nvSpPr>
        <p:spPr>
          <a:xfrm>
            <a:off x="3508996" y="4047760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6F12C-3DE6-43B3-8D3B-9339959D6E85}"/>
              </a:ext>
            </a:extLst>
          </p:cNvPr>
          <p:cNvSpPr/>
          <p:nvPr/>
        </p:nvSpPr>
        <p:spPr>
          <a:xfrm>
            <a:off x="2589101" y="4225627"/>
            <a:ext cx="1055822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1DD39-5E42-4DCA-B981-4151DEABF45E}"/>
              </a:ext>
            </a:extLst>
          </p:cNvPr>
          <p:cNvSpPr/>
          <p:nvPr/>
        </p:nvSpPr>
        <p:spPr>
          <a:xfrm>
            <a:off x="948881" y="4386697"/>
            <a:ext cx="3088025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76363-8AA7-4343-9344-613818B8E03C}"/>
              </a:ext>
            </a:extLst>
          </p:cNvPr>
          <p:cNvSpPr/>
          <p:nvPr/>
        </p:nvSpPr>
        <p:spPr>
          <a:xfrm>
            <a:off x="2266295" y="4868295"/>
            <a:ext cx="3088025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4279E-CB77-4D1A-9682-F505091119DC}"/>
              </a:ext>
            </a:extLst>
          </p:cNvPr>
          <p:cNvSpPr/>
          <p:nvPr/>
        </p:nvSpPr>
        <p:spPr>
          <a:xfrm>
            <a:off x="3333433" y="4772574"/>
            <a:ext cx="1442105" cy="9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276F9-1F27-4A31-8437-0C480E5158C2}"/>
              </a:ext>
            </a:extLst>
          </p:cNvPr>
          <p:cNvSpPr/>
          <p:nvPr/>
        </p:nvSpPr>
        <p:spPr>
          <a:xfrm>
            <a:off x="1383050" y="5426208"/>
            <a:ext cx="3088025" cy="1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F57C6-4809-4067-9F9E-6C66EA96BB26}"/>
              </a:ext>
            </a:extLst>
          </p:cNvPr>
          <p:cNvSpPr/>
          <p:nvPr/>
        </p:nvSpPr>
        <p:spPr>
          <a:xfrm>
            <a:off x="2546806" y="5289207"/>
            <a:ext cx="474101" cy="13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C70A77-E547-4BE7-9AE9-5CC82F913541}"/>
              </a:ext>
            </a:extLst>
          </p:cNvPr>
          <p:cNvSpPr/>
          <p:nvPr/>
        </p:nvSpPr>
        <p:spPr>
          <a:xfrm>
            <a:off x="887407" y="6039494"/>
            <a:ext cx="595953" cy="11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CE139-73DC-4241-A3B8-83326E173DB8}"/>
              </a:ext>
            </a:extLst>
          </p:cNvPr>
          <p:cNvSpPr/>
          <p:nvPr/>
        </p:nvSpPr>
        <p:spPr>
          <a:xfrm>
            <a:off x="711830" y="7517910"/>
            <a:ext cx="5309663" cy="117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AE571-2A42-4A3E-A9AD-655585455652}"/>
              </a:ext>
            </a:extLst>
          </p:cNvPr>
          <p:cNvSpPr/>
          <p:nvPr/>
        </p:nvSpPr>
        <p:spPr>
          <a:xfrm>
            <a:off x="1646891" y="7807859"/>
            <a:ext cx="4815188" cy="16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CCAFE-3FFC-4360-ACE0-B48F48043072}"/>
              </a:ext>
            </a:extLst>
          </p:cNvPr>
          <p:cNvSpPr/>
          <p:nvPr/>
        </p:nvSpPr>
        <p:spPr>
          <a:xfrm>
            <a:off x="1152416" y="7032044"/>
            <a:ext cx="5309663" cy="117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25D695-3EF9-4023-B234-08ABCAC1D97B}"/>
              </a:ext>
            </a:extLst>
          </p:cNvPr>
          <p:cNvSpPr/>
          <p:nvPr/>
        </p:nvSpPr>
        <p:spPr>
          <a:xfrm>
            <a:off x="1646891" y="8136565"/>
            <a:ext cx="4510069" cy="21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44035-76E5-4B5B-BEC8-61699400A531}"/>
              </a:ext>
            </a:extLst>
          </p:cNvPr>
          <p:cNvSpPr/>
          <p:nvPr/>
        </p:nvSpPr>
        <p:spPr>
          <a:xfrm>
            <a:off x="1016828" y="8307100"/>
            <a:ext cx="4510069" cy="21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9FE90A-930B-4E07-BA7D-A0E2EFAA2BB9}"/>
              </a:ext>
            </a:extLst>
          </p:cNvPr>
          <p:cNvSpPr/>
          <p:nvPr/>
        </p:nvSpPr>
        <p:spPr>
          <a:xfrm>
            <a:off x="913480" y="8452739"/>
            <a:ext cx="4510069" cy="21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F3CF4-44E0-4CA2-9757-FDBE0424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6" y="7176942"/>
            <a:ext cx="5857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655E4-56E2-495A-85B3-CCC3A7E9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8" y="4402782"/>
            <a:ext cx="4061917" cy="43856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995DE-9215-4971-AE87-7606D65B7EC2}"/>
              </a:ext>
            </a:extLst>
          </p:cNvPr>
          <p:cNvSpPr/>
          <p:nvPr/>
        </p:nvSpPr>
        <p:spPr>
          <a:xfrm>
            <a:off x="616038" y="4017317"/>
            <a:ext cx="2372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1.Addition to 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DA1D7-A867-48EE-A4B5-1402ED4D7580}"/>
              </a:ext>
            </a:extLst>
          </p:cNvPr>
          <p:cNvSpPr/>
          <p:nvPr/>
        </p:nvSpPr>
        <p:spPr>
          <a:xfrm>
            <a:off x="616038" y="247650"/>
            <a:ext cx="4203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Module 4 : Cart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7A3D6-64DB-45D3-8B2B-5AFBFEDB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8" y="720007"/>
            <a:ext cx="3094595" cy="2581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0463EC-6A3E-4E83-84E7-AEEF7A369A88}"/>
              </a:ext>
            </a:extLst>
          </p:cNvPr>
          <p:cNvSpPr/>
          <p:nvPr/>
        </p:nvSpPr>
        <p:spPr>
          <a:xfrm>
            <a:off x="616038" y="1757410"/>
            <a:ext cx="1551094" cy="41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F5759-081B-48CB-9125-2273C3A49EEE}"/>
              </a:ext>
            </a:extLst>
          </p:cNvPr>
          <p:cNvSpPr/>
          <p:nvPr/>
        </p:nvSpPr>
        <p:spPr>
          <a:xfrm>
            <a:off x="1506731" y="1483090"/>
            <a:ext cx="796202" cy="41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D23CC-69B5-4C45-90F4-9C1A51917BF2}"/>
              </a:ext>
            </a:extLst>
          </p:cNvPr>
          <p:cNvSpPr/>
          <p:nvPr/>
        </p:nvSpPr>
        <p:spPr>
          <a:xfrm>
            <a:off x="612241" y="5470776"/>
            <a:ext cx="1551094" cy="1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8EC3E-C75C-4CC2-9E6C-9DDDD11FA478}"/>
              </a:ext>
            </a:extLst>
          </p:cNvPr>
          <p:cNvSpPr/>
          <p:nvPr/>
        </p:nvSpPr>
        <p:spPr>
          <a:xfrm>
            <a:off x="3136276" y="6383539"/>
            <a:ext cx="1551094" cy="1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C121C-0E8C-4270-8A64-97C9A30D4D9D}"/>
              </a:ext>
            </a:extLst>
          </p:cNvPr>
          <p:cNvSpPr/>
          <p:nvPr/>
        </p:nvSpPr>
        <p:spPr>
          <a:xfrm>
            <a:off x="2356022" y="6595590"/>
            <a:ext cx="1551094" cy="1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F080F-EA50-4C26-BF0D-A6C56E0D3A59}"/>
              </a:ext>
            </a:extLst>
          </p:cNvPr>
          <p:cNvSpPr/>
          <p:nvPr/>
        </p:nvSpPr>
        <p:spPr>
          <a:xfrm>
            <a:off x="1437132" y="6954827"/>
            <a:ext cx="3073908" cy="1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14C09-39BE-4104-8161-9CBC5551349A}"/>
              </a:ext>
            </a:extLst>
          </p:cNvPr>
          <p:cNvSpPr/>
          <p:nvPr/>
        </p:nvSpPr>
        <p:spPr>
          <a:xfrm>
            <a:off x="2083985" y="7146558"/>
            <a:ext cx="3073908" cy="1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F85E5-0F7A-4B9E-BDC4-0AF57EF7E9AB}"/>
              </a:ext>
            </a:extLst>
          </p:cNvPr>
          <p:cNvSpPr/>
          <p:nvPr/>
        </p:nvSpPr>
        <p:spPr>
          <a:xfrm>
            <a:off x="438064" y="7345754"/>
            <a:ext cx="3666575" cy="180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9300C-BF07-4101-9BBD-30C45F59DCFA}"/>
              </a:ext>
            </a:extLst>
          </p:cNvPr>
          <p:cNvSpPr/>
          <p:nvPr/>
        </p:nvSpPr>
        <p:spPr>
          <a:xfrm>
            <a:off x="2073828" y="7497324"/>
            <a:ext cx="3666575" cy="180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B3EF6-E7B2-4AD0-B0CD-C798FF314F91}"/>
              </a:ext>
            </a:extLst>
          </p:cNvPr>
          <p:cNvSpPr/>
          <p:nvPr/>
        </p:nvSpPr>
        <p:spPr>
          <a:xfrm>
            <a:off x="698837" y="8079641"/>
            <a:ext cx="3666575" cy="180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2C3C0-6AE2-457E-A358-AFD372A8EDA3}"/>
              </a:ext>
            </a:extLst>
          </p:cNvPr>
          <p:cNvSpPr/>
          <p:nvPr/>
        </p:nvSpPr>
        <p:spPr>
          <a:xfrm>
            <a:off x="966256" y="8465106"/>
            <a:ext cx="3666575" cy="180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F9D39-CF6C-46F9-8A7B-8348E7E6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662737"/>
            <a:ext cx="3067050" cy="2447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3AABCC-E20E-425D-92BE-A7B734FD2F95}"/>
              </a:ext>
            </a:extLst>
          </p:cNvPr>
          <p:cNvSpPr/>
          <p:nvPr/>
        </p:nvSpPr>
        <p:spPr>
          <a:xfrm>
            <a:off x="866775" y="6112172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3.Selecting another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B15EE-91A1-4FBD-A9D4-6586D21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" y="1103312"/>
            <a:ext cx="4032825" cy="3676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CDB7F-00A5-471F-B894-923A9AE3360E}"/>
              </a:ext>
            </a:extLst>
          </p:cNvPr>
          <p:cNvSpPr/>
          <p:nvPr/>
        </p:nvSpPr>
        <p:spPr>
          <a:xfrm>
            <a:off x="763587" y="562917"/>
            <a:ext cx="246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2.Delete from 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88B64-6530-4086-B1F4-ED232E211D91}"/>
              </a:ext>
            </a:extLst>
          </p:cNvPr>
          <p:cNvSpPr/>
          <p:nvPr/>
        </p:nvSpPr>
        <p:spPr>
          <a:xfrm>
            <a:off x="1021464" y="5450808"/>
            <a:ext cx="3666575" cy="180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D4AE8-4305-41DC-A226-576479F339C7}"/>
              </a:ext>
            </a:extLst>
          </p:cNvPr>
          <p:cNvSpPr/>
          <p:nvPr/>
        </p:nvSpPr>
        <p:spPr>
          <a:xfrm>
            <a:off x="866775" y="2266611"/>
            <a:ext cx="3666575" cy="354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08FFF-02A3-48B7-9BAB-3AC32E2CFC25}"/>
              </a:ext>
            </a:extLst>
          </p:cNvPr>
          <p:cNvSpPr/>
          <p:nvPr/>
        </p:nvSpPr>
        <p:spPr>
          <a:xfrm>
            <a:off x="1689736" y="1955641"/>
            <a:ext cx="579332" cy="354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421BA-2AC5-4FEC-B5F6-B497FEC3E31D}"/>
              </a:ext>
            </a:extLst>
          </p:cNvPr>
          <p:cNvSpPr/>
          <p:nvPr/>
        </p:nvSpPr>
        <p:spPr>
          <a:xfrm>
            <a:off x="3569336" y="3429910"/>
            <a:ext cx="579332" cy="354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858A9-0AF6-4223-8A6E-C2E73BA3E225}"/>
              </a:ext>
            </a:extLst>
          </p:cNvPr>
          <p:cNvSpPr/>
          <p:nvPr/>
        </p:nvSpPr>
        <p:spPr>
          <a:xfrm>
            <a:off x="2882053" y="3671147"/>
            <a:ext cx="579332" cy="209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1A2BCC-6B09-4187-9E2C-9DEEF3AE1EA7}"/>
              </a:ext>
            </a:extLst>
          </p:cNvPr>
          <p:cNvSpPr/>
          <p:nvPr/>
        </p:nvSpPr>
        <p:spPr>
          <a:xfrm>
            <a:off x="4348479" y="3812318"/>
            <a:ext cx="579332" cy="28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11D94-B72C-47C1-AA6D-A7D8186FF6FD}"/>
              </a:ext>
            </a:extLst>
          </p:cNvPr>
          <p:cNvSpPr/>
          <p:nvPr/>
        </p:nvSpPr>
        <p:spPr>
          <a:xfrm>
            <a:off x="866775" y="4348660"/>
            <a:ext cx="1578398" cy="621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825CA-3636-4D20-9744-A1DE36218F25}"/>
              </a:ext>
            </a:extLst>
          </p:cNvPr>
          <p:cNvSpPr/>
          <p:nvPr/>
        </p:nvSpPr>
        <p:spPr>
          <a:xfrm>
            <a:off x="4500879" y="3964718"/>
            <a:ext cx="579332" cy="28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33CB5-4713-48D0-823D-4EBC15A38836}"/>
              </a:ext>
            </a:extLst>
          </p:cNvPr>
          <p:cNvSpPr/>
          <p:nvPr/>
        </p:nvSpPr>
        <p:spPr>
          <a:xfrm>
            <a:off x="3226441" y="8176619"/>
            <a:ext cx="579332" cy="28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12CD-EF6C-4256-8286-B6ADCC65E070}"/>
              </a:ext>
            </a:extLst>
          </p:cNvPr>
          <p:cNvSpPr/>
          <p:nvPr/>
        </p:nvSpPr>
        <p:spPr>
          <a:xfrm>
            <a:off x="2421465" y="8391365"/>
            <a:ext cx="804975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142ED3-C868-47C5-A295-604367026C39}"/>
              </a:ext>
            </a:extLst>
          </p:cNvPr>
          <p:cNvSpPr/>
          <p:nvPr/>
        </p:nvSpPr>
        <p:spPr>
          <a:xfrm>
            <a:off x="920952" y="8547862"/>
            <a:ext cx="1682332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35FA72-38DA-43BE-8777-4EAC64FE95F7}"/>
              </a:ext>
            </a:extLst>
          </p:cNvPr>
          <p:cNvSpPr/>
          <p:nvPr/>
        </p:nvSpPr>
        <p:spPr>
          <a:xfrm>
            <a:off x="920952" y="8941244"/>
            <a:ext cx="1682332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859D6-4683-4D7E-90A1-5F7A39E44416}"/>
              </a:ext>
            </a:extLst>
          </p:cNvPr>
          <p:cNvSpPr/>
          <p:nvPr/>
        </p:nvSpPr>
        <p:spPr>
          <a:xfrm>
            <a:off x="1639147" y="8715010"/>
            <a:ext cx="582506" cy="28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2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C45B4-D9D7-4150-984A-987993A45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44"/>
          <a:stretch/>
        </p:blipFill>
        <p:spPr>
          <a:xfrm>
            <a:off x="258762" y="3261544"/>
            <a:ext cx="6230938" cy="33829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307F9-73A5-4C1C-BDB9-FCF2EFBE1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/>
          <a:stretch/>
        </p:blipFill>
        <p:spPr>
          <a:xfrm>
            <a:off x="258762" y="1137469"/>
            <a:ext cx="2568575" cy="2124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E1240D-B49F-4C18-A16F-0F9B192888AD}"/>
              </a:ext>
            </a:extLst>
          </p:cNvPr>
          <p:cNvSpPr/>
          <p:nvPr/>
        </p:nvSpPr>
        <p:spPr>
          <a:xfrm>
            <a:off x="258762" y="793234"/>
            <a:ext cx="165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4.Check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72490-8911-4823-A225-F7345E2EC57D}"/>
              </a:ext>
            </a:extLst>
          </p:cNvPr>
          <p:cNvSpPr/>
          <p:nvPr/>
        </p:nvSpPr>
        <p:spPr>
          <a:xfrm>
            <a:off x="1547056" y="5595217"/>
            <a:ext cx="1682332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847E5-8693-469C-92E2-0F8DAADAE16B}"/>
              </a:ext>
            </a:extLst>
          </p:cNvPr>
          <p:cNvSpPr/>
          <p:nvPr/>
        </p:nvSpPr>
        <p:spPr>
          <a:xfrm>
            <a:off x="920952" y="8941244"/>
            <a:ext cx="1682332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5BD6E-E5DE-4717-85B4-D21D81EC145E}"/>
              </a:ext>
            </a:extLst>
          </p:cNvPr>
          <p:cNvSpPr/>
          <p:nvPr/>
        </p:nvSpPr>
        <p:spPr>
          <a:xfrm>
            <a:off x="1821376" y="5751714"/>
            <a:ext cx="1682332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28708-E8A3-42FE-9AB3-CEE790210940}"/>
              </a:ext>
            </a:extLst>
          </p:cNvPr>
          <p:cNvSpPr/>
          <p:nvPr/>
        </p:nvSpPr>
        <p:spPr>
          <a:xfrm>
            <a:off x="1937264" y="5935078"/>
            <a:ext cx="555323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2EDAD-98C1-461E-8C46-CB33FA625941}"/>
              </a:ext>
            </a:extLst>
          </p:cNvPr>
          <p:cNvSpPr/>
          <p:nvPr/>
        </p:nvSpPr>
        <p:spPr>
          <a:xfrm>
            <a:off x="2576191" y="4952999"/>
            <a:ext cx="555323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E96CDC-5B23-4AB3-AEED-5E276EF3240C}"/>
              </a:ext>
            </a:extLst>
          </p:cNvPr>
          <p:cNvSpPr/>
          <p:nvPr/>
        </p:nvSpPr>
        <p:spPr>
          <a:xfrm>
            <a:off x="2674065" y="5265993"/>
            <a:ext cx="555323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526B6-FBCC-427B-9D32-A27F98F40406}"/>
              </a:ext>
            </a:extLst>
          </p:cNvPr>
          <p:cNvSpPr/>
          <p:nvPr/>
        </p:nvSpPr>
        <p:spPr>
          <a:xfrm>
            <a:off x="1484456" y="4290325"/>
            <a:ext cx="913304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B3ED7-E12F-40C4-8CDA-3B7D78DBDAA4}"/>
              </a:ext>
            </a:extLst>
          </p:cNvPr>
          <p:cNvSpPr/>
          <p:nvPr/>
        </p:nvSpPr>
        <p:spPr>
          <a:xfrm>
            <a:off x="781081" y="4454931"/>
            <a:ext cx="913304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37AE4-F9E8-4208-8F20-CCAD7A578467}"/>
              </a:ext>
            </a:extLst>
          </p:cNvPr>
          <p:cNvSpPr/>
          <p:nvPr/>
        </p:nvSpPr>
        <p:spPr>
          <a:xfrm>
            <a:off x="730281" y="4607462"/>
            <a:ext cx="913304" cy="156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B6CC0-EAB6-4476-9E97-FCDD4C861AEB}"/>
              </a:ext>
            </a:extLst>
          </p:cNvPr>
          <p:cNvSpPr/>
          <p:nvPr/>
        </p:nvSpPr>
        <p:spPr>
          <a:xfrm>
            <a:off x="503993" y="3817346"/>
            <a:ext cx="5850013" cy="276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23BBC-27A5-450E-9D78-7E99C9330DAE}"/>
              </a:ext>
            </a:extLst>
          </p:cNvPr>
          <p:cNvSpPr/>
          <p:nvPr/>
        </p:nvSpPr>
        <p:spPr>
          <a:xfrm>
            <a:off x="942324" y="3261544"/>
            <a:ext cx="913304" cy="180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1B21FC-603B-4E03-98A6-5CC0AE0580C1}"/>
              </a:ext>
            </a:extLst>
          </p:cNvPr>
          <p:cNvSpPr/>
          <p:nvPr/>
        </p:nvSpPr>
        <p:spPr>
          <a:xfrm>
            <a:off x="2553536" y="3082069"/>
            <a:ext cx="913304" cy="180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EBD77-25F4-4917-A17B-F0DCFAD655F0}"/>
              </a:ext>
            </a:extLst>
          </p:cNvPr>
          <p:cNvSpPr/>
          <p:nvPr/>
        </p:nvSpPr>
        <p:spPr>
          <a:xfrm>
            <a:off x="296136" y="2048570"/>
            <a:ext cx="1188320" cy="29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0F4FB-1830-435E-BA0F-B0A6F8522417}"/>
              </a:ext>
            </a:extLst>
          </p:cNvPr>
          <p:cNvSpPr/>
          <p:nvPr/>
        </p:nvSpPr>
        <p:spPr>
          <a:xfrm>
            <a:off x="967576" y="1800507"/>
            <a:ext cx="454824" cy="29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9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9048E9-E827-4312-AEEF-F119C6DC7FE7}"/>
              </a:ext>
            </a:extLst>
          </p:cNvPr>
          <p:cNvSpPr/>
          <p:nvPr/>
        </p:nvSpPr>
        <p:spPr>
          <a:xfrm>
            <a:off x="550630" y="404679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5 : Check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C8BA1-33D1-49F6-9E4F-D8636F4A5D10}"/>
              </a:ext>
            </a:extLst>
          </p:cNvPr>
          <p:cNvSpPr/>
          <p:nvPr/>
        </p:nvSpPr>
        <p:spPr>
          <a:xfrm>
            <a:off x="550630" y="4768334"/>
            <a:ext cx="377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6 : View past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CABC6-D2A9-4DD1-A717-CEF256B4C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0" t="19404" r="18519" b="35120"/>
          <a:stretch/>
        </p:blipFill>
        <p:spPr>
          <a:xfrm>
            <a:off x="495596" y="1110736"/>
            <a:ext cx="5763976" cy="2932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64268-1863-41FB-B2EE-DB8BE40E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" y="5290934"/>
            <a:ext cx="6059103" cy="6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A4 Paper (210x297 mm)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Bajaj</dc:creator>
  <cp:lastModifiedBy>Anushree Bajaj</cp:lastModifiedBy>
  <cp:revision>16</cp:revision>
  <dcterms:created xsi:type="dcterms:W3CDTF">2019-12-12T20:39:30Z</dcterms:created>
  <dcterms:modified xsi:type="dcterms:W3CDTF">2019-12-14T11:02:47Z</dcterms:modified>
</cp:coreProperties>
</file>