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4"/>
  </p:sldMasterIdLst>
  <p:notesMasterIdLst>
    <p:notesMasterId r:id="rId7"/>
  </p:notesMasterIdLst>
  <p:handoutMasterIdLst>
    <p:handoutMasterId r:id="rId8"/>
  </p:handoutMasterIdLst>
  <p:sldIdLst>
    <p:sldId id="292" r:id="rId5"/>
    <p:sldId id="293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6FF"/>
    <a:srgbClr val="E9FCFD"/>
    <a:srgbClr val="C1CCF6"/>
    <a:srgbClr val="D5BAEB"/>
    <a:srgbClr val="8E9DEF"/>
    <a:srgbClr val="A6EDD2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-42" y="6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029E4-335E-4C7F-B93F-90AC9CD05B6D}" type="datetime1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37205A-E1E8-4792-BFE4-BDA008854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DECC40-2D87-4285-8C89-199A82B9F188}" type="datetime1">
              <a:rPr lang="fr-FR" noProof="0" smtClean="0"/>
              <a:t>07/07/2021</a:t>
            </a:fld>
            <a:endParaRPr lang="fr-FR" noProof="0"/>
          </a:p>
        </p:txBody>
      </p:sp>
      <p:sp>
        <p:nvSpPr>
          <p:cNvPr id="4" name="Espace réservé à l’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32C31BA-67D8-413F-A5DD-028125073D1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32C31BA-67D8-413F-A5DD-028125073D1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32C31BA-67D8-413F-A5DD-028125073D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2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 rtlCol="0">
            <a:noAutofit/>
          </a:bodyPr>
          <a:lstStyle>
            <a:lvl1pPr>
              <a:defRPr sz="3600" b="1"/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C38D2-FCED-48C5-A8B7-EB1915B0C15B}" type="datetime1">
              <a:rPr lang="fr-FR" noProof="0" smtClean="0"/>
              <a:t>07/07/2021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7" y="979487"/>
            <a:ext cx="3581400" cy="365126"/>
          </a:xfrm>
        </p:spPr>
        <p:txBody>
          <a:bodyPr rtlCol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 rtlCol="0">
            <a:noAutofit/>
          </a:bodyPr>
          <a:lstStyle>
            <a:lvl1pPr>
              <a:defRPr sz="3600" b="1"/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83176-BFD8-4757-9D2E-48CFBEE23914}" type="datetime1">
              <a:rPr lang="fr-FR" noProof="0" smtClean="0"/>
              <a:t>07/07/2021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7" y="979487"/>
            <a:ext cx="3581400" cy="365126"/>
          </a:xfrm>
        </p:spPr>
        <p:txBody>
          <a:bodyPr rtlCol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5300" y="1543050"/>
            <a:ext cx="11353800" cy="4733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A99461-D110-42CB-B0A2-F610AF06DFCD}" type="datetime1">
              <a:rPr lang="fr-FR" noProof="0" smtClean="0"/>
              <a:t>07/07/2021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495738" y="308698"/>
            <a:ext cx="4639656" cy="853352"/>
          </a:xfrm>
        </p:spPr>
        <p:txBody>
          <a:bodyPr lIns="91440" rtlCol="0">
            <a:noAutofit/>
          </a:bodyPr>
          <a:lstStyle/>
          <a:p>
            <a:pPr rtl="0"/>
            <a:r>
              <a:rPr lang="fr-FR" noProof="1"/>
              <a:t>Front Office</a:t>
            </a: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7420" y="1549900"/>
            <a:ext cx="85961" cy="859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221255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Projet :SABBAH</a:t>
            </a:r>
            <a:endParaRPr lang="fr-FR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400" b="1" noProof="1">
                <a:solidFill>
                  <a:schemeClr val="tx1"/>
                </a:solidFill>
              </a:rPr>
              <a:t>Acceuil</a:t>
            </a:r>
            <a:endParaRPr lang="fr-FR" sz="1400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Biens</a:t>
            </a:r>
            <a:endParaRPr lang="fr-FR" sz="105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Inscription</a:t>
            </a:r>
            <a:endParaRPr lang="fr-FR" sz="1050" noProof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Connection</a:t>
            </a:r>
            <a:endParaRPr lang="fr-FR" sz="1050" noProof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05709" y="243686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Deconnection</a:t>
            </a:r>
            <a:endParaRPr lang="fr-FR" sz="1050" noProof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Connecteur : Coude 6" descr="élément décoratif">
            <a:extLst>
              <a:ext uri="{FF2B5EF4-FFF2-40B4-BE49-F238E27FC236}">
                <a16:creationId xmlns:a16="http://schemas.microsoft.com/office/drawing/2014/main" id="{1C54223A-2F2C-4434-A30B-92D8CEE93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Coude 95" descr="élément décoratif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 descr="élément décoratif">
            <a:extLst>
              <a:ext uri="{FF2B5EF4-FFF2-40B4-BE49-F238E27FC236}">
                <a16:creationId xmlns:a16="http://schemas.microsoft.com/office/drawing/2014/main" id="{B5956150-D730-4D39-8E56-5123DA7B1791}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 descr="élément décoratif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 descr="élément décoratif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 99" descr="élément décoratif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 descr="élément décoratif">
            <a:extLst>
              <a:ext uri="{FF2B5EF4-FFF2-40B4-BE49-F238E27FC236}">
                <a16:creationId xmlns:a16="http://schemas.microsoft.com/office/drawing/2014/main" id="{7B2075F3-49F1-4561-B16C-A60D139B4E39}"/>
              </a:ext>
            </a:extLst>
          </p:cNvPr>
          <p:cNvCxnSpPr>
            <a:cxnSpLocks/>
          </p:cNvCxnSpPr>
          <p:nvPr/>
        </p:nvCxnSpPr>
        <p:spPr>
          <a:xfrm flipV="1">
            <a:off x="6089286" y="1976995"/>
            <a:ext cx="6714" cy="2743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A propos</a:t>
            </a:r>
            <a:endParaRPr lang="fr-FR" sz="900" noProof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Connecteur droit 20" descr="élément décoratif">
            <a:extLst>
              <a:ext uri="{FF2B5EF4-FFF2-40B4-BE49-F238E27FC236}">
                <a16:creationId xmlns:a16="http://schemas.microsoft.com/office/drawing/2014/main" id="{B804FCC3-2EDB-4E98-AD3D-D5848AE1337C}"/>
              </a:ext>
            </a:extLst>
          </p:cNvPr>
          <p:cNvCxnSpPr>
            <a:cxnSpLocks/>
          </p:cNvCxnSpPr>
          <p:nvPr/>
        </p:nvCxnSpPr>
        <p:spPr>
          <a:xfrm flipV="1">
            <a:off x="1222489" y="3168381"/>
            <a:ext cx="8797" cy="4097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536689" y="3665339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Liste des derniers Biens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1" name="Connecteur droit 50" descr="élément décoratif">
            <a:extLst>
              <a:ext uri="{FF2B5EF4-FFF2-40B4-BE49-F238E27FC236}">
                <a16:creationId xmlns:a16="http://schemas.microsoft.com/office/drawing/2014/main" id="{AD8FAD77-C925-4B30-9B15-E6E95F5F32F3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071165" y="3188261"/>
            <a:ext cx="8797" cy="4969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98D2161-6D71-4C9B-ABDF-13CB6D0875F8}"/>
              </a:ext>
            </a:extLst>
          </p:cNvPr>
          <p:cNvSpPr/>
          <p:nvPr/>
        </p:nvSpPr>
        <p:spPr>
          <a:xfrm>
            <a:off x="2385365" y="3685219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Rechercher les biens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36ECF4-3678-41A3-B700-4697497919D0}"/>
              </a:ext>
            </a:extLst>
          </p:cNvPr>
          <p:cNvSpPr/>
          <p:nvPr/>
        </p:nvSpPr>
        <p:spPr>
          <a:xfrm>
            <a:off x="4393074" y="3678595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Formulaire Inscription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4" name="Connecteur droit 53" descr="élément décoratif">
            <a:extLst>
              <a:ext uri="{FF2B5EF4-FFF2-40B4-BE49-F238E27FC236}">
                <a16:creationId xmlns:a16="http://schemas.microsoft.com/office/drawing/2014/main" id="{719B7ECC-DF50-4F01-8804-F6E378CC9450}"/>
              </a:ext>
            </a:extLst>
          </p:cNvPr>
          <p:cNvCxnSpPr>
            <a:cxnSpLocks/>
          </p:cNvCxnSpPr>
          <p:nvPr/>
        </p:nvCxnSpPr>
        <p:spPr>
          <a:xfrm flipV="1">
            <a:off x="5105374" y="3247897"/>
            <a:ext cx="8797" cy="4097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C9BBBA1-6B18-427C-99F0-86F0040C7326}"/>
              </a:ext>
            </a:extLst>
          </p:cNvPr>
          <p:cNvSpPr/>
          <p:nvPr/>
        </p:nvSpPr>
        <p:spPr>
          <a:xfrm>
            <a:off x="6414030" y="3685223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Formulaire Connection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Connecteur droit 55" descr="élément décoratif">
            <a:extLst>
              <a:ext uri="{FF2B5EF4-FFF2-40B4-BE49-F238E27FC236}">
                <a16:creationId xmlns:a16="http://schemas.microsoft.com/office/drawing/2014/main" id="{415291E5-0821-44DD-B875-0F06C189DB4E}"/>
              </a:ext>
            </a:extLst>
          </p:cNvPr>
          <p:cNvCxnSpPr>
            <a:cxnSpLocks/>
          </p:cNvCxnSpPr>
          <p:nvPr/>
        </p:nvCxnSpPr>
        <p:spPr>
          <a:xfrm flipV="1">
            <a:off x="7046814" y="3228020"/>
            <a:ext cx="8797" cy="4097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 descr="élément décoratif">
            <a:extLst>
              <a:ext uri="{FF2B5EF4-FFF2-40B4-BE49-F238E27FC236}">
                <a16:creationId xmlns:a16="http://schemas.microsoft.com/office/drawing/2014/main" id="{B5E2849E-5037-49C6-8DF1-CB38CEE0AC56}"/>
              </a:ext>
            </a:extLst>
          </p:cNvPr>
          <p:cNvCxnSpPr>
            <a:cxnSpLocks/>
          </p:cNvCxnSpPr>
          <p:nvPr/>
        </p:nvCxnSpPr>
        <p:spPr>
          <a:xfrm flipV="1">
            <a:off x="4906586" y="4920329"/>
            <a:ext cx="0" cy="24802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1DDA26-204F-4F7B-B83A-FA3FC8E21E34}"/>
              </a:ext>
            </a:extLst>
          </p:cNvPr>
          <p:cNvSpPr/>
          <p:nvPr/>
        </p:nvSpPr>
        <p:spPr>
          <a:xfrm>
            <a:off x="6367648" y="5268858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Page dashborad de mes biens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1" name="Connecteur droit 60" descr="élément décoratif">
            <a:extLst>
              <a:ext uri="{FF2B5EF4-FFF2-40B4-BE49-F238E27FC236}">
                <a16:creationId xmlns:a16="http://schemas.microsoft.com/office/drawing/2014/main" id="{4D0D56E4-4203-41E5-8D71-0D82DD53A4AA}"/>
              </a:ext>
            </a:extLst>
          </p:cNvPr>
          <p:cNvCxnSpPr>
            <a:cxnSpLocks/>
          </p:cNvCxnSpPr>
          <p:nvPr/>
        </p:nvCxnSpPr>
        <p:spPr>
          <a:xfrm>
            <a:off x="4916557" y="4923189"/>
            <a:ext cx="410355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387A68-4E2F-4A8E-92D5-6AFFC812D6B1}"/>
              </a:ext>
            </a:extLst>
          </p:cNvPr>
          <p:cNvSpPr/>
          <p:nvPr/>
        </p:nvSpPr>
        <p:spPr>
          <a:xfrm>
            <a:off x="4253924" y="5248982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Fiche de creation du bien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0" name="Connecteur droit 69" descr="élément décoratif">
            <a:extLst>
              <a:ext uri="{FF2B5EF4-FFF2-40B4-BE49-F238E27FC236}">
                <a16:creationId xmlns:a16="http://schemas.microsoft.com/office/drawing/2014/main" id="{A8460D81-ED49-4F33-A6EE-1FF231022239}"/>
              </a:ext>
            </a:extLst>
          </p:cNvPr>
          <p:cNvCxnSpPr>
            <a:cxnSpLocks/>
          </p:cNvCxnSpPr>
          <p:nvPr/>
        </p:nvCxnSpPr>
        <p:spPr>
          <a:xfrm flipV="1">
            <a:off x="7066694" y="4480351"/>
            <a:ext cx="8797" cy="4097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 descr="élément décoratif">
            <a:extLst>
              <a:ext uri="{FF2B5EF4-FFF2-40B4-BE49-F238E27FC236}">
                <a16:creationId xmlns:a16="http://schemas.microsoft.com/office/drawing/2014/main" id="{9C16BCF9-E9D2-4FB6-83E8-03DC48A020D9}"/>
              </a:ext>
            </a:extLst>
          </p:cNvPr>
          <p:cNvCxnSpPr>
            <a:cxnSpLocks/>
          </p:cNvCxnSpPr>
          <p:nvPr/>
        </p:nvCxnSpPr>
        <p:spPr>
          <a:xfrm flipV="1">
            <a:off x="7046814" y="4994331"/>
            <a:ext cx="0" cy="24802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 descr="élément décoratif">
            <a:extLst>
              <a:ext uri="{FF2B5EF4-FFF2-40B4-BE49-F238E27FC236}">
                <a16:creationId xmlns:a16="http://schemas.microsoft.com/office/drawing/2014/main" id="{0FB94983-4DCA-4321-8AAB-7735541EA4C5}"/>
              </a:ext>
            </a:extLst>
          </p:cNvPr>
          <p:cNvCxnSpPr>
            <a:cxnSpLocks/>
          </p:cNvCxnSpPr>
          <p:nvPr/>
        </p:nvCxnSpPr>
        <p:spPr>
          <a:xfrm flipV="1">
            <a:off x="9014762" y="4959318"/>
            <a:ext cx="0" cy="276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6A32D93-F6CC-45FC-A500-AAEA0437821F}"/>
              </a:ext>
            </a:extLst>
          </p:cNvPr>
          <p:cNvSpPr/>
          <p:nvPr/>
        </p:nvSpPr>
        <p:spPr>
          <a:xfrm>
            <a:off x="8335594" y="5288738"/>
            <a:ext cx="1371600" cy="691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Mes  biens à mes favoris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7E3F6D-1CF0-4C9D-814E-D4B362292B1D}"/>
              </a:ext>
            </a:extLst>
          </p:cNvPr>
          <p:cNvSpPr/>
          <p:nvPr/>
        </p:nvSpPr>
        <p:spPr>
          <a:xfrm>
            <a:off x="10263776" y="3657603"/>
            <a:ext cx="1371600" cy="75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Formulaire contact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Connecteur droit 78" descr="élément décoratif">
            <a:extLst>
              <a:ext uri="{FF2B5EF4-FFF2-40B4-BE49-F238E27FC236}">
                <a16:creationId xmlns:a16="http://schemas.microsoft.com/office/drawing/2014/main" id="{925826D3-9203-4BCC-B37B-036D2EFC4AEC}"/>
              </a:ext>
            </a:extLst>
          </p:cNvPr>
          <p:cNvCxnSpPr>
            <a:cxnSpLocks/>
            <a:stCxn id="78" idx="0"/>
            <a:endCxn id="159" idx="2"/>
          </p:cNvCxnSpPr>
          <p:nvPr/>
        </p:nvCxnSpPr>
        <p:spPr>
          <a:xfrm flipV="1">
            <a:off x="10949576" y="3168381"/>
            <a:ext cx="19936" cy="4892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15962-74C9-4B0D-8727-275C3D247773}"/>
              </a:ext>
            </a:extLst>
          </p:cNvPr>
          <p:cNvSpPr/>
          <p:nvPr/>
        </p:nvSpPr>
        <p:spPr>
          <a:xfrm>
            <a:off x="2385365" y="4806173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Afficher un bien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1" name="Connecteur droit 80" descr="élément décoratif">
            <a:extLst>
              <a:ext uri="{FF2B5EF4-FFF2-40B4-BE49-F238E27FC236}">
                <a16:creationId xmlns:a16="http://schemas.microsoft.com/office/drawing/2014/main" id="{EF60040F-E12C-4E59-984C-6F5076CBE29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071165" y="4416739"/>
            <a:ext cx="0" cy="3360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 descr="élément décoratif">
            <a:extLst>
              <a:ext uri="{FF2B5EF4-FFF2-40B4-BE49-F238E27FC236}">
                <a16:creationId xmlns:a16="http://schemas.microsoft.com/office/drawing/2014/main" id="{A6C4521A-04B6-4D91-BF02-994AF3448CA1}"/>
              </a:ext>
            </a:extLst>
          </p:cNvPr>
          <p:cNvCxnSpPr>
            <a:cxnSpLocks/>
          </p:cNvCxnSpPr>
          <p:nvPr/>
        </p:nvCxnSpPr>
        <p:spPr>
          <a:xfrm flipV="1">
            <a:off x="3089210" y="5543145"/>
            <a:ext cx="0" cy="25159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6BF9C0C-90C0-40AF-B2B8-0C98B5C379F8}"/>
              </a:ext>
            </a:extLst>
          </p:cNvPr>
          <p:cNvSpPr/>
          <p:nvPr/>
        </p:nvSpPr>
        <p:spPr>
          <a:xfrm>
            <a:off x="2418493" y="5792991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Envoyer un message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495738" y="308698"/>
            <a:ext cx="4639656" cy="853352"/>
          </a:xfrm>
        </p:spPr>
        <p:txBody>
          <a:bodyPr lIns="91440" rtlCol="0">
            <a:noAutofit/>
          </a:bodyPr>
          <a:lstStyle/>
          <a:p>
            <a:pPr rtl="0"/>
            <a:r>
              <a:rPr lang="fr-FR" noProof="1"/>
              <a:t>Back office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781597" y="232426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Projet :SABBAH</a:t>
            </a:r>
            <a:endParaRPr lang="fr-FR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3533709" y="156537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Inscription</a:t>
            </a:r>
            <a:endParaRPr lang="fr-FR" sz="1050" noProof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5825862" y="1565371"/>
            <a:ext cx="1828800" cy="731520"/>
          </a:xfrm>
          <a:prstGeom prst="rect">
            <a:avLst/>
          </a:prstGeom>
          <a:solidFill>
            <a:srgbClr val="A3E6FF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Connection</a:t>
            </a:r>
            <a:endParaRPr lang="fr-FR" sz="1050" noProof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18015" y="156537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Deconnection</a:t>
            </a:r>
            <a:endParaRPr lang="fr-FR" sz="1050" noProof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Connecteur droit 98" descr="élément décoratif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695997" y="963946"/>
            <a:ext cx="0" cy="36076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6033167" y="3577621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Supprimer les membres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necteur droit 41" descr="élément décoratif">
            <a:extLst>
              <a:ext uri="{FF2B5EF4-FFF2-40B4-BE49-F238E27FC236}">
                <a16:creationId xmlns:a16="http://schemas.microsoft.com/office/drawing/2014/main" id="{E1D99C91-CC52-46E9-B010-55E24260C397}"/>
              </a:ext>
            </a:extLst>
          </p:cNvPr>
          <p:cNvCxnSpPr>
            <a:cxnSpLocks/>
          </p:cNvCxnSpPr>
          <p:nvPr/>
        </p:nvCxnSpPr>
        <p:spPr>
          <a:xfrm flipV="1">
            <a:off x="5135393" y="1324707"/>
            <a:ext cx="3897022" cy="6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2C516C-5A52-4D5E-ABC6-3C980824BBF2}"/>
              </a:ext>
            </a:extLst>
          </p:cNvPr>
          <p:cNvSpPr/>
          <p:nvPr/>
        </p:nvSpPr>
        <p:spPr>
          <a:xfrm>
            <a:off x="6033167" y="254886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Dashbord Applicatiàn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7" name="Connecteur droit 56" descr="élément décoratif">
            <a:extLst>
              <a:ext uri="{FF2B5EF4-FFF2-40B4-BE49-F238E27FC236}">
                <a16:creationId xmlns:a16="http://schemas.microsoft.com/office/drawing/2014/main" id="{27B903BF-81B0-4941-8B37-EE56F1924A9C}"/>
              </a:ext>
            </a:extLst>
          </p:cNvPr>
          <p:cNvCxnSpPr>
            <a:cxnSpLocks/>
          </p:cNvCxnSpPr>
          <p:nvPr/>
        </p:nvCxnSpPr>
        <p:spPr>
          <a:xfrm>
            <a:off x="6699539" y="1158878"/>
            <a:ext cx="0" cy="36076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 descr="élément décoratif">
            <a:extLst>
              <a:ext uri="{FF2B5EF4-FFF2-40B4-BE49-F238E27FC236}">
                <a16:creationId xmlns:a16="http://schemas.microsoft.com/office/drawing/2014/main" id="{5079541A-B5CA-4A8C-8D52-E8F25E0F3737}"/>
              </a:ext>
            </a:extLst>
          </p:cNvPr>
          <p:cNvCxnSpPr>
            <a:cxnSpLocks/>
          </p:cNvCxnSpPr>
          <p:nvPr/>
        </p:nvCxnSpPr>
        <p:spPr>
          <a:xfrm>
            <a:off x="5094024" y="1328996"/>
            <a:ext cx="0" cy="190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 descr="élément décoratif">
            <a:extLst>
              <a:ext uri="{FF2B5EF4-FFF2-40B4-BE49-F238E27FC236}">
                <a16:creationId xmlns:a16="http://schemas.microsoft.com/office/drawing/2014/main" id="{A91005A3-EBA3-412F-9E6B-14E6A998E038}"/>
              </a:ext>
            </a:extLst>
          </p:cNvPr>
          <p:cNvCxnSpPr>
            <a:cxnSpLocks/>
          </p:cNvCxnSpPr>
          <p:nvPr/>
        </p:nvCxnSpPr>
        <p:spPr>
          <a:xfrm>
            <a:off x="9084789" y="1332536"/>
            <a:ext cx="0" cy="190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 descr="élément décoratif">
            <a:extLst>
              <a:ext uri="{FF2B5EF4-FFF2-40B4-BE49-F238E27FC236}">
                <a16:creationId xmlns:a16="http://schemas.microsoft.com/office/drawing/2014/main" id="{5A1BA6F0-F8C2-4548-B86F-6A0BDE966DDA}"/>
              </a:ext>
            </a:extLst>
          </p:cNvPr>
          <p:cNvCxnSpPr>
            <a:cxnSpLocks/>
          </p:cNvCxnSpPr>
          <p:nvPr/>
        </p:nvCxnSpPr>
        <p:spPr>
          <a:xfrm>
            <a:off x="6695997" y="2296891"/>
            <a:ext cx="0" cy="190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 descr="élément décoratif">
            <a:extLst>
              <a:ext uri="{FF2B5EF4-FFF2-40B4-BE49-F238E27FC236}">
                <a16:creationId xmlns:a16="http://schemas.microsoft.com/office/drawing/2014/main" id="{15A53526-D124-4D8F-BEC9-94C0759843B5}"/>
              </a:ext>
            </a:extLst>
          </p:cNvPr>
          <p:cNvCxnSpPr>
            <a:cxnSpLocks/>
          </p:cNvCxnSpPr>
          <p:nvPr/>
        </p:nvCxnSpPr>
        <p:spPr>
          <a:xfrm>
            <a:off x="6742070" y="3321168"/>
            <a:ext cx="0" cy="1906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F520C33-5E4C-4309-B52A-58D3763D0FFF}"/>
              </a:ext>
            </a:extLst>
          </p:cNvPr>
          <p:cNvSpPr/>
          <p:nvPr/>
        </p:nvSpPr>
        <p:spPr>
          <a:xfrm>
            <a:off x="7950573" y="3559897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Modifier le status du bien 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A54D74-EE1B-4285-B43B-D32CE35B3EAF}"/>
              </a:ext>
            </a:extLst>
          </p:cNvPr>
          <p:cNvSpPr/>
          <p:nvPr/>
        </p:nvSpPr>
        <p:spPr>
          <a:xfrm>
            <a:off x="4069684" y="3538633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36000" rIns="5715" bIns="36000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b="1" noProof="1">
                <a:solidFill>
                  <a:schemeClr val="tx1"/>
                </a:solidFill>
              </a:rPr>
              <a:t>Supprimer les biens</a:t>
            </a:r>
            <a:endParaRPr lang="fr-FR" sz="1050" noProof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eur droit 66" descr="élément décoratif">
            <a:extLst>
              <a:ext uri="{FF2B5EF4-FFF2-40B4-BE49-F238E27FC236}">
                <a16:creationId xmlns:a16="http://schemas.microsoft.com/office/drawing/2014/main" id="{69E71B65-7E67-462D-ADFE-D9C9963BD7A1}"/>
              </a:ext>
            </a:extLst>
          </p:cNvPr>
          <p:cNvCxnSpPr>
            <a:cxnSpLocks/>
          </p:cNvCxnSpPr>
          <p:nvPr/>
        </p:nvCxnSpPr>
        <p:spPr>
          <a:xfrm flipV="1">
            <a:off x="5064506" y="3369707"/>
            <a:ext cx="3897022" cy="65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 descr="élément décoratif">
            <a:extLst>
              <a:ext uri="{FF2B5EF4-FFF2-40B4-BE49-F238E27FC236}">
                <a16:creationId xmlns:a16="http://schemas.microsoft.com/office/drawing/2014/main" id="{3E32560F-ABC4-4869-9EC1-4002C26DF46B}"/>
              </a:ext>
            </a:extLst>
          </p:cNvPr>
          <p:cNvCxnSpPr>
            <a:cxnSpLocks/>
          </p:cNvCxnSpPr>
          <p:nvPr/>
        </p:nvCxnSpPr>
        <p:spPr>
          <a:xfrm>
            <a:off x="5047813" y="3359074"/>
            <a:ext cx="0" cy="16892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 descr="élément décoratif">
            <a:extLst>
              <a:ext uri="{FF2B5EF4-FFF2-40B4-BE49-F238E27FC236}">
                <a16:creationId xmlns:a16="http://schemas.microsoft.com/office/drawing/2014/main" id="{CE77C13B-15E2-4B99-822F-28B5D47AAB02}"/>
              </a:ext>
            </a:extLst>
          </p:cNvPr>
          <p:cNvCxnSpPr>
            <a:cxnSpLocks/>
          </p:cNvCxnSpPr>
          <p:nvPr/>
        </p:nvCxnSpPr>
        <p:spPr>
          <a:xfrm>
            <a:off x="8921620" y="3362612"/>
            <a:ext cx="0" cy="16892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3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486950.tgt.Office_50285781_TF56610394_Win32_OJ112180982" id="{5EBBC602-528F-498C-B401-6B748B6D5889}" vid="{8501360F-25B1-4E43-95E7-32F540FCFB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5" ma:contentTypeDescription="Create a new document." ma:contentTypeScope="" ma:versionID="6303841d91754ae9e45eab54773e3b1c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targetNamespace="http://schemas.microsoft.com/office/2006/metadata/properties" ma:root="true" ma:fieldsID="21f069cdc2b493a90fc663fd3b6884b6" ns1:_="" ns2:_="" ns3:_="">
    <xsd:import namespace="http://schemas.microsoft.com/sharepoint/v3"/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CA9BA1-EB6B-4AFB-AB4A-CD1199EAE7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6F22EDB-1360-44A6-B0E8-56E159794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8D3F14-9459-4B2B-B98E-3BA69499B2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Organigramme à code de couleurs</Template>
  <TotalTime>228</TotalTime>
  <Words>69</Words>
  <Application>Microsoft Office PowerPoint</Application>
  <PresentationFormat>Grand écran</PresentationFormat>
  <Paragraphs>29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Calibri</vt:lpstr>
      <vt:lpstr>Speak Pro</vt:lpstr>
      <vt:lpstr>Thème Office</vt:lpstr>
      <vt:lpstr>Front Office</vt:lpstr>
      <vt:lpstr>Back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:creator>TULIP1</dc:creator>
  <cp:lastModifiedBy>TULIP1</cp:lastModifiedBy>
  <cp:revision>10</cp:revision>
  <dcterms:created xsi:type="dcterms:W3CDTF">2021-07-07T08:31:38Z</dcterms:created>
  <dcterms:modified xsi:type="dcterms:W3CDTF">2021-07-07T12:20:20Z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