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3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6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7ABF-F433-47B9-88B5-B64302C2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Phone Usage: Supervised Learning with inconvenient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E5A06-1F44-47DB-942C-C64D78355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0C06-097A-4A84-AA69-49D756EB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Initial Dataset: key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B2449-4A05-479D-807C-1C9A8C6C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0" y="1866396"/>
            <a:ext cx="11589380" cy="41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Can we predict time spent on the phone using time of day?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E6C36-8B72-4B2A-9531-881B48AD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6"/>
          <a:stretch/>
        </p:blipFill>
        <p:spPr>
          <a:xfrm>
            <a:off x="262384" y="807624"/>
            <a:ext cx="4737027" cy="54608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A8A8A3-D162-4955-BFDB-A61391AE5286}"/>
              </a:ext>
            </a:extLst>
          </p:cNvPr>
          <p:cNvSpPr/>
          <p:nvPr/>
        </p:nvSpPr>
        <p:spPr>
          <a:xfrm>
            <a:off x="3152274" y="807624"/>
            <a:ext cx="1847137" cy="3991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3C470F3D-958D-4AE0-8F23-39FAAB0D3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45505" y="819979"/>
            <a:ext cx="457200" cy="457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821E20-EAE6-4164-8889-758BD726ED5B}"/>
              </a:ext>
            </a:extLst>
          </p:cNvPr>
          <p:cNvSpPr/>
          <p:nvPr/>
        </p:nvSpPr>
        <p:spPr>
          <a:xfrm>
            <a:off x="262384" y="2379468"/>
            <a:ext cx="2662844" cy="3519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2FC6C9-FB46-4E7C-B19D-7D715CD3EA60}"/>
              </a:ext>
            </a:extLst>
          </p:cNvPr>
          <p:cNvSpPr/>
          <p:nvPr/>
        </p:nvSpPr>
        <p:spPr>
          <a:xfrm>
            <a:off x="613609" y="4369618"/>
            <a:ext cx="471639" cy="5753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4F89C-9B93-4CBB-B6AB-01AA9FC91508}"/>
              </a:ext>
            </a:extLst>
          </p:cNvPr>
          <p:cNvSpPr/>
          <p:nvPr/>
        </p:nvSpPr>
        <p:spPr>
          <a:xfrm>
            <a:off x="2768811" y="4369618"/>
            <a:ext cx="471639" cy="5753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A3722-D192-493E-81A7-A217C4BAD0BE}"/>
              </a:ext>
            </a:extLst>
          </p:cNvPr>
          <p:cNvSpPr txBox="1"/>
          <p:nvPr/>
        </p:nvSpPr>
        <p:spPr>
          <a:xfrm>
            <a:off x="5748800" y="1658212"/>
            <a:ext cx="5994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Statsmodels</a:t>
            </a:r>
            <a:r>
              <a:rPr lang="en-US" sz="2800" dirty="0"/>
              <a:t>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Poor R-squared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Insufficient confidence that these results didn’t just happen by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Why has this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Sparse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Non-normally distributed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B1002F-23E7-4661-B8B4-D98440CB7C3D}"/>
              </a:ext>
            </a:extLst>
          </p:cNvPr>
          <p:cNvCxnSpPr>
            <a:stCxn id="13" idx="3"/>
          </p:cNvCxnSpPr>
          <p:nvPr/>
        </p:nvCxnSpPr>
        <p:spPr>
          <a:xfrm>
            <a:off x="1085248" y="4657299"/>
            <a:ext cx="168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E371-FCDF-456F-A55F-4EFEDF4B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with inconvenient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BBFB-6D72-43FC-BF39-C92BB310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Generate a dataset with inconvenient properties to use in the following scenarios: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of a Normal Dependent Variable</a:t>
            </a:r>
          </a:p>
          <a:p>
            <a:pPr marL="749808" lvl="1" indent="-457200"/>
            <a:r>
              <a:rPr lang="en-US" dirty="0"/>
              <a:t>Law of Large Numbers</a:t>
            </a:r>
          </a:p>
          <a:p>
            <a:pPr marL="749808" lvl="1" indent="-457200"/>
            <a:r>
              <a:rPr lang="en-US" dirty="0"/>
              <a:t>Using normally distributed features (baseline)</a:t>
            </a:r>
          </a:p>
          <a:p>
            <a:pPr marL="749808" lvl="1" indent="-457200"/>
            <a:r>
              <a:rPr lang="en-US" dirty="0"/>
              <a:t>Using skewed features</a:t>
            </a:r>
          </a:p>
          <a:p>
            <a:pPr marL="749808" lvl="1" indent="-457200"/>
            <a:r>
              <a:rPr lang="en-US" dirty="0"/>
              <a:t>Using Poisson features</a:t>
            </a:r>
          </a:p>
          <a:p>
            <a:pPr marL="749808" lvl="1" indent="-457200"/>
            <a:r>
              <a:rPr lang="en-US" dirty="0"/>
              <a:t>Using Bernoulli and Categorical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of a Skewed dependent Variable</a:t>
            </a:r>
          </a:p>
          <a:p>
            <a:pPr marL="749808" lvl="1" indent="-457200"/>
            <a:r>
              <a:rPr lang="en-US" dirty="0"/>
              <a:t>Central Limit Theorem demonstration</a:t>
            </a:r>
          </a:p>
          <a:p>
            <a:pPr marL="749808" lvl="1" indent="-457200"/>
            <a:r>
              <a:rPr lang="en-US" dirty="0"/>
              <a:t>Regressing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27314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45BF01-52D3-489F-8404-5F903944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65" y="2979954"/>
            <a:ext cx="3667936" cy="3308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476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Overview of data generator 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A740E-F97A-4B51-86C4-799B86DA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749"/>
            <a:ext cx="8524064" cy="5544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F647F-7DD3-4D28-9653-8FE4810BD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083" y="596589"/>
            <a:ext cx="2391367" cy="24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7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476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Linear Regression of a Normal Dependent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1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128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Phone Usage: Supervised Learning with inconvenient data</vt:lpstr>
      <vt:lpstr>Initial Dataset: key attributes</vt:lpstr>
      <vt:lpstr>Can we predict time spent on the phone using time of day?</vt:lpstr>
      <vt:lpstr>Supervised Learning with inconvenient data</vt:lpstr>
      <vt:lpstr>Overview of data generator output:</vt:lpstr>
      <vt:lpstr>Linear Regression of a Normal Dependent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8</cp:revision>
  <dcterms:created xsi:type="dcterms:W3CDTF">2018-12-28T15:53:03Z</dcterms:created>
  <dcterms:modified xsi:type="dcterms:W3CDTF">2018-12-28T17:39:41Z</dcterms:modified>
</cp:coreProperties>
</file>