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78667" autoAdjust="0"/>
  </p:normalViewPr>
  <p:slideViewPr>
    <p:cSldViewPr snapToGrid="0">
      <p:cViewPr varScale="1">
        <p:scale>
          <a:sx n="64" d="100"/>
          <a:sy n="64" d="100"/>
        </p:scale>
        <p:origin x="1433" y="4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variance first 2 components uses</a:t>
            </a:r>
          </a:p>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a:p>
            <a:r>
              <a:rPr lang="en-US" dirty="0"/>
              <a:t>Animation?</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a:p>
            <a:endParaRPr lang="en-US" dirty="0"/>
          </a:p>
          <a:p>
            <a:r>
              <a:rPr lang="en-US" dirty="0"/>
              <a:t>Add resources at the end: MCA</a:t>
            </a:r>
          </a:p>
          <a:p>
            <a:r>
              <a:rPr lang="en-US" dirty="0"/>
              <a:t>Gilbert </a:t>
            </a:r>
            <a:r>
              <a:rPr lang="en-US" dirty="0" err="1"/>
              <a:t>strang</a:t>
            </a:r>
            <a:r>
              <a:rPr lang="en-US" dirty="0"/>
              <a:t> </a:t>
            </a:r>
            <a:r>
              <a:rPr lang="en-US" dirty="0" err="1"/>
              <a:t>mit</a:t>
            </a:r>
            <a:r>
              <a:rPr lang="en-US" dirty="0"/>
              <a:t> lecture</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playlist?list=PLZHQObOWTQDPD3MizzM2xVFitgF8hE_ab" TargetMode="External"/><Relationship Id="rId2" Type="http://schemas.openxmlformats.org/officeDocument/2006/relationships/hyperlink" Target="https://journals.plos.org/plosone/article?id=10.1371/journal.pone.0193700" TargetMode="External"/><Relationship Id="rId1" Type="http://schemas.openxmlformats.org/officeDocument/2006/relationships/slideLayout" Target="../slideLayouts/slideLayout2.xml"/><Relationship Id="rId5" Type="http://schemas.openxmlformats.org/officeDocument/2006/relationships/hyperlink" Target="https://github.com/conditg/predicting-disruption" TargetMode="External"/><Relationship Id="rId4" Type="http://schemas.openxmlformats.org/officeDocument/2006/relationships/hyperlink" Target="https://www.youtube.com/watch?v=b4kRAt4mkB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BC44FB-643B-4F67-9944-6DD485EED81A}"/>
                  </a:ext>
                </a:extLst>
              </p:cNvPr>
              <p:cNvSpPr txBox="1"/>
              <p:nvPr/>
            </p:nvSpPr>
            <p:spPr>
              <a:xfrm>
                <a:off x="590389" y="1732547"/>
                <a:ext cx="7032459" cy="55701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oMath>
                </a14:m>
                <a:r>
                  <a:rPr lang="en-US" sz="2400" dirty="0"/>
                  <a:t> </a:t>
                </a:r>
              </a:p>
            </p:txBody>
          </p:sp>
        </mc:Choice>
        <mc:Fallback>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89" y="1732547"/>
                <a:ext cx="7032459" cy="5570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63A199C-813E-4935-A966-65ED5A5803FC}"/>
                  </a:ext>
                </a:extLst>
              </p:cNvPr>
              <p:cNvSpPr txBox="1"/>
              <p:nvPr/>
            </p:nvSpPr>
            <p:spPr>
              <a:xfrm>
                <a:off x="966403" y="2666968"/>
                <a:ext cx="6280429"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oMath>
                </a14:m>
                <a:r>
                  <a:rPr lang="en-US" sz="2400" dirty="0"/>
                  <a:t> </a:t>
                </a:r>
              </a:p>
            </p:txBody>
          </p:sp>
        </mc:Choice>
        <mc:Fallback>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966403" y="2666968"/>
                <a:ext cx="6280429" cy="5794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984379E-4042-4869-9833-9C2213343064}"/>
                  </a:ext>
                </a:extLst>
              </p:cNvPr>
              <p:cNvSpPr txBox="1"/>
              <p:nvPr/>
            </p:nvSpPr>
            <p:spPr>
              <a:xfrm>
                <a:off x="1496243"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.059</m:t>
                    </m:r>
                  </m:oMath>
                </a14:m>
                <a:r>
                  <a:rPr lang="en-US" sz="3600" dirty="0"/>
                  <a:t> </a:t>
                </a:r>
              </a:p>
            </p:txBody>
          </p:sp>
        </mc:Choice>
        <mc:Fallback>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496243" y="3748624"/>
                <a:ext cx="8237416" cy="928396"/>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p:sp>
        <p:nvSpPr>
          <p:cNvPr id="5" name="Rectangle 4">
            <a:extLst>
              <a:ext uri="{FF2B5EF4-FFF2-40B4-BE49-F238E27FC236}">
                <a16:creationId xmlns:a16="http://schemas.microsoft.com/office/drawing/2014/main" id="{1EAB4643-2F10-41F2-BFFC-4E29B0258B76}"/>
              </a:ext>
            </a:extLst>
          </p:cNvPr>
          <p:cNvSpPr/>
          <p:nvPr/>
        </p:nvSpPr>
        <p:spPr>
          <a:xfrm>
            <a:off x="5734228" y="1732547"/>
            <a:ext cx="5491369" cy="3004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393" y="1478068"/>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499013"/>
            <a:ext cx="12192003" cy="6112801"/>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1243764507"/>
              </p:ext>
            </p:extLst>
          </p:nvPr>
        </p:nvGraphicFramePr>
        <p:xfrm>
          <a:off x="0" y="855514"/>
          <a:ext cx="12192000" cy="553828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28294">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30454">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a:effectLst/>
                        </a:rPr>
                        <a:t>.06</a:t>
                      </a:r>
                    </a:p>
                  </a:txBody>
                  <a:tcPr anchor="ct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30454">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a:effectLst/>
                        </a:rPr>
                        <a:t>.12</a:t>
                      </a:r>
                    </a:p>
                  </a:txBody>
                  <a:tcPr anchor="ct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55135">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30454">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28294">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3519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a:effectLst/>
                        </a:rPr>
                        <a:t>1:7</a:t>
                      </a:r>
                    </a:p>
                  </a:txBody>
                  <a:tcPr anchor="ctr"/>
                </a:tc>
                <a:tc>
                  <a:txBody>
                    <a:bodyPr/>
                    <a:lstStyle/>
                    <a:p>
                      <a:pPr algn="r" fontAlgn="ctr"/>
                      <a:r>
                        <a:rPr lang="en-US" sz="2400">
                          <a:effectLst/>
                        </a:rPr>
                        <a:t>.24</a:t>
                      </a:r>
                    </a:p>
                  </a:txBody>
                  <a:tcPr anchor="ct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2"/>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3"/>
              </a:rPr>
              <a:t>https://www.youtube.com/playlist?list=PLZHQObOWTQDPD3MizzM2xVFitgF8hE_ab</a:t>
            </a:r>
            <a:r>
              <a:rPr lang="en-US" dirty="0"/>
              <a:t> </a:t>
            </a:r>
          </a:p>
          <a:p>
            <a:pPr>
              <a:buFont typeface="Arial" panose="020B0604020202020204" pitchFamily="34" charset="0"/>
              <a:buChar char="•"/>
            </a:pPr>
            <a:r>
              <a:rPr lang="en-US" dirty="0"/>
              <a:t>A visualization for MCA (the best-practice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4"/>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5"/>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2408344643"/>
              </p:ext>
            </p:extLst>
          </p:nvPr>
        </p:nvGraphicFramePr>
        <p:xfrm>
          <a:off x="3200559" y="583684"/>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6916712" y="0"/>
            <a:ext cx="3956154" cy="3209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6855502" y="3380630"/>
            <a:ext cx="4017364"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209337060"/>
              </p:ext>
            </p:extLst>
          </p:nvPr>
        </p:nvGraphicFramePr>
        <p:xfrm>
          <a:off x="547607" y="67455"/>
          <a:ext cx="10759154" cy="6508182"/>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408684">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408684">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715197">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715197">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715197">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408684">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408684">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408684">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408684">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715197">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420846">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59764">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408684">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1730</TotalTime>
  <Words>1219</Words>
  <Application>Microsoft Office PowerPoint</Application>
  <PresentationFormat>Widescreen</PresentationFormat>
  <Paragraphs>239</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Back to our Data…</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82</cp:revision>
  <dcterms:created xsi:type="dcterms:W3CDTF">2018-12-28T15:53:03Z</dcterms:created>
  <dcterms:modified xsi:type="dcterms:W3CDTF">2019-01-08T04:35:17Z</dcterms:modified>
</cp:coreProperties>
</file>