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2FF"/>
    <a:srgbClr val="4AE719"/>
    <a:srgbClr val="FF66FF"/>
    <a:srgbClr val="565656"/>
    <a:srgbClr val="DF202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>
        <p:scale>
          <a:sx n="100" d="100"/>
          <a:sy n="100" d="100"/>
        </p:scale>
        <p:origin x="2232" y="1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230-B074-480D-942A-540CC470B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2A84-B361-441C-8785-9F072DD9B70F}"/>
              </a:ext>
            </a:extLst>
          </p:cNvPr>
          <p:cNvSpPr/>
          <p:nvPr/>
        </p:nvSpPr>
        <p:spPr>
          <a:xfrm>
            <a:off x="667768" y="11605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03030"/>
                </a:solidFill>
                <a:latin typeface="arial" panose="020B0604020202020204" pitchFamily="34" charset="0"/>
              </a:rPr>
              <a:t>Juliano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, Steven A et al. “Desiccation and thermal tolerance of eggs and the coexistence of competing mosquitoes.” </a:t>
            </a:r>
            <a:r>
              <a:rPr lang="en-US" i="1" dirty="0" err="1">
                <a:solidFill>
                  <a:srgbClr val="303030"/>
                </a:solidFill>
                <a:latin typeface="arial" panose="020B0604020202020204" pitchFamily="34" charset="0"/>
              </a:rPr>
              <a:t>Oecologia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 vol. 130,3 (2002): 458-469. doi:10.1007/s004420100811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A0DD6-4369-48A5-903B-7A7F14886117}"/>
              </a:ext>
            </a:extLst>
          </p:cNvPr>
          <p:cNvSpPr/>
          <p:nvPr/>
        </p:nvSpPr>
        <p:spPr>
          <a:xfrm>
            <a:off x="667768" y="2654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Yukiko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Higa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Nguyen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Thi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Yen, Hitoshi Kawada, Tran Hai Son, Nguyen Thuy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Hoa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Masahiro Takagi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Journal of the American Mosquito Control Association (1 March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FA9FB-D592-4779-A02E-407AEE61F9CE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558E2-3819-48AD-9256-16FB9923DEF7}"/>
              </a:ext>
            </a:extLst>
          </p:cNvPr>
          <p:cNvSpPr/>
          <p:nvPr/>
        </p:nvSpPr>
        <p:spPr>
          <a:xfrm>
            <a:off x="6029225" y="1093705"/>
            <a:ext cx="133550" cy="552484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on the assumption that the actual temperature points matter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044393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93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755665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665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478043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43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171737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37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862287" y="3075649"/>
            <a:ext cx="595793" cy="18358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572248" y="2369538"/>
            <a:ext cx="591943" cy="3251926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055101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488751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790729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863349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09899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581858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07978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13938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143028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279430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430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716910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766295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279429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429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522" r="-8696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02122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414480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578784" y="807434"/>
            <a:ext cx="156555" cy="2215062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549530" y="1832517"/>
            <a:ext cx="3552950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435766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578887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87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07977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77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566055" y="1621653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618091" y="1621607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 flipH="1">
            <a:off x="1618089" y="1621652"/>
            <a:ext cx="107949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670123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72215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774185" y="1621607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4193F-E016-460C-A967-8B123C22E33D}"/>
              </a:ext>
            </a:extLst>
          </p:cNvPr>
          <p:cNvSpPr/>
          <p:nvPr/>
        </p:nvSpPr>
        <p:spPr>
          <a:xfrm flipH="1">
            <a:off x="5826215" y="1621606"/>
            <a:ext cx="66446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5 L 0.1724 2.96296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2.96296E-6 L 0.25872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pat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479 0.00023 L 0.39909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508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LSTM Logic, from the ground up</vt:lpstr>
      <vt:lpstr>Challenge: Choosing Validation Data (San Juan)</vt:lpstr>
      <vt:lpstr>Walk Forward Validation</vt:lpstr>
      <vt:lpstr>LSTM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57</cp:revision>
  <dcterms:created xsi:type="dcterms:W3CDTF">2019-04-01T20:25:35Z</dcterms:created>
  <dcterms:modified xsi:type="dcterms:W3CDTF">2019-04-06T23:59:18Z</dcterms:modified>
</cp:coreProperties>
</file>