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71" r:id="rId7"/>
    <p:sldId id="268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157A-7CA1-4DA2-9BF7-19B8897C8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61F5A-BDE7-4FEE-9DA9-0DBA17276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3E17-2785-4EFD-AD6B-3C2B91BB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83C8-09C3-401F-AAB6-91932B79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CB64-3D90-477C-AAB6-57555463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CF52-6D76-4A32-A617-AFD96CA7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A70E3-C493-42F9-9B89-EE672411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5047-7A4B-4E4B-903F-5F693A98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B6DBC-6006-489A-88D2-CAFFDA37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5BA2-8CCF-4ED4-A34C-ED894E3C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7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31894-045F-45D7-8057-6984D701C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CDD7B-6C51-4C19-AE4B-7FC6CC8F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7E62-E1F6-4EAA-A2EB-A0077C16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CE0F-667C-4C73-A54E-C4015BC9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AE78-959E-4E2C-A110-054F534D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E667-0A61-44F4-92BF-1ADDA329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E5E9-8E29-472E-A049-538167DA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C029-F0F4-4525-8934-E2FDC764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A0FF8-0E9B-4381-B3DA-2E1DD400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8B03-5A32-431A-850B-5DE23A34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1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9D4B-884E-4943-A87E-CF651C33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96BB0-7CF6-4B74-8CBC-E5A87F5DF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8402-0A16-44F0-8ACD-D61B242D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DC56-C59A-4E34-9F56-B848AD0A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EBBA-B0BB-4453-9C03-B7339D42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085A-7B9F-4D1A-8092-24421026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6E4F-E796-47EB-90C3-B68BE1407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560D7-134E-4BE9-8F32-8A376A72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D47FF-13E0-437D-896B-C6293B39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67B4-33E8-4FDC-9D84-336A0655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823B1-DCC9-4015-B631-7A1AD2E6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5C87-5BB3-4C7A-BCD8-32EBB778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6C59-B224-435F-9A92-6D922822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158EA-B872-48B7-AECF-21A46D45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E766F-7555-489B-8C36-E064AFE54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00BBD-6BD8-4670-B271-F5FE060F3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934CA-9A31-44A0-8F8B-1F918A20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90486-B171-4329-A6BB-F18C2554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C1342-6B17-462F-89AB-4ADB3380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7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1A21-22A8-4C41-ACB0-611A8BF1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D59B5-21DC-49B1-9165-B7D495D7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0F6DD-F635-484D-B238-92BFBFC1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1A869-3798-4ABC-BB81-4CE27513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54768-85E5-440C-84CA-58FBF21D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2110F-7613-47CB-8E5E-EB23FD82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97E02-15DD-4841-8E78-EA29088C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F229-C550-4F3B-BA52-986E5BC1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F82D-885D-41A6-95C8-6B928138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3943A-D814-40B9-AA0C-188B17F6B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68632-04F6-4CCA-9867-4D1D1573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70371-CE6A-4294-A1F1-D9827E98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7FF3E-1C99-4B25-BD67-40F4E18D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9AD4-54E0-4060-994B-30F7B326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D4496-A729-4E96-8551-5FB685FAA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55A1-CEF0-49E7-8715-4CDF78C3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8CEFF-C4BA-4B29-847B-4523E4D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0F346-2613-4244-BFA5-B43633FF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8EDAC-A922-4207-8D02-7F4DD0AF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2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1C29A-86BD-439D-99F0-534DB72F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90364-4485-45A6-A497-2692F5C9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C187-6FF8-4404-887B-0EAF7C086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0134-3A52-41FB-9692-5884E6378BA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198F-081C-4D84-884E-3AB2FCBE8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9184-1B61-423E-8874-BA08D2F31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B2EE-4662-487A-93E9-A79C3F405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D518851-88F4-4493-835B-8B2227C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3781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782C90-EA47-4C83-A475-7964122AF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87" y="1753781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7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3440-1C88-474C-8716-FBAAEB8C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68072-8943-430E-BE8A-65C89858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6183"/>
            <a:ext cx="10076033" cy="2453334"/>
          </a:xfrm>
          <a:prstGeom prst="rect">
            <a:avLst/>
          </a:prstGeom>
        </p:spPr>
      </p:pic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6FB539E3-9195-4F3E-A3C4-D5C5D2064DB3}"/>
              </a:ext>
            </a:extLst>
          </p:cNvPr>
          <p:cNvSpPr/>
          <p:nvPr/>
        </p:nvSpPr>
        <p:spPr>
          <a:xfrm>
            <a:off x="3530600" y="5045075"/>
            <a:ext cx="5251450" cy="93345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3DC2ECC-654A-41CD-A0B5-9D32033EC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5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8FFC0934-7585-4E2D-8343-78A26030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38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2BF688D5-A80A-4A57-B45E-C49350A8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4" y="1945700"/>
            <a:ext cx="5803086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A184346-7962-46FF-AB33-80D1C32F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8353"/>
            <a:ext cx="5803086" cy="29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87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312B77B7-E01B-40EC-A871-FF949990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15725"/>
            <a:ext cx="6958760" cy="38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7A15F6-9C22-4AA8-8618-8DB90F9FF806}"/>
              </a:ext>
            </a:extLst>
          </p:cNvPr>
          <p:cNvSpPr/>
          <p:nvPr/>
        </p:nvSpPr>
        <p:spPr>
          <a:xfrm flipH="1">
            <a:off x="2852055" y="1312734"/>
            <a:ext cx="1052034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E82E12-78A0-482E-BA16-A9B46568FAE6}"/>
              </a:ext>
            </a:extLst>
          </p:cNvPr>
          <p:cNvSpPr/>
          <p:nvPr/>
        </p:nvSpPr>
        <p:spPr>
          <a:xfrm flipH="1">
            <a:off x="3904091" y="1312688"/>
            <a:ext cx="1052032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A10FFB-B327-4AD7-BA7F-17DA310FBB0C}"/>
              </a:ext>
            </a:extLst>
          </p:cNvPr>
          <p:cNvSpPr/>
          <p:nvPr/>
        </p:nvSpPr>
        <p:spPr>
          <a:xfrm flipH="1">
            <a:off x="3904089" y="1312733"/>
            <a:ext cx="107949" cy="343672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B82E45-0864-4A98-A146-8311869E3699}"/>
              </a:ext>
            </a:extLst>
          </p:cNvPr>
          <p:cNvSpPr/>
          <p:nvPr/>
        </p:nvSpPr>
        <p:spPr>
          <a:xfrm flipH="1">
            <a:off x="4956123" y="1312688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DC00CE-C806-4133-9050-5DA08CB0829D}"/>
              </a:ext>
            </a:extLst>
          </p:cNvPr>
          <p:cNvSpPr/>
          <p:nvPr/>
        </p:nvSpPr>
        <p:spPr>
          <a:xfrm flipH="1">
            <a:off x="6008155" y="1312688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490BF9-BEE1-403F-95B8-A33238D72894}"/>
              </a:ext>
            </a:extLst>
          </p:cNvPr>
          <p:cNvSpPr/>
          <p:nvPr/>
        </p:nvSpPr>
        <p:spPr>
          <a:xfrm flipH="1">
            <a:off x="7060185" y="1312688"/>
            <a:ext cx="1052030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9FB088-5B76-4329-AFF6-7B19743B0E87}"/>
              </a:ext>
            </a:extLst>
          </p:cNvPr>
          <p:cNvSpPr/>
          <p:nvPr/>
        </p:nvSpPr>
        <p:spPr>
          <a:xfrm flipH="1">
            <a:off x="8112215" y="1312687"/>
            <a:ext cx="664462" cy="34367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0AD70-A3E6-42FC-BA02-2237301F65AA}"/>
              </a:ext>
            </a:extLst>
          </p:cNvPr>
          <p:cNvSpPr/>
          <p:nvPr/>
        </p:nvSpPr>
        <p:spPr>
          <a:xfrm flipH="1">
            <a:off x="5849014" y="5161706"/>
            <a:ext cx="1660653" cy="2589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77669A-829E-40BF-B49A-BB772652A350}"/>
              </a:ext>
            </a:extLst>
          </p:cNvPr>
          <p:cNvSpPr/>
          <p:nvPr/>
        </p:nvSpPr>
        <p:spPr>
          <a:xfrm flipH="1">
            <a:off x="7584108" y="5161705"/>
            <a:ext cx="1660652" cy="25894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225211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08659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659 -0.00185 L 0.1724 1.85185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24 1.85185E-6 L 0.25872 0.0002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42" presetClass="path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5846 0.00023 L 0.34479 0.0002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path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4479 0.00023 L 0.39909 0.000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  <p:bldP spid="17" grpId="4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CEB2D1-DE36-4F57-BC65-D589D7558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752475"/>
            <a:ext cx="9401175" cy="5353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7DA148-3A6A-4519-8C0C-965B238F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1" y="752475"/>
            <a:ext cx="9401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0C19-C9E7-45AF-9248-523BB8D1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EF4D-6CB6-4296-90DF-9EB05F5A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C0B7-3556-49FD-9EE0-A8A7DC7B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0" y="752475"/>
            <a:ext cx="9401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F1BB-B954-4A48-B35C-F44A6A19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1B3D-F293-4467-903F-8266D03D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081B0-5B62-490B-8BC8-95C6BBF5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0" y="752475"/>
            <a:ext cx="9401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457B-BC46-4906-B21C-27BF42D8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1B98-2622-47CD-9FE4-C0D9B6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6C1BA-821E-4A09-93F4-75DF7208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0" y="752475"/>
            <a:ext cx="9401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52EC-B40E-460D-AF5C-1C252B5D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BBEB-46D7-405A-BDE2-985EAD72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4D5FC-34A0-4EB9-8AE7-B5252322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09" y="130175"/>
            <a:ext cx="94011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9</cp:revision>
  <dcterms:created xsi:type="dcterms:W3CDTF">2019-04-07T21:58:30Z</dcterms:created>
  <dcterms:modified xsi:type="dcterms:W3CDTF">2019-04-09T23:21:20Z</dcterms:modified>
</cp:coreProperties>
</file>