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73" autoAdjust="0"/>
    <p:restoredTop sz="94660"/>
  </p:normalViewPr>
  <p:slideViewPr>
    <p:cSldViewPr snapToGrid="0">
      <p:cViewPr>
        <p:scale>
          <a:sx n="120" d="100"/>
          <a:sy n="120" d="100"/>
        </p:scale>
        <p:origin x="-559" y="-9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818F-BF0C-4D41-9895-BAFDDD3A7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8792D-F03B-45CE-AEF1-A33C90934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7C4CE-0CA3-4268-9317-9BD46FF7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61AC-F634-413D-9D37-4EAB17F6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23E1-F807-498F-B975-C35613E5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12F1-76D8-4B07-8FBE-1261AC2F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C6AB8-D8FB-43AF-9884-B9411028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42267-204B-4DDB-8EBF-7B73589E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69B7-90A2-4151-A44E-111C74E4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BC87-6A09-4074-B356-4DE158A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65A20-C2D1-4ADD-AEDC-144E3B9BA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69C77-871D-446C-A58B-59D30423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0E0CE-C6DF-4F25-A9FC-49124124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D21B-D0B3-4353-BD2B-DE122409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F53-F2CB-495D-A6AB-98881602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3CA2-BB59-44F8-87EC-4178B755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24FC-8DF7-44FD-B24E-47F60ACC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E431-284B-4756-A617-DE76ACB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572E-0852-4541-B43E-CA515D38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BDB9-1C54-4806-A1A4-FF9A18D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4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F57B-716A-41CD-BE3F-7A3093CC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5863-10B9-404A-BF37-BC030128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7468-6B2B-4F6C-948C-144D0DFD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A385-D965-444A-A934-E1DAF80D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5D95-3314-440D-9CC8-39DA70D3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0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E0CA-19F7-48AE-BA82-D40E8903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8372-6506-4565-BB2A-4C786748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CAB7B-46D3-42A9-B4C0-6DDB919D9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02169-5D38-4FED-A51E-700D5D59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776B1-16D7-4E42-9D10-084B462E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815C-5E01-47DA-B6DC-1C0328D7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BD68-99D9-4C76-BAA8-5852CA30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1B30-315E-445B-8D34-A62368C5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BBA5-BCD5-4AF2-9B88-2972DBDD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66FFD-FA34-407E-BC43-68983193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8A3E8-915C-4D16-BB3D-EB8B925FB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27975-161B-4599-B2DD-A489F9F1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AFA6F-3AFB-40AC-8D8A-EFEB5B79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69C7F-7DA4-4B68-B193-74ABCFD6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9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C4A-8762-49A4-A651-82F43A3E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6DE83-2170-47C8-B195-7D256ABB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5B46-7BB7-4591-95F5-6DF93160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6881C-51AC-4C3C-8FF0-1C64B35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1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675CC-6568-43B1-840A-8E0F8A08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3CF36-BD1C-4774-9BB4-762FC281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B57A-987D-4255-B87F-2306F4E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FE7E-4588-4CD8-9036-8C0034CA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347C8-6F40-488F-B4CD-204E04B0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8C9E0-D6B2-4D4A-AF89-6FC379805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F3A94-6696-440C-B37A-30FEA036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E3F1-9E17-4C75-801A-B62234A2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3063D-E3BA-4533-B774-DA1E86C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4751-9805-4176-B6E5-3B4663D4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90968-209A-43DA-882A-1AE903B4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76DAA-2E61-4C7A-BDCF-29ADD4319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F7A9C-93D7-4097-961A-EAC4A119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D277F-9D98-4CA1-8077-128DBF5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6A54-D373-406F-A3A9-7BE7CB0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077A5-B304-457E-A936-D39CDE0E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426CB-D11D-4C90-A690-996F1319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E55E8-C1EA-4480-96AD-1C7E439D2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DC12-4183-4581-B780-7232B356F76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119B0-348F-4557-B427-35FD0C6D2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E365-27E7-4F2B-BB2B-1E71FB779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34B9-CE74-4FE5-84A0-2FC8B5E7C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BDC93-3FAD-4B6C-B7BB-5CD7659BB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3" y="1710660"/>
            <a:ext cx="4580015" cy="3041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0048F-5598-4711-A2D9-7AFE8D0A96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9" t="17152" r="4245" b="14761"/>
          <a:stretch/>
        </p:blipFill>
        <p:spPr>
          <a:xfrm>
            <a:off x="4969709" y="1710660"/>
            <a:ext cx="5729512" cy="30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1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N-0Qa4Q9kofbiBOmVT7Ggk8LPJXlzTdy3C82SNsZw3K7wcAhEcfkaNbdcBi7M4sdcVjfu_EU22usGWwDM1zidPclUM12fBl-7rUl1icmKawhNV5sX2R5kJ1mpTNl2p6KNhuQR1RE4UkUhzGTwLmk9asq_RXgBx0KmgF6TL_ju8nKo62NEGC5ZqB1uLfZ08slGqhDtMTr5c9mDi_xOeSvzFt1UOWHWv4klIsPJvt0cNrGhLFdFwBfOELYde9El6OEPj6KMtha4mu6bapdJOB-ABrr41nBjhAXsPDJUBKK6ns2XqaHKpn0XxqsIDBHaSDsf91BH4wWBlLDW6NjafIcUe46wgqBpImuXZFDO4C7iyBwouCx48tAqfKUkbOuKBHYTZhVkx8MtER4NIUJzSklJ-midYcKysOI7YOpnD4jm6bMMgzQEZL8Qc43dbJCzNQVHf6Z3Z_owKi4yo1lRGyeQbpiRyUX_fhcQoKwuIu5LitzI2-lWjbe731iKaOOy_EXijBwzynb7GG4AWrl7OkJ5qysfgOybSxiLgv0gvrvz39ZHk_9wdqfbwWbrMSz8kKklaEsZM3CX7GqFvwwMCH9KO0BI2d_EYo4bdhUnImXcToOwn5fQIlfFQk4XDjv5UA_ePpAQpnU1eNvnSik-mzST9NeLDWMZhWORf-vzKHiH1r774mNOFWmRQTut4jDjLdy38cQyJP_f2Mp2mu1dZrHInicrA=w966-h1287-no">
            <a:extLst>
              <a:ext uri="{FF2B5EF4-FFF2-40B4-BE49-F238E27FC236}">
                <a16:creationId xmlns:a16="http://schemas.microsoft.com/office/drawing/2014/main" id="{CC3AAF68-FF08-4C1A-BCF6-177E9AF00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9" b="32613"/>
          <a:stretch/>
        </p:blipFill>
        <p:spPr bwMode="auto">
          <a:xfrm>
            <a:off x="6332764" y="1580032"/>
            <a:ext cx="5141913" cy="30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579EB-5C80-4D96-8FBF-9BB0CA37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9" y="1580032"/>
            <a:ext cx="4580015" cy="30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4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5E8400-3FA9-4AE5-89F4-11FC79F4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34" y="631298"/>
            <a:ext cx="5535531" cy="55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7A9E7-9D3A-4312-8935-17E7C4D3C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6845" b="76993"/>
          <a:stretch/>
        </p:blipFill>
        <p:spPr>
          <a:xfrm>
            <a:off x="250723" y="1985251"/>
            <a:ext cx="2270698" cy="2280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59529-9639-4319-9E73-4F9EFA55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6" r="25709" b="76992"/>
          <a:stretch/>
        </p:blipFill>
        <p:spPr>
          <a:xfrm>
            <a:off x="2521421" y="1985250"/>
            <a:ext cx="2270698" cy="2280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4E5D8-BC8E-40B5-9E00-D848CD6B2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73" t="51229" r="25772" b="25763"/>
          <a:stretch/>
        </p:blipFill>
        <p:spPr>
          <a:xfrm>
            <a:off x="4792119" y="1985249"/>
            <a:ext cx="2270698" cy="2280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54700-3EC3-4379-8414-D60C4A3BF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64" t="51291" r="-19" b="25701"/>
          <a:stretch/>
        </p:blipFill>
        <p:spPr>
          <a:xfrm>
            <a:off x="7062817" y="1985248"/>
            <a:ext cx="2270698" cy="2280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88EE0-3AE4-4796-B731-1670DC03D0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9" t="76992" r="76579"/>
          <a:stretch/>
        </p:blipFill>
        <p:spPr>
          <a:xfrm>
            <a:off x="9333515" y="1985248"/>
            <a:ext cx="2354582" cy="22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7A9E7-9D3A-4312-8935-17E7C4D3C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58" t="26241" r="77803" b="50751"/>
          <a:stretch/>
        </p:blipFill>
        <p:spPr>
          <a:xfrm>
            <a:off x="-125078" y="1607800"/>
            <a:ext cx="3022300" cy="303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59529-9639-4319-9E73-4F9EFA557E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14" t="26183" r="51131" b="50809"/>
          <a:stretch/>
        </p:blipFill>
        <p:spPr>
          <a:xfrm>
            <a:off x="2926101" y="1607800"/>
            <a:ext cx="3022300" cy="30355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4E5D8-BC8E-40B5-9E00-D848CD6B2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49" t="26172" r="25796" b="50820"/>
          <a:stretch/>
        </p:blipFill>
        <p:spPr>
          <a:xfrm>
            <a:off x="5977280" y="1607800"/>
            <a:ext cx="3022300" cy="30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4</cp:revision>
  <dcterms:created xsi:type="dcterms:W3CDTF">2019-03-31T19:05:01Z</dcterms:created>
  <dcterms:modified xsi:type="dcterms:W3CDTF">2019-03-31T22:56:45Z</dcterms:modified>
</cp:coreProperties>
</file>